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Lst>
  <p:sldSz cx="9144000" cy="5143500" type="screen16x9"/>
  <p:notesSz cx="6858000" cy="9144000"/>
  <p:embeddedFontLst>
    <p:embeddedFont>
      <p:font typeface="Abel" panose="020B0604020202020204" charset="0"/>
      <p:regular r:id="rId97"/>
    </p:embeddedFont>
    <p:embeddedFont>
      <p:font typeface="Arvo" panose="020B0604020202020204" charset="0"/>
      <p:regular r:id="rId98"/>
      <p:bold r:id="rId99"/>
      <p:italic r:id="rId100"/>
      <p:boldItalic r:id="rId101"/>
    </p:embeddedFont>
    <p:embeddedFont>
      <p:font typeface="Calibri" panose="020F0502020204030204" pitchFamily="34" charset="0"/>
      <p:regular r:id="rId102"/>
      <p:bold r:id="rId103"/>
      <p:italic r:id="rId104"/>
      <p:boldItalic r:id="rId105"/>
    </p:embeddedFont>
    <p:embeddedFont>
      <p:font typeface="Caveat Regular" panose="020B0604020202020204" charset="0"/>
      <p:regular r:id="rId106"/>
      <p:bold r:id="rId107"/>
    </p:embeddedFont>
    <p:embeddedFont>
      <p:font typeface="Fira Sans Extra Condensed Medium" panose="020B0604020202020204" charset="0"/>
      <p:regular r:id="rId108"/>
      <p:bold r:id="rId109"/>
      <p:italic r:id="rId110"/>
      <p:boldItalic r:id="rId111"/>
    </p:embeddedFont>
    <p:embeddedFont>
      <p:font typeface="Impact" panose="020B0806030902050204" pitchFamily="34" charset="0"/>
      <p:regular r:id="rId112"/>
    </p:embeddedFont>
    <p:embeddedFont>
      <p:font typeface="Open Sans" panose="020B0606030504020204" pitchFamily="34" charset="0"/>
      <p:regular r:id="rId113"/>
      <p:bold r:id="rId114"/>
      <p:italic r:id="rId115"/>
      <p:boldItalic r:id="rId116"/>
    </p:embeddedFont>
    <p:embeddedFont>
      <p:font typeface="Passion One" panose="020B0604020202020204" charset="0"/>
      <p:regular r:id="rId117"/>
      <p:bold r:id="rId118"/>
    </p:embeddedFont>
    <p:embeddedFont>
      <p:font typeface="Roboto" panose="02000000000000000000" pitchFamily="2" charset="0"/>
      <p:regular r:id="rId119"/>
      <p:bold r:id="rId120"/>
      <p:italic r:id="rId121"/>
      <p:bold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1A964C-F4FE-4658-AA19-EB1B8D54BC91}">
  <a:tblStyle styleId="{3B1A964C-F4FE-4658-AA19-EB1B8D54BC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7.fntdata"/><Relationship Id="rId118" Type="http://schemas.openxmlformats.org/officeDocument/2006/relationships/font" Target="fonts/font2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19" Type="http://schemas.openxmlformats.org/officeDocument/2006/relationships/font" Target="fonts/font2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font" Target="fonts/font24.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121"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63c2723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963c2723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998213cb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998213cb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d998213cb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d998213cb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d85e3c2d7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d85e3c2d7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d800c013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d800c013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d85e3c2d7c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d85e3c2d7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84fe968e7_0_24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784fe968e7_0_24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963c2723ba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963c2723ba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784fe968e7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784fe968e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d998213d48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d998213d4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7a1339e77c2c807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7a1339e77c2c807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2de27b6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2de27b6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68210a03065f6d6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68210a03065f6d6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da2699426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da269942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da2699426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da2699426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a23b7121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a23b712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b3ddea229db15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4b3ddea229db15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d6666afe0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d6666afe0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d998213d48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d998213d48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6f660d9ec8c0560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6f660d9ec8c0560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d9ce446c7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d9ce446c7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d800c013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d800c013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d9542ac2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d9542ac2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568c0345d70498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568c0345d70498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568c0345d704986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568c0345d70498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568c0345d704986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568c0345d704986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d9ce4ad1c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d9ce4ad1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d6666afe0e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d6666afe0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d6666afe0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d6666afe0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d6666afe0e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d6666afe0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d998213d48_1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d998213d48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d9aa22ea3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d9aa22ea3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9a3d7576c7_0_9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9a3d7576c7_0_9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6666afe0e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6666afe0e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d9aec99c3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d9aec99c3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da0115fed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da0115fe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da0115fed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da0115fed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da23b7121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a23b712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da2e40d9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da2e40d9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da23b712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da23b712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d998213c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d998213cb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963c2723ba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963c2723b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d9aa22ea3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d9aa22ea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d9aec99c3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d9aec99c3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d800c013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d800c01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998213d48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998213d4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d998213d48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d998213d4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d998213d4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d998213d4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d998213d4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d998213d4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d998213d48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d998213d4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f4a90881176629b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f4a90881176629b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2f4a90881176629b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2f4a90881176629b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d998213d48_1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d998213d48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963c2723ba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963c2723ba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d6221a828a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d6221a828a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aa162c4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aa162c4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d9aa162c4c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d9aa162c4c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3831fd33e80a716e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3831fd33e80a716e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da17a052b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da17a052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da17a052b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da17a052b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da17a052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da17a052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a17a052b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a17a052b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da17a052b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da17a052b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da17a052b9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da17a052b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d998213d48_4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d998213d48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d9ce4ad1c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d9ce4ad1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9aa162c4c_1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9aa162c4c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d9ce4ad1c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d9ce4ad1c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d9ce4ad1c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d9ce4ad1c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da17a052b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da17a052b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da17a052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da17a052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da17a052b9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da17a052b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d998213d48_4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d998213d48_4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6fbb9425ffc9081b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6fbb9425ffc9081b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fbb9425ffc9081b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fbb9425ffc9081b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da2699426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da2699426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1b24c811598d2ad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1b24c811598d2ad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9aa1c0e3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9aa1c0e3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80c001f1ad369f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80c001f1ad369f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963c2723ba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963c2723ba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d6221a828a_2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d6221a828a_2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d85e3c2d7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d85e3c2d7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d6221a828a_2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d6221a828a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6221a828a_2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6221a828a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d6221a828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d6221a828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d998213cb5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d998213cb5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d9ce446c7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d9ce446c7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include table and conclusions of KMO and Bartlett here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
        <p:cNvGrpSpPr/>
        <p:nvPr/>
      </p:nvGrpSpPr>
      <p:grpSpPr>
        <a:xfrm>
          <a:off x="0" y="0"/>
          <a:ext cx="0" cy="0"/>
          <a:chOff x="0" y="0"/>
          <a:chExt cx="0" cy="0"/>
        </a:xfrm>
      </p:grpSpPr>
      <p:sp>
        <p:nvSpPr>
          <p:cNvPr id="2793" name="Google Shape;2793;gda2699426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4" name="Google Shape;2794;gda269942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98213cb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98213cb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d998213cb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d998213cb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d998213cb5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8" name="Google Shape;2808;gd998213cb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d998213cb5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d998213cb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d6666afe0e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d6666afe0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ad9542ac2d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ad9542ac2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99600" y="1126725"/>
            <a:ext cx="50157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54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11" name="Google Shape;11;p2"/>
          <p:cNvSpPr txBox="1">
            <a:spLocks noGrp="1"/>
          </p:cNvSpPr>
          <p:nvPr>
            <p:ph type="subTitle" idx="1"/>
          </p:nvPr>
        </p:nvSpPr>
        <p:spPr>
          <a:xfrm>
            <a:off x="775850" y="3404350"/>
            <a:ext cx="41880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Abel"/>
              <a:buNone/>
              <a:defRPr>
                <a:solidFill>
                  <a:srgbClr val="000000"/>
                </a:solidFill>
                <a:latin typeface="Abel"/>
                <a:ea typeface="Abel"/>
                <a:cs typeface="Abel"/>
                <a:sym typeface="Abel"/>
              </a:defRPr>
            </a:lvl1pPr>
            <a:lvl2pPr lvl="1"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2pPr>
            <a:lvl3pPr lvl="2"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3pPr>
            <a:lvl4pPr lvl="3"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4pPr>
            <a:lvl5pPr lvl="4"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5pPr>
            <a:lvl6pPr lvl="5"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6pPr>
            <a:lvl7pPr lvl="6"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7pPr>
            <a:lvl8pPr lvl="7"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8pPr>
            <a:lvl9pPr lvl="8"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9pPr>
          </a:lstStyle>
          <a:p>
            <a:endParaRPr/>
          </a:p>
        </p:txBody>
      </p:sp>
      <p:sp>
        <p:nvSpPr>
          <p:cNvPr id="12" name="Google Shape;12;p2"/>
          <p:cNvSpPr/>
          <p:nvPr/>
        </p:nvSpPr>
        <p:spPr>
          <a:xfrm rot="8736882" flipH="1">
            <a:off x="-498926" y="-349026"/>
            <a:ext cx="5015997" cy="1588326"/>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4125" y="1559075"/>
            <a:ext cx="9651220" cy="3056079"/>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30118" y="3840552"/>
            <a:ext cx="5190088" cy="1606452"/>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703575" y="1487125"/>
            <a:ext cx="5276700" cy="1963500"/>
          </a:xfrm>
          <a:prstGeom prst="rect">
            <a:avLst/>
          </a:prstGeom>
        </p:spPr>
        <p:txBody>
          <a:bodyPr spcFirstLastPara="1" wrap="square" lIns="91425" tIns="91425" rIns="91425" bIns="91425" anchor="b" anchorCtr="0">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a:r>
              <a:t>xx%</a:t>
            </a:r>
          </a:p>
        </p:txBody>
      </p:sp>
      <p:sp>
        <p:nvSpPr>
          <p:cNvPr id="56" name="Google Shape;56;p11"/>
          <p:cNvSpPr txBox="1">
            <a:spLocks noGrp="1"/>
          </p:cNvSpPr>
          <p:nvPr>
            <p:ph type="body" idx="1"/>
          </p:nvPr>
        </p:nvSpPr>
        <p:spPr>
          <a:xfrm>
            <a:off x="3703575" y="3104600"/>
            <a:ext cx="5276700" cy="130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57" name="Google Shape;57;p11"/>
          <p:cNvSpPr/>
          <p:nvPr/>
        </p:nvSpPr>
        <p:spPr>
          <a:xfrm rot="10800000" flipH="1">
            <a:off x="-390374" y="4065274"/>
            <a:ext cx="2809825" cy="1197452"/>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rot="-8736882">
            <a:off x="4492174" y="-6126"/>
            <a:ext cx="5015997" cy="1588326"/>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lt1"/>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713000" y="1667150"/>
            <a:ext cx="2399700" cy="32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2" name="Google Shape;62;p13"/>
          <p:cNvSpPr txBox="1">
            <a:spLocks noGrp="1"/>
          </p:cNvSpPr>
          <p:nvPr>
            <p:ph type="ctrTitle" idx="2"/>
          </p:nvPr>
        </p:nvSpPr>
        <p:spPr>
          <a:xfrm>
            <a:off x="713000" y="3491980"/>
            <a:ext cx="2399700" cy="32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3" name="Google Shape;63;p13"/>
          <p:cNvSpPr txBox="1">
            <a:spLocks noGrp="1"/>
          </p:cNvSpPr>
          <p:nvPr>
            <p:ph type="ctrTitle" idx="3"/>
          </p:nvPr>
        </p:nvSpPr>
        <p:spPr>
          <a:xfrm>
            <a:off x="2791238" y="1667150"/>
            <a:ext cx="2399700" cy="32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4" name="Google Shape;64;p13"/>
          <p:cNvSpPr txBox="1">
            <a:spLocks noGrp="1"/>
          </p:cNvSpPr>
          <p:nvPr>
            <p:ph type="ctrTitle" idx="4"/>
          </p:nvPr>
        </p:nvSpPr>
        <p:spPr>
          <a:xfrm>
            <a:off x="2791238" y="3491980"/>
            <a:ext cx="2399700" cy="32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5" name="Google Shape;65;p13"/>
          <p:cNvSpPr txBox="1">
            <a:spLocks noGrp="1"/>
          </p:cNvSpPr>
          <p:nvPr>
            <p:ph type="subTitle" idx="1"/>
          </p:nvPr>
        </p:nvSpPr>
        <p:spPr>
          <a:xfrm>
            <a:off x="713000" y="1913403"/>
            <a:ext cx="2022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bel"/>
              <a:buNone/>
              <a:defRPr sz="1400">
                <a:solidFill>
                  <a:schemeClr val="dk1"/>
                </a:solidFill>
                <a:latin typeface="Abel"/>
                <a:ea typeface="Abel"/>
                <a:cs typeface="Abel"/>
                <a:sym typeface="Abel"/>
              </a:defRPr>
            </a:lvl1pPr>
            <a:lvl2pPr lvl="1"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66" name="Google Shape;66;p13"/>
          <p:cNvSpPr txBox="1">
            <a:spLocks noGrp="1"/>
          </p:cNvSpPr>
          <p:nvPr>
            <p:ph type="subTitle" idx="5"/>
          </p:nvPr>
        </p:nvSpPr>
        <p:spPr>
          <a:xfrm>
            <a:off x="713000" y="3735999"/>
            <a:ext cx="2022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bel"/>
              <a:buNone/>
              <a:defRPr sz="1400">
                <a:solidFill>
                  <a:schemeClr val="dk1"/>
                </a:solidFill>
                <a:latin typeface="Abel"/>
                <a:ea typeface="Abel"/>
                <a:cs typeface="Abel"/>
                <a:sym typeface="Abel"/>
              </a:defRPr>
            </a:lvl1pPr>
            <a:lvl2pPr lvl="1"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67" name="Google Shape;67;p13"/>
          <p:cNvSpPr txBox="1">
            <a:spLocks noGrp="1"/>
          </p:cNvSpPr>
          <p:nvPr>
            <p:ph type="subTitle" idx="6"/>
          </p:nvPr>
        </p:nvSpPr>
        <p:spPr>
          <a:xfrm>
            <a:off x="2791238" y="1913403"/>
            <a:ext cx="2022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bel"/>
              <a:buNone/>
              <a:defRPr sz="1400">
                <a:solidFill>
                  <a:schemeClr val="dk1"/>
                </a:solidFill>
                <a:latin typeface="Abel"/>
                <a:ea typeface="Abel"/>
                <a:cs typeface="Abel"/>
                <a:sym typeface="Abel"/>
              </a:defRPr>
            </a:lvl1pPr>
            <a:lvl2pPr lvl="1"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68" name="Google Shape;68;p13"/>
          <p:cNvSpPr txBox="1">
            <a:spLocks noGrp="1"/>
          </p:cNvSpPr>
          <p:nvPr>
            <p:ph type="subTitle" idx="7"/>
          </p:nvPr>
        </p:nvSpPr>
        <p:spPr>
          <a:xfrm>
            <a:off x="2791238" y="3735998"/>
            <a:ext cx="2022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bel"/>
              <a:buNone/>
              <a:defRPr sz="1400">
                <a:solidFill>
                  <a:schemeClr val="dk1"/>
                </a:solidFill>
                <a:latin typeface="Abel"/>
                <a:ea typeface="Abel"/>
                <a:cs typeface="Abel"/>
                <a:sym typeface="Abel"/>
              </a:defRPr>
            </a:lvl1pPr>
            <a:lvl2pPr lvl="1"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69" name="Google Shape;69;p13"/>
          <p:cNvSpPr txBox="1">
            <a:spLocks noGrp="1"/>
          </p:cNvSpPr>
          <p:nvPr>
            <p:ph type="title" idx="8" hasCustomPrompt="1"/>
          </p:nvPr>
        </p:nvSpPr>
        <p:spPr>
          <a:xfrm>
            <a:off x="758308" y="827325"/>
            <a:ext cx="1133400" cy="6780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r>
              <a:t>xx%</a:t>
            </a:r>
          </a:p>
        </p:txBody>
      </p:sp>
      <p:sp>
        <p:nvSpPr>
          <p:cNvPr id="70" name="Google Shape;70;p13"/>
          <p:cNvSpPr txBox="1">
            <a:spLocks noGrp="1"/>
          </p:cNvSpPr>
          <p:nvPr>
            <p:ph type="title" idx="9" hasCustomPrompt="1"/>
          </p:nvPr>
        </p:nvSpPr>
        <p:spPr>
          <a:xfrm>
            <a:off x="2834901" y="827325"/>
            <a:ext cx="1133400" cy="6780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r>
              <a:t>xx%</a:t>
            </a:r>
          </a:p>
        </p:txBody>
      </p:sp>
      <p:sp>
        <p:nvSpPr>
          <p:cNvPr id="71" name="Google Shape;71;p13"/>
          <p:cNvSpPr txBox="1">
            <a:spLocks noGrp="1"/>
          </p:cNvSpPr>
          <p:nvPr>
            <p:ph type="title" idx="13" hasCustomPrompt="1"/>
          </p:nvPr>
        </p:nvSpPr>
        <p:spPr>
          <a:xfrm>
            <a:off x="748783" y="2663725"/>
            <a:ext cx="1133400" cy="6780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r>
              <a:t>xx%</a:t>
            </a:r>
          </a:p>
        </p:txBody>
      </p:sp>
      <p:sp>
        <p:nvSpPr>
          <p:cNvPr id="72" name="Google Shape;72;p13"/>
          <p:cNvSpPr txBox="1">
            <a:spLocks noGrp="1"/>
          </p:cNvSpPr>
          <p:nvPr>
            <p:ph type="title" idx="14" hasCustomPrompt="1"/>
          </p:nvPr>
        </p:nvSpPr>
        <p:spPr>
          <a:xfrm>
            <a:off x="2831715" y="2663725"/>
            <a:ext cx="1133400" cy="6780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r>
              <a:t>xx%</a:t>
            </a:r>
          </a:p>
        </p:txBody>
      </p:sp>
      <p:sp>
        <p:nvSpPr>
          <p:cNvPr id="73" name="Google Shape;73;p13"/>
          <p:cNvSpPr/>
          <p:nvPr/>
        </p:nvSpPr>
        <p:spPr>
          <a:xfrm rot="2700000">
            <a:off x="7224020" y="-656207"/>
            <a:ext cx="1782875" cy="1576988"/>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634924" y="3544642"/>
            <a:ext cx="6795434" cy="2103344"/>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1814453">
            <a:off x="503665" y="-33161"/>
            <a:ext cx="8881273" cy="2812274"/>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698700" y="587324"/>
            <a:ext cx="7746600" cy="551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14"/>
          <p:cNvSpPr/>
          <p:nvPr/>
        </p:nvSpPr>
        <p:spPr>
          <a:xfrm>
            <a:off x="3076727" y="957424"/>
            <a:ext cx="6144051" cy="4465442"/>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523724" y="-354326"/>
            <a:ext cx="2809825" cy="1197452"/>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lt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2426550" y="1772650"/>
            <a:ext cx="4290900" cy="161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1pPr>
            <a:lvl2pPr lvl="1"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2pPr>
            <a:lvl3pPr lvl="2"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3pPr>
            <a:lvl4pPr lvl="3"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4pPr>
            <a:lvl5pPr lvl="4"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5pPr>
            <a:lvl6pPr lvl="5"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6pPr>
            <a:lvl7pPr lvl="6"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7pPr>
            <a:lvl8pPr lvl="7"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8pPr>
            <a:lvl9pPr lvl="8" algn="ctr" rtl="0">
              <a:lnSpc>
                <a:spcPct val="100000"/>
              </a:lnSpc>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9pPr>
          </a:lstStyle>
          <a:p>
            <a:endParaRPr/>
          </a:p>
        </p:txBody>
      </p:sp>
      <p:sp>
        <p:nvSpPr>
          <p:cNvPr id="82" name="Google Shape;82;p15"/>
          <p:cNvSpPr txBox="1">
            <a:spLocks noGrp="1"/>
          </p:cNvSpPr>
          <p:nvPr>
            <p:ph type="title"/>
          </p:nvPr>
        </p:nvSpPr>
        <p:spPr>
          <a:xfrm>
            <a:off x="2901600" y="3279875"/>
            <a:ext cx="33408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83" name="Google Shape;83;p15"/>
          <p:cNvSpPr/>
          <p:nvPr/>
        </p:nvSpPr>
        <p:spPr>
          <a:xfrm rot="10361635">
            <a:off x="-209814" y="383496"/>
            <a:ext cx="7520457" cy="2327755"/>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42836" y="-4"/>
            <a:ext cx="2469274" cy="1298384"/>
          </a:xfrm>
          <a:custGeom>
            <a:avLst/>
            <a:gdLst/>
            <a:ahLst/>
            <a:cxnLst/>
            <a:rect l="l" t="t" r="r" b="b"/>
            <a:pathLst>
              <a:path w="105322" h="55380" extrusionOk="0">
                <a:moveTo>
                  <a:pt x="37493" y="34460"/>
                </a:moveTo>
                <a:cubicBezTo>
                  <a:pt x="38292" y="34460"/>
                  <a:pt x="39082" y="34695"/>
                  <a:pt x="39758" y="35198"/>
                </a:cubicBezTo>
                <a:cubicBezTo>
                  <a:pt x="42281" y="37113"/>
                  <a:pt x="41521" y="41065"/>
                  <a:pt x="40336" y="43496"/>
                </a:cubicBezTo>
                <a:cubicBezTo>
                  <a:pt x="39758" y="44742"/>
                  <a:pt x="38937" y="45958"/>
                  <a:pt x="37934" y="47052"/>
                </a:cubicBezTo>
                <a:cubicBezTo>
                  <a:pt x="35016" y="45411"/>
                  <a:pt x="32463" y="42736"/>
                  <a:pt x="32706" y="39180"/>
                </a:cubicBezTo>
                <a:cubicBezTo>
                  <a:pt x="32828" y="37447"/>
                  <a:pt x="33800" y="35928"/>
                  <a:pt x="35320" y="35046"/>
                </a:cubicBezTo>
                <a:cubicBezTo>
                  <a:pt x="35995" y="34665"/>
                  <a:pt x="36748" y="34460"/>
                  <a:pt x="37493" y="34460"/>
                </a:cubicBezTo>
                <a:close/>
                <a:moveTo>
                  <a:pt x="104744" y="0"/>
                </a:moveTo>
                <a:cubicBezTo>
                  <a:pt x="104866" y="3374"/>
                  <a:pt x="104622" y="6778"/>
                  <a:pt x="104075" y="10122"/>
                </a:cubicBezTo>
                <a:cubicBezTo>
                  <a:pt x="102860" y="17082"/>
                  <a:pt x="100215" y="23800"/>
                  <a:pt x="96264" y="29697"/>
                </a:cubicBezTo>
                <a:cubicBezTo>
                  <a:pt x="92282" y="35624"/>
                  <a:pt x="86963" y="40517"/>
                  <a:pt x="80762" y="44074"/>
                </a:cubicBezTo>
                <a:cubicBezTo>
                  <a:pt x="74622" y="47600"/>
                  <a:pt x="67661" y="49788"/>
                  <a:pt x="60609" y="50487"/>
                </a:cubicBezTo>
                <a:cubicBezTo>
                  <a:pt x="59023" y="50638"/>
                  <a:pt x="57437" y="50714"/>
                  <a:pt x="55853" y="50714"/>
                </a:cubicBezTo>
                <a:cubicBezTo>
                  <a:pt x="53917" y="50714"/>
                  <a:pt x="51985" y="50600"/>
                  <a:pt x="50062" y="50366"/>
                </a:cubicBezTo>
                <a:cubicBezTo>
                  <a:pt x="46445" y="49940"/>
                  <a:pt x="42706" y="49150"/>
                  <a:pt x="39363" y="47721"/>
                </a:cubicBezTo>
                <a:cubicBezTo>
                  <a:pt x="38968" y="47569"/>
                  <a:pt x="38633" y="47356"/>
                  <a:pt x="38299" y="47174"/>
                </a:cubicBezTo>
                <a:cubicBezTo>
                  <a:pt x="38481" y="46992"/>
                  <a:pt x="38633" y="46749"/>
                  <a:pt x="38816" y="46566"/>
                </a:cubicBezTo>
                <a:cubicBezTo>
                  <a:pt x="40731" y="44226"/>
                  <a:pt x="42190" y="41247"/>
                  <a:pt x="41795" y="38147"/>
                </a:cubicBezTo>
                <a:cubicBezTo>
                  <a:pt x="41643" y="36870"/>
                  <a:pt x="41095" y="35654"/>
                  <a:pt x="40032" y="34864"/>
                </a:cubicBezTo>
                <a:cubicBezTo>
                  <a:pt x="39302" y="34303"/>
                  <a:pt x="38447" y="34030"/>
                  <a:pt x="37571" y="34030"/>
                </a:cubicBezTo>
                <a:cubicBezTo>
                  <a:pt x="37022" y="34030"/>
                  <a:pt x="36466" y="34137"/>
                  <a:pt x="35928" y="34347"/>
                </a:cubicBezTo>
                <a:cubicBezTo>
                  <a:pt x="34560" y="34833"/>
                  <a:pt x="33375" y="35897"/>
                  <a:pt x="32767" y="37265"/>
                </a:cubicBezTo>
                <a:cubicBezTo>
                  <a:pt x="32098" y="38846"/>
                  <a:pt x="32250" y="40730"/>
                  <a:pt x="32889" y="42311"/>
                </a:cubicBezTo>
                <a:cubicBezTo>
                  <a:pt x="33831" y="44590"/>
                  <a:pt x="35624" y="46201"/>
                  <a:pt x="37691" y="47326"/>
                </a:cubicBezTo>
                <a:cubicBezTo>
                  <a:pt x="36658" y="48481"/>
                  <a:pt x="35472" y="49454"/>
                  <a:pt x="34256" y="50335"/>
                </a:cubicBezTo>
                <a:cubicBezTo>
                  <a:pt x="29886" y="53495"/>
                  <a:pt x="24466" y="55035"/>
                  <a:pt x="19064" y="55035"/>
                </a:cubicBezTo>
                <a:cubicBezTo>
                  <a:pt x="18230" y="55035"/>
                  <a:pt x="17396" y="54998"/>
                  <a:pt x="16566" y="54925"/>
                </a:cubicBezTo>
                <a:cubicBezTo>
                  <a:pt x="10274" y="54408"/>
                  <a:pt x="4560" y="51612"/>
                  <a:pt x="0" y="47417"/>
                </a:cubicBezTo>
                <a:lnTo>
                  <a:pt x="0" y="47904"/>
                </a:lnTo>
                <a:cubicBezTo>
                  <a:pt x="3557" y="51125"/>
                  <a:pt x="7843" y="53557"/>
                  <a:pt x="12615" y="54651"/>
                </a:cubicBezTo>
                <a:cubicBezTo>
                  <a:pt x="14697" y="55137"/>
                  <a:pt x="16847" y="55380"/>
                  <a:pt x="19000" y="55380"/>
                </a:cubicBezTo>
                <a:cubicBezTo>
                  <a:pt x="23321" y="55380"/>
                  <a:pt x="27656" y="54400"/>
                  <a:pt x="31490" y="52432"/>
                </a:cubicBezTo>
                <a:cubicBezTo>
                  <a:pt x="33922" y="51156"/>
                  <a:pt x="36171" y="49484"/>
                  <a:pt x="38025" y="47448"/>
                </a:cubicBezTo>
                <a:cubicBezTo>
                  <a:pt x="39181" y="48056"/>
                  <a:pt x="40427" y="48511"/>
                  <a:pt x="41643" y="48937"/>
                </a:cubicBezTo>
                <a:cubicBezTo>
                  <a:pt x="45168" y="50031"/>
                  <a:pt x="48816" y="50700"/>
                  <a:pt x="52494" y="50943"/>
                </a:cubicBezTo>
                <a:cubicBezTo>
                  <a:pt x="53563" y="51013"/>
                  <a:pt x="54635" y="51048"/>
                  <a:pt x="55707" y="51048"/>
                </a:cubicBezTo>
                <a:cubicBezTo>
                  <a:pt x="62070" y="51048"/>
                  <a:pt x="68443" y="49824"/>
                  <a:pt x="74348" y="47508"/>
                </a:cubicBezTo>
                <a:cubicBezTo>
                  <a:pt x="81187" y="44834"/>
                  <a:pt x="87449" y="40639"/>
                  <a:pt x="92403" y="35198"/>
                </a:cubicBezTo>
                <a:cubicBezTo>
                  <a:pt x="97388" y="29727"/>
                  <a:pt x="100975" y="23101"/>
                  <a:pt x="103072" y="16019"/>
                </a:cubicBezTo>
                <a:cubicBezTo>
                  <a:pt x="104622" y="10882"/>
                  <a:pt x="105322" y="5411"/>
                  <a:pt x="10513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4218197" y="1649478"/>
            <a:ext cx="5292666" cy="3845990"/>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6_1_1">
    <p:bg>
      <p:bgPr>
        <a:solidFill>
          <a:schemeClr val="lt1"/>
        </a:solid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2504623" y="1510750"/>
            <a:ext cx="1949100" cy="576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8" name="Google Shape;88;p16"/>
          <p:cNvSpPr txBox="1">
            <a:spLocks noGrp="1"/>
          </p:cNvSpPr>
          <p:nvPr>
            <p:ph type="subTitle" idx="1"/>
          </p:nvPr>
        </p:nvSpPr>
        <p:spPr>
          <a:xfrm>
            <a:off x="2504622" y="1978928"/>
            <a:ext cx="1949100" cy="97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1pPr>
            <a:lvl2pPr lvl="1"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89" name="Google Shape;89;p16"/>
          <p:cNvSpPr txBox="1">
            <a:spLocks noGrp="1"/>
          </p:cNvSpPr>
          <p:nvPr>
            <p:ph type="ctrTitle" idx="2"/>
          </p:nvPr>
        </p:nvSpPr>
        <p:spPr>
          <a:xfrm>
            <a:off x="2504623" y="3213173"/>
            <a:ext cx="1949100" cy="576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0" name="Google Shape;90;p16"/>
          <p:cNvSpPr txBox="1">
            <a:spLocks noGrp="1"/>
          </p:cNvSpPr>
          <p:nvPr>
            <p:ph type="subTitle" idx="3"/>
          </p:nvPr>
        </p:nvSpPr>
        <p:spPr>
          <a:xfrm>
            <a:off x="2504622" y="3677276"/>
            <a:ext cx="1949100" cy="974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1pPr>
            <a:lvl2pPr lvl="1"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91" name="Google Shape;91;p16"/>
          <p:cNvSpPr txBox="1">
            <a:spLocks noGrp="1"/>
          </p:cNvSpPr>
          <p:nvPr>
            <p:ph type="ctrTitle" idx="4"/>
          </p:nvPr>
        </p:nvSpPr>
        <p:spPr>
          <a:xfrm>
            <a:off x="4690266" y="3213173"/>
            <a:ext cx="1949100" cy="576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2" name="Google Shape;92;p16"/>
          <p:cNvSpPr txBox="1">
            <a:spLocks noGrp="1"/>
          </p:cNvSpPr>
          <p:nvPr>
            <p:ph type="subTitle" idx="5"/>
          </p:nvPr>
        </p:nvSpPr>
        <p:spPr>
          <a:xfrm>
            <a:off x="4690278" y="3677176"/>
            <a:ext cx="1949100" cy="97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1pPr>
            <a:lvl2pPr lvl="1"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93" name="Google Shape;93;p16"/>
          <p:cNvSpPr txBox="1">
            <a:spLocks noGrp="1"/>
          </p:cNvSpPr>
          <p:nvPr>
            <p:ph type="ctrTitle" idx="6"/>
          </p:nvPr>
        </p:nvSpPr>
        <p:spPr>
          <a:xfrm>
            <a:off x="4690264" y="1510750"/>
            <a:ext cx="1949100" cy="576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4" name="Google Shape;94;p16"/>
          <p:cNvSpPr txBox="1">
            <a:spLocks noGrp="1"/>
          </p:cNvSpPr>
          <p:nvPr>
            <p:ph type="subTitle" idx="7"/>
          </p:nvPr>
        </p:nvSpPr>
        <p:spPr>
          <a:xfrm>
            <a:off x="4690278" y="1978928"/>
            <a:ext cx="1949100" cy="97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1pPr>
            <a:lvl2pPr lvl="1"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2pPr>
            <a:lvl3pPr lvl="2"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3pPr>
            <a:lvl4pPr lvl="3"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4pPr>
            <a:lvl5pPr lvl="4"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5pPr>
            <a:lvl6pPr lvl="5"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6pPr>
            <a:lvl7pPr lvl="6"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7pPr>
            <a:lvl8pPr lvl="7"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8pPr>
            <a:lvl9pPr lvl="8" algn="ctr" rtl="0">
              <a:lnSpc>
                <a:spcPct val="100000"/>
              </a:lnSpc>
              <a:spcBef>
                <a:spcPts val="0"/>
              </a:spcBef>
              <a:spcAft>
                <a:spcPts val="0"/>
              </a:spcAft>
              <a:buClr>
                <a:schemeClr val="dk1"/>
              </a:buClr>
              <a:buSzPts val="1400"/>
              <a:buFont typeface="Abel"/>
              <a:buNone/>
              <a:defRPr>
                <a:solidFill>
                  <a:schemeClr val="dk1"/>
                </a:solidFill>
                <a:latin typeface="Abel"/>
                <a:ea typeface="Abel"/>
                <a:cs typeface="Abel"/>
                <a:sym typeface="Abel"/>
              </a:defRPr>
            </a:lvl9pPr>
          </a:lstStyle>
          <a:p>
            <a:endParaRPr/>
          </a:p>
        </p:txBody>
      </p:sp>
      <p:sp>
        <p:nvSpPr>
          <p:cNvPr id="95" name="Google Shape;95;p16"/>
          <p:cNvSpPr txBox="1">
            <a:spLocks noGrp="1"/>
          </p:cNvSpPr>
          <p:nvPr>
            <p:ph type="title" idx="8"/>
          </p:nvPr>
        </p:nvSpPr>
        <p:spPr>
          <a:xfrm>
            <a:off x="698700" y="587324"/>
            <a:ext cx="7746600" cy="5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6" name="Google Shape;96;p16"/>
          <p:cNvSpPr/>
          <p:nvPr/>
        </p:nvSpPr>
        <p:spPr>
          <a:xfrm>
            <a:off x="-92997" y="-452159"/>
            <a:ext cx="2577974" cy="2280268"/>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5315247" y="3938649"/>
            <a:ext cx="3918808" cy="1310174"/>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20">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subTitle" idx="1"/>
          </p:nvPr>
        </p:nvSpPr>
        <p:spPr>
          <a:xfrm>
            <a:off x="783000" y="1428450"/>
            <a:ext cx="44556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
        <p:nvSpPr>
          <p:cNvPr id="100" name="Google Shape;100;p17"/>
          <p:cNvSpPr txBox="1">
            <a:spLocks noGrp="1"/>
          </p:cNvSpPr>
          <p:nvPr>
            <p:ph type="subTitle" idx="2"/>
          </p:nvPr>
        </p:nvSpPr>
        <p:spPr>
          <a:xfrm>
            <a:off x="783000" y="2700444"/>
            <a:ext cx="44556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
        <p:nvSpPr>
          <p:cNvPr id="101" name="Google Shape;101;p17"/>
          <p:cNvSpPr txBox="1">
            <a:spLocks noGrp="1"/>
          </p:cNvSpPr>
          <p:nvPr>
            <p:ph type="subTitle" idx="3"/>
          </p:nvPr>
        </p:nvSpPr>
        <p:spPr>
          <a:xfrm>
            <a:off x="783000" y="3988325"/>
            <a:ext cx="44556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sp>
        <p:nvSpPr>
          <p:cNvPr id="102" name="Google Shape;102;p17"/>
          <p:cNvSpPr txBox="1">
            <a:spLocks noGrp="1"/>
          </p:cNvSpPr>
          <p:nvPr>
            <p:ph type="title" hasCustomPrompt="1"/>
          </p:nvPr>
        </p:nvSpPr>
        <p:spPr>
          <a:xfrm>
            <a:off x="902499" y="823882"/>
            <a:ext cx="35262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a:r>
              <a:t>xx%</a:t>
            </a:r>
          </a:p>
        </p:txBody>
      </p:sp>
      <p:sp>
        <p:nvSpPr>
          <p:cNvPr id="103" name="Google Shape;103;p17"/>
          <p:cNvSpPr txBox="1">
            <a:spLocks noGrp="1"/>
          </p:cNvSpPr>
          <p:nvPr>
            <p:ph type="title" idx="4" hasCustomPrompt="1"/>
          </p:nvPr>
        </p:nvSpPr>
        <p:spPr>
          <a:xfrm>
            <a:off x="902499" y="2087701"/>
            <a:ext cx="35262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a:r>
              <a:t>xx%</a:t>
            </a:r>
          </a:p>
        </p:txBody>
      </p:sp>
      <p:sp>
        <p:nvSpPr>
          <p:cNvPr id="104" name="Google Shape;104;p17"/>
          <p:cNvSpPr txBox="1">
            <a:spLocks noGrp="1"/>
          </p:cNvSpPr>
          <p:nvPr>
            <p:ph type="title" idx="5" hasCustomPrompt="1"/>
          </p:nvPr>
        </p:nvSpPr>
        <p:spPr>
          <a:xfrm>
            <a:off x="902499" y="3347675"/>
            <a:ext cx="35262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a:r>
              <a:t>xx%</a:t>
            </a:r>
          </a:p>
        </p:txBody>
      </p:sp>
      <p:sp>
        <p:nvSpPr>
          <p:cNvPr id="105" name="Google Shape;105;p17"/>
          <p:cNvSpPr/>
          <p:nvPr/>
        </p:nvSpPr>
        <p:spPr>
          <a:xfrm rot="5994620" flipH="1">
            <a:off x="7415796" y="3746936"/>
            <a:ext cx="1782994" cy="1577093"/>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rot="10800000">
            <a:off x="-170405" y="-820975"/>
            <a:ext cx="6795434" cy="2103344"/>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7">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txBox="1">
            <a:spLocks noGrp="1"/>
          </p:cNvSpPr>
          <p:nvPr>
            <p:ph type="ctrTitle"/>
          </p:nvPr>
        </p:nvSpPr>
        <p:spPr>
          <a:xfrm>
            <a:off x="1091450" y="26488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 name="Google Shape;109;p18"/>
          <p:cNvSpPr txBox="1">
            <a:spLocks noGrp="1"/>
          </p:cNvSpPr>
          <p:nvPr>
            <p:ph type="subTitle" idx="1"/>
          </p:nvPr>
        </p:nvSpPr>
        <p:spPr>
          <a:xfrm>
            <a:off x="892250" y="3336727"/>
            <a:ext cx="1827900" cy="10812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0" name="Google Shape;110;p18"/>
          <p:cNvSpPr txBox="1">
            <a:spLocks noGrp="1"/>
          </p:cNvSpPr>
          <p:nvPr>
            <p:ph type="ctrTitle" idx="2"/>
          </p:nvPr>
        </p:nvSpPr>
        <p:spPr>
          <a:xfrm>
            <a:off x="3857250" y="26488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1" name="Google Shape;111;p18"/>
          <p:cNvSpPr txBox="1">
            <a:spLocks noGrp="1"/>
          </p:cNvSpPr>
          <p:nvPr>
            <p:ph type="subTitle" idx="3"/>
          </p:nvPr>
        </p:nvSpPr>
        <p:spPr>
          <a:xfrm>
            <a:off x="3658050" y="3336727"/>
            <a:ext cx="1827900" cy="10812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2" name="Google Shape;112;p18"/>
          <p:cNvSpPr txBox="1">
            <a:spLocks noGrp="1"/>
          </p:cNvSpPr>
          <p:nvPr>
            <p:ph type="ctrTitle" idx="4"/>
          </p:nvPr>
        </p:nvSpPr>
        <p:spPr>
          <a:xfrm>
            <a:off x="6557650" y="26488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3" name="Google Shape;113;p18"/>
          <p:cNvSpPr txBox="1">
            <a:spLocks noGrp="1"/>
          </p:cNvSpPr>
          <p:nvPr>
            <p:ph type="subTitle" idx="5"/>
          </p:nvPr>
        </p:nvSpPr>
        <p:spPr>
          <a:xfrm>
            <a:off x="6358450" y="3336727"/>
            <a:ext cx="1827900" cy="10812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4" name="Google Shape;114;p18"/>
          <p:cNvSpPr txBox="1">
            <a:spLocks noGrp="1"/>
          </p:cNvSpPr>
          <p:nvPr>
            <p:ph type="ctrTitle" idx="6"/>
          </p:nvPr>
        </p:nvSpPr>
        <p:spPr>
          <a:xfrm>
            <a:off x="1518300" y="603809"/>
            <a:ext cx="61074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5" name="Google Shape;115;p18"/>
          <p:cNvSpPr/>
          <p:nvPr/>
        </p:nvSpPr>
        <p:spPr>
          <a:xfrm rot="-10361635" flipH="1">
            <a:off x="3054025" y="-969054"/>
            <a:ext cx="7520457" cy="2327755"/>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rot="851660" flipH="1">
            <a:off x="-516581" y="1325584"/>
            <a:ext cx="5293068" cy="3846137"/>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rot="-9649980" flipH="1">
            <a:off x="-868451" y="1060494"/>
            <a:ext cx="11868017" cy="3758033"/>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18">
    <p:bg>
      <p:bgPr>
        <a:solidFill>
          <a:schemeClr val="lt1"/>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651300" y="3752649"/>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600"/>
              <a:buNone/>
              <a:defRPr sz="1600" i="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0" name="Google Shape;120;p19"/>
          <p:cNvSpPr txBox="1">
            <a:spLocks noGrp="1"/>
          </p:cNvSpPr>
          <p:nvPr>
            <p:ph type="subTitle" idx="1"/>
          </p:nvPr>
        </p:nvSpPr>
        <p:spPr>
          <a:xfrm>
            <a:off x="3466650" y="4087650"/>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1" name="Google Shape;121;p19"/>
          <p:cNvSpPr txBox="1">
            <a:spLocks noGrp="1"/>
          </p:cNvSpPr>
          <p:nvPr>
            <p:ph type="title" idx="2"/>
          </p:nvPr>
        </p:nvSpPr>
        <p:spPr>
          <a:xfrm>
            <a:off x="971002" y="3752649"/>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600"/>
              <a:buNone/>
              <a:defRPr sz="1600" i="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2" name="Google Shape;122;p19"/>
          <p:cNvSpPr txBox="1">
            <a:spLocks noGrp="1"/>
          </p:cNvSpPr>
          <p:nvPr>
            <p:ph type="subTitle" idx="3"/>
          </p:nvPr>
        </p:nvSpPr>
        <p:spPr>
          <a:xfrm>
            <a:off x="786352" y="4087650"/>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3" name="Google Shape;123;p19"/>
          <p:cNvSpPr txBox="1">
            <a:spLocks noGrp="1"/>
          </p:cNvSpPr>
          <p:nvPr>
            <p:ph type="title" idx="4"/>
          </p:nvPr>
        </p:nvSpPr>
        <p:spPr>
          <a:xfrm>
            <a:off x="6345702" y="3752649"/>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600"/>
              <a:buNone/>
              <a:defRPr sz="1600" i="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4" name="Google Shape;124;p19"/>
          <p:cNvSpPr txBox="1">
            <a:spLocks noGrp="1"/>
          </p:cNvSpPr>
          <p:nvPr>
            <p:ph type="subTitle" idx="5"/>
          </p:nvPr>
        </p:nvSpPr>
        <p:spPr>
          <a:xfrm>
            <a:off x="6161052" y="4087650"/>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5" name="Google Shape;125;p19"/>
          <p:cNvSpPr txBox="1">
            <a:spLocks noGrp="1"/>
          </p:cNvSpPr>
          <p:nvPr>
            <p:ph type="title" idx="6"/>
          </p:nvPr>
        </p:nvSpPr>
        <p:spPr>
          <a:xfrm>
            <a:off x="3651300" y="2073549"/>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600"/>
              <a:buNone/>
              <a:defRPr sz="1600" i="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6" name="Google Shape;126;p19"/>
          <p:cNvSpPr txBox="1">
            <a:spLocks noGrp="1"/>
          </p:cNvSpPr>
          <p:nvPr>
            <p:ph type="subTitle" idx="7"/>
          </p:nvPr>
        </p:nvSpPr>
        <p:spPr>
          <a:xfrm>
            <a:off x="3466650" y="2408550"/>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7" name="Google Shape;127;p19"/>
          <p:cNvSpPr txBox="1">
            <a:spLocks noGrp="1"/>
          </p:cNvSpPr>
          <p:nvPr>
            <p:ph type="title" idx="8"/>
          </p:nvPr>
        </p:nvSpPr>
        <p:spPr>
          <a:xfrm>
            <a:off x="971002" y="2073549"/>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600"/>
              <a:buNone/>
              <a:defRPr sz="1600" i="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8" name="Google Shape;128;p19"/>
          <p:cNvSpPr txBox="1">
            <a:spLocks noGrp="1"/>
          </p:cNvSpPr>
          <p:nvPr>
            <p:ph type="subTitle" idx="9"/>
          </p:nvPr>
        </p:nvSpPr>
        <p:spPr>
          <a:xfrm>
            <a:off x="786352" y="2408550"/>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9" name="Google Shape;129;p19"/>
          <p:cNvSpPr txBox="1">
            <a:spLocks noGrp="1"/>
          </p:cNvSpPr>
          <p:nvPr>
            <p:ph type="title" idx="13"/>
          </p:nvPr>
        </p:nvSpPr>
        <p:spPr>
          <a:xfrm>
            <a:off x="6345702" y="2073549"/>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600"/>
              <a:buNone/>
              <a:defRPr sz="1600" i="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0" name="Google Shape;130;p19"/>
          <p:cNvSpPr txBox="1">
            <a:spLocks noGrp="1"/>
          </p:cNvSpPr>
          <p:nvPr>
            <p:ph type="subTitle" idx="14"/>
          </p:nvPr>
        </p:nvSpPr>
        <p:spPr>
          <a:xfrm>
            <a:off x="6161052" y="2408550"/>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31" name="Google Shape;131;p19"/>
          <p:cNvSpPr txBox="1">
            <a:spLocks noGrp="1"/>
          </p:cNvSpPr>
          <p:nvPr>
            <p:ph type="title" idx="15"/>
          </p:nvPr>
        </p:nvSpPr>
        <p:spPr>
          <a:xfrm>
            <a:off x="698700" y="587324"/>
            <a:ext cx="7746600" cy="5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2" name="Google Shape;132;p19"/>
          <p:cNvSpPr/>
          <p:nvPr/>
        </p:nvSpPr>
        <p:spPr>
          <a:xfrm rot="4445639">
            <a:off x="6677832" y="-373699"/>
            <a:ext cx="2796059" cy="2473169"/>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&lt;</a:t>
            </a:r>
            <a:endParaRPr/>
          </a:p>
        </p:txBody>
      </p:sp>
      <p:sp>
        <p:nvSpPr>
          <p:cNvPr id="133" name="Google Shape;133;p19"/>
          <p:cNvSpPr/>
          <p:nvPr/>
        </p:nvSpPr>
        <p:spPr>
          <a:xfrm rot="-797074" flipH="1">
            <a:off x="22735" y="3131587"/>
            <a:ext cx="9233561" cy="2812303"/>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_1_2_1_1_1_1">
    <p:bg>
      <p:bgPr>
        <a:solidFill>
          <a:schemeClr val="lt1"/>
        </a:solid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3516403" y="3329225"/>
            <a:ext cx="21102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2"/>
              </a:buClr>
              <a:buSzPts val="2000"/>
              <a:buNone/>
              <a:defRPr sz="2000" i="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endParaRPr/>
          </a:p>
        </p:txBody>
      </p:sp>
      <p:sp>
        <p:nvSpPr>
          <p:cNvPr id="136" name="Google Shape;136;p20"/>
          <p:cNvSpPr txBox="1">
            <a:spLocks noGrp="1"/>
          </p:cNvSpPr>
          <p:nvPr>
            <p:ph type="subTitle" idx="1"/>
          </p:nvPr>
        </p:nvSpPr>
        <p:spPr>
          <a:xfrm>
            <a:off x="3466650" y="3664224"/>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37" name="Google Shape;137;p20"/>
          <p:cNvSpPr txBox="1">
            <a:spLocks noGrp="1"/>
          </p:cNvSpPr>
          <p:nvPr>
            <p:ph type="title" idx="2"/>
          </p:nvPr>
        </p:nvSpPr>
        <p:spPr>
          <a:xfrm>
            <a:off x="729854" y="3329676"/>
            <a:ext cx="21102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2"/>
              </a:buClr>
              <a:buSzPts val="2000"/>
              <a:buNone/>
              <a:defRPr sz="2000" i="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138" name="Google Shape;138;p20"/>
          <p:cNvSpPr txBox="1">
            <a:spLocks noGrp="1"/>
          </p:cNvSpPr>
          <p:nvPr>
            <p:ph type="subTitle" idx="3"/>
          </p:nvPr>
        </p:nvSpPr>
        <p:spPr>
          <a:xfrm>
            <a:off x="679604" y="36646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39" name="Google Shape;139;p20"/>
          <p:cNvSpPr txBox="1">
            <a:spLocks noGrp="1"/>
          </p:cNvSpPr>
          <p:nvPr>
            <p:ph type="title" idx="4"/>
          </p:nvPr>
        </p:nvSpPr>
        <p:spPr>
          <a:xfrm>
            <a:off x="6285686" y="3329676"/>
            <a:ext cx="21102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2"/>
              </a:buClr>
              <a:buSzPts val="2000"/>
              <a:buNone/>
              <a:defRPr sz="2000" i="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endParaRPr/>
          </a:p>
        </p:txBody>
      </p:sp>
      <p:sp>
        <p:nvSpPr>
          <p:cNvPr id="140" name="Google Shape;140;p20"/>
          <p:cNvSpPr txBox="1">
            <a:spLocks noGrp="1"/>
          </p:cNvSpPr>
          <p:nvPr>
            <p:ph type="subTitle" idx="5"/>
          </p:nvPr>
        </p:nvSpPr>
        <p:spPr>
          <a:xfrm>
            <a:off x="6235436" y="36646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41" name="Google Shape;141;p20"/>
          <p:cNvSpPr txBox="1">
            <a:spLocks noGrp="1"/>
          </p:cNvSpPr>
          <p:nvPr>
            <p:ph type="title" idx="6"/>
          </p:nvPr>
        </p:nvSpPr>
        <p:spPr>
          <a:xfrm>
            <a:off x="698700" y="587324"/>
            <a:ext cx="7746600" cy="5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2" name="Google Shape;142;p20"/>
          <p:cNvSpPr/>
          <p:nvPr/>
        </p:nvSpPr>
        <p:spPr>
          <a:xfrm rot="10800000" flipH="1">
            <a:off x="-580875" y="3893304"/>
            <a:ext cx="3766419" cy="1605120"/>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flipH="1">
            <a:off x="-120250" y="206525"/>
            <a:ext cx="9651220" cy="3056079"/>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970800" y="2626775"/>
            <a:ext cx="3066900" cy="64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F2F2F"/>
              </a:buClr>
              <a:buSzPts val="3900"/>
              <a:buNone/>
              <a:defRPr sz="2700">
                <a:solidFill>
                  <a:srgbClr val="2F2F2F"/>
                </a:solidFill>
              </a:defRPr>
            </a:lvl1pPr>
            <a:lvl2pPr lvl="1" rtl="0">
              <a:spcBef>
                <a:spcPts val="0"/>
              </a:spcBef>
              <a:spcAft>
                <a:spcPts val="0"/>
              </a:spcAft>
              <a:buClr>
                <a:srgbClr val="2F2F2F"/>
              </a:buClr>
              <a:buSzPts val="3600"/>
              <a:buNone/>
              <a:defRPr sz="3600">
                <a:solidFill>
                  <a:srgbClr val="2F2F2F"/>
                </a:solidFill>
              </a:defRPr>
            </a:lvl2pPr>
            <a:lvl3pPr lvl="2" rtl="0">
              <a:spcBef>
                <a:spcPts val="0"/>
              </a:spcBef>
              <a:spcAft>
                <a:spcPts val="0"/>
              </a:spcAft>
              <a:buClr>
                <a:srgbClr val="2F2F2F"/>
              </a:buClr>
              <a:buSzPts val="3600"/>
              <a:buNone/>
              <a:defRPr sz="3600">
                <a:solidFill>
                  <a:srgbClr val="2F2F2F"/>
                </a:solidFill>
              </a:defRPr>
            </a:lvl3pPr>
            <a:lvl4pPr lvl="3" rtl="0">
              <a:spcBef>
                <a:spcPts val="0"/>
              </a:spcBef>
              <a:spcAft>
                <a:spcPts val="0"/>
              </a:spcAft>
              <a:buClr>
                <a:srgbClr val="2F2F2F"/>
              </a:buClr>
              <a:buSzPts val="3600"/>
              <a:buNone/>
              <a:defRPr sz="3600">
                <a:solidFill>
                  <a:srgbClr val="2F2F2F"/>
                </a:solidFill>
              </a:defRPr>
            </a:lvl4pPr>
            <a:lvl5pPr lvl="4" rtl="0">
              <a:spcBef>
                <a:spcPts val="0"/>
              </a:spcBef>
              <a:spcAft>
                <a:spcPts val="0"/>
              </a:spcAft>
              <a:buClr>
                <a:srgbClr val="2F2F2F"/>
              </a:buClr>
              <a:buSzPts val="3600"/>
              <a:buNone/>
              <a:defRPr sz="3600">
                <a:solidFill>
                  <a:srgbClr val="2F2F2F"/>
                </a:solidFill>
              </a:defRPr>
            </a:lvl5pPr>
            <a:lvl6pPr lvl="5" rtl="0">
              <a:spcBef>
                <a:spcPts val="0"/>
              </a:spcBef>
              <a:spcAft>
                <a:spcPts val="0"/>
              </a:spcAft>
              <a:buClr>
                <a:srgbClr val="2F2F2F"/>
              </a:buClr>
              <a:buSzPts val="3600"/>
              <a:buNone/>
              <a:defRPr sz="3600">
                <a:solidFill>
                  <a:srgbClr val="2F2F2F"/>
                </a:solidFill>
              </a:defRPr>
            </a:lvl6pPr>
            <a:lvl7pPr lvl="6" rtl="0">
              <a:spcBef>
                <a:spcPts val="0"/>
              </a:spcBef>
              <a:spcAft>
                <a:spcPts val="0"/>
              </a:spcAft>
              <a:buClr>
                <a:srgbClr val="2F2F2F"/>
              </a:buClr>
              <a:buSzPts val="3600"/>
              <a:buNone/>
              <a:defRPr sz="3600">
                <a:solidFill>
                  <a:srgbClr val="2F2F2F"/>
                </a:solidFill>
              </a:defRPr>
            </a:lvl7pPr>
            <a:lvl8pPr lvl="7" rtl="0">
              <a:spcBef>
                <a:spcPts val="0"/>
              </a:spcBef>
              <a:spcAft>
                <a:spcPts val="0"/>
              </a:spcAft>
              <a:buClr>
                <a:srgbClr val="2F2F2F"/>
              </a:buClr>
              <a:buSzPts val="3600"/>
              <a:buNone/>
              <a:defRPr sz="3600">
                <a:solidFill>
                  <a:srgbClr val="2F2F2F"/>
                </a:solidFill>
              </a:defRPr>
            </a:lvl8pPr>
            <a:lvl9pPr lvl="8" rtl="0">
              <a:spcBef>
                <a:spcPts val="0"/>
              </a:spcBef>
              <a:spcAft>
                <a:spcPts val="0"/>
              </a:spcAft>
              <a:buClr>
                <a:srgbClr val="2F2F2F"/>
              </a:buClr>
              <a:buSzPts val="3600"/>
              <a:buNone/>
              <a:defRPr sz="3600">
                <a:solidFill>
                  <a:srgbClr val="2F2F2F"/>
                </a:solidFill>
              </a:defRPr>
            </a:lvl9pPr>
          </a:lstStyle>
          <a:p>
            <a:endParaRPr/>
          </a:p>
        </p:txBody>
      </p:sp>
      <p:sp>
        <p:nvSpPr>
          <p:cNvPr id="17" name="Google Shape;17;p3"/>
          <p:cNvSpPr txBox="1">
            <a:spLocks noGrp="1"/>
          </p:cNvSpPr>
          <p:nvPr>
            <p:ph type="subTitle" idx="1"/>
          </p:nvPr>
        </p:nvSpPr>
        <p:spPr>
          <a:xfrm>
            <a:off x="970800" y="3150439"/>
            <a:ext cx="2273700" cy="6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F2F2F"/>
              </a:buClr>
              <a:buSzPts val="1400"/>
              <a:buNone/>
              <a:defRPr sz="1400">
                <a:solidFill>
                  <a:srgbClr val="2F2F2F"/>
                </a:solidFill>
              </a:defRPr>
            </a:lvl1pPr>
            <a:lvl2pPr lvl="1" rtl="0">
              <a:lnSpc>
                <a:spcPct val="100000"/>
              </a:lnSpc>
              <a:spcBef>
                <a:spcPts val="0"/>
              </a:spcBef>
              <a:spcAft>
                <a:spcPts val="0"/>
              </a:spcAft>
              <a:buClr>
                <a:srgbClr val="2F2F2F"/>
              </a:buClr>
              <a:buSzPts val="1400"/>
              <a:buNone/>
              <a:defRPr>
                <a:solidFill>
                  <a:srgbClr val="2F2F2F"/>
                </a:solidFill>
              </a:defRPr>
            </a:lvl2pPr>
            <a:lvl3pPr lvl="2" rtl="0">
              <a:lnSpc>
                <a:spcPct val="100000"/>
              </a:lnSpc>
              <a:spcBef>
                <a:spcPts val="0"/>
              </a:spcBef>
              <a:spcAft>
                <a:spcPts val="0"/>
              </a:spcAft>
              <a:buClr>
                <a:srgbClr val="2F2F2F"/>
              </a:buClr>
              <a:buSzPts val="1400"/>
              <a:buNone/>
              <a:defRPr>
                <a:solidFill>
                  <a:srgbClr val="2F2F2F"/>
                </a:solidFill>
              </a:defRPr>
            </a:lvl3pPr>
            <a:lvl4pPr lvl="3" rtl="0">
              <a:lnSpc>
                <a:spcPct val="100000"/>
              </a:lnSpc>
              <a:spcBef>
                <a:spcPts val="0"/>
              </a:spcBef>
              <a:spcAft>
                <a:spcPts val="0"/>
              </a:spcAft>
              <a:buClr>
                <a:srgbClr val="2F2F2F"/>
              </a:buClr>
              <a:buSzPts val="1400"/>
              <a:buNone/>
              <a:defRPr>
                <a:solidFill>
                  <a:srgbClr val="2F2F2F"/>
                </a:solidFill>
              </a:defRPr>
            </a:lvl4pPr>
            <a:lvl5pPr lvl="4" rtl="0">
              <a:lnSpc>
                <a:spcPct val="100000"/>
              </a:lnSpc>
              <a:spcBef>
                <a:spcPts val="0"/>
              </a:spcBef>
              <a:spcAft>
                <a:spcPts val="0"/>
              </a:spcAft>
              <a:buClr>
                <a:srgbClr val="2F2F2F"/>
              </a:buClr>
              <a:buSzPts val="1400"/>
              <a:buNone/>
              <a:defRPr>
                <a:solidFill>
                  <a:srgbClr val="2F2F2F"/>
                </a:solidFill>
              </a:defRPr>
            </a:lvl5pPr>
            <a:lvl6pPr lvl="5" rtl="0">
              <a:lnSpc>
                <a:spcPct val="100000"/>
              </a:lnSpc>
              <a:spcBef>
                <a:spcPts val="0"/>
              </a:spcBef>
              <a:spcAft>
                <a:spcPts val="0"/>
              </a:spcAft>
              <a:buClr>
                <a:srgbClr val="2F2F2F"/>
              </a:buClr>
              <a:buSzPts val="1400"/>
              <a:buNone/>
              <a:defRPr>
                <a:solidFill>
                  <a:srgbClr val="2F2F2F"/>
                </a:solidFill>
              </a:defRPr>
            </a:lvl6pPr>
            <a:lvl7pPr lvl="6" rtl="0">
              <a:lnSpc>
                <a:spcPct val="100000"/>
              </a:lnSpc>
              <a:spcBef>
                <a:spcPts val="0"/>
              </a:spcBef>
              <a:spcAft>
                <a:spcPts val="0"/>
              </a:spcAft>
              <a:buClr>
                <a:srgbClr val="2F2F2F"/>
              </a:buClr>
              <a:buSzPts val="1400"/>
              <a:buNone/>
              <a:defRPr>
                <a:solidFill>
                  <a:srgbClr val="2F2F2F"/>
                </a:solidFill>
              </a:defRPr>
            </a:lvl7pPr>
            <a:lvl8pPr lvl="7" rtl="0">
              <a:lnSpc>
                <a:spcPct val="100000"/>
              </a:lnSpc>
              <a:spcBef>
                <a:spcPts val="0"/>
              </a:spcBef>
              <a:spcAft>
                <a:spcPts val="0"/>
              </a:spcAft>
              <a:buClr>
                <a:srgbClr val="2F2F2F"/>
              </a:buClr>
              <a:buSzPts val="1400"/>
              <a:buNone/>
              <a:defRPr>
                <a:solidFill>
                  <a:srgbClr val="2F2F2F"/>
                </a:solidFill>
              </a:defRPr>
            </a:lvl8pPr>
            <a:lvl9pPr lvl="8" rtl="0">
              <a:lnSpc>
                <a:spcPct val="100000"/>
              </a:lnSpc>
              <a:spcBef>
                <a:spcPts val="0"/>
              </a:spcBef>
              <a:spcAft>
                <a:spcPts val="0"/>
              </a:spcAft>
              <a:buClr>
                <a:srgbClr val="2F2F2F"/>
              </a:buClr>
              <a:buSzPts val="1400"/>
              <a:buNone/>
              <a:defRPr>
                <a:solidFill>
                  <a:srgbClr val="2F2F2F"/>
                </a:solidFill>
              </a:defRPr>
            </a:lvl9pPr>
          </a:lstStyle>
          <a:p>
            <a:endParaRPr/>
          </a:p>
        </p:txBody>
      </p:sp>
      <p:sp>
        <p:nvSpPr>
          <p:cNvPr id="18" name="Google Shape;18;p3"/>
          <p:cNvSpPr txBox="1">
            <a:spLocks noGrp="1"/>
          </p:cNvSpPr>
          <p:nvPr>
            <p:ph type="title" idx="2" hasCustomPrompt="1"/>
          </p:nvPr>
        </p:nvSpPr>
        <p:spPr>
          <a:xfrm>
            <a:off x="970800" y="1792553"/>
            <a:ext cx="1886400" cy="1095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F2F2F"/>
              </a:buClr>
              <a:buSzPts val="9600"/>
              <a:buNone/>
              <a:defRPr sz="7200">
                <a:solidFill>
                  <a:srgbClr val="2F2F2F"/>
                </a:solidFill>
              </a:defRPr>
            </a:lvl1pPr>
            <a:lvl2pPr lvl="1" rtl="0">
              <a:spcBef>
                <a:spcPts val="0"/>
              </a:spcBef>
              <a:spcAft>
                <a:spcPts val="0"/>
              </a:spcAft>
              <a:buClr>
                <a:srgbClr val="2F2F2F"/>
              </a:buClr>
              <a:buSzPts val="9600"/>
              <a:buNone/>
              <a:defRPr sz="9600">
                <a:solidFill>
                  <a:srgbClr val="2F2F2F"/>
                </a:solidFill>
              </a:defRPr>
            </a:lvl2pPr>
            <a:lvl3pPr lvl="2" rtl="0">
              <a:spcBef>
                <a:spcPts val="0"/>
              </a:spcBef>
              <a:spcAft>
                <a:spcPts val="0"/>
              </a:spcAft>
              <a:buClr>
                <a:srgbClr val="2F2F2F"/>
              </a:buClr>
              <a:buSzPts val="9600"/>
              <a:buNone/>
              <a:defRPr sz="9600">
                <a:solidFill>
                  <a:srgbClr val="2F2F2F"/>
                </a:solidFill>
              </a:defRPr>
            </a:lvl3pPr>
            <a:lvl4pPr lvl="3" rtl="0">
              <a:spcBef>
                <a:spcPts val="0"/>
              </a:spcBef>
              <a:spcAft>
                <a:spcPts val="0"/>
              </a:spcAft>
              <a:buClr>
                <a:srgbClr val="2F2F2F"/>
              </a:buClr>
              <a:buSzPts val="9600"/>
              <a:buNone/>
              <a:defRPr sz="9600">
                <a:solidFill>
                  <a:srgbClr val="2F2F2F"/>
                </a:solidFill>
              </a:defRPr>
            </a:lvl4pPr>
            <a:lvl5pPr lvl="4" rtl="0">
              <a:spcBef>
                <a:spcPts val="0"/>
              </a:spcBef>
              <a:spcAft>
                <a:spcPts val="0"/>
              </a:spcAft>
              <a:buClr>
                <a:srgbClr val="2F2F2F"/>
              </a:buClr>
              <a:buSzPts val="9600"/>
              <a:buNone/>
              <a:defRPr sz="9600">
                <a:solidFill>
                  <a:srgbClr val="2F2F2F"/>
                </a:solidFill>
              </a:defRPr>
            </a:lvl5pPr>
            <a:lvl6pPr lvl="5" rtl="0">
              <a:spcBef>
                <a:spcPts val="0"/>
              </a:spcBef>
              <a:spcAft>
                <a:spcPts val="0"/>
              </a:spcAft>
              <a:buClr>
                <a:srgbClr val="2F2F2F"/>
              </a:buClr>
              <a:buSzPts val="9600"/>
              <a:buNone/>
              <a:defRPr sz="9600">
                <a:solidFill>
                  <a:srgbClr val="2F2F2F"/>
                </a:solidFill>
              </a:defRPr>
            </a:lvl6pPr>
            <a:lvl7pPr lvl="6" rtl="0">
              <a:spcBef>
                <a:spcPts val="0"/>
              </a:spcBef>
              <a:spcAft>
                <a:spcPts val="0"/>
              </a:spcAft>
              <a:buClr>
                <a:srgbClr val="2F2F2F"/>
              </a:buClr>
              <a:buSzPts val="9600"/>
              <a:buNone/>
              <a:defRPr sz="9600">
                <a:solidFill>
                  <a:srgbClr val="2F2F2F"/>
                </a:solidFill>
              </a:defRPr>
            </a:lvl7pPr>
            <a:lvl8pPr lvl="7" rtl="0">
              <a:spcBef>
                <a:spcPts val="0"/>
              </a:spcBef>
              <a:spcAft>
                <a:spcPts val="0"/>
              </a:spcAft>
              <a:buClr>
                <a:srgbClr val="2F2F2F"/>
              </a:buClr>
              <a:buSzPts val="9600"/>
              <a:buNone/>
              <a:defRPr sz="9600">
                <a:solidFill>
                  <a:srgbClr val="2F2F2F"/>
                </a:solidFill>
              </a:defRPr>
            </a:lvl8pPr>
            <a:lvl9pPr lvl="8" rtl="0">
              <a:spcBef>
                <a:spcPts val="0"/>
              </a:spcBef>
              <a:spcAft>
                <a:spcPts val="0"/>
              </a:spcAft>
              <a:buClr>
                <a:srgbClr val="2F2F2F"/>
              </a:buClr>
              <a:buSzPts val="9600"/>
              <a:buNone/>
              <a:defRPr sz="9600">
                <a:solidFill>
                  <a:srgbClr val="2F2F2F"/>
                </a:solidFill>
              </a:defRPr>
            </a:lvl9pPr>
          </a:lstStyle>
          <a:p>
            <a:r>
              <a:t>xx%</a:t>
            </a:r>
          </a:p>
        </p:txBody>
      </p:sp>
      <p:sp>
        <p:nvSpPr>
          <p:cNvPr id="19" name="Google Shape;19;p3"/>
          <p:cNvSpPr/>
          <p:nvPr/>
        </p:nvSpPr>
        <p:spPr>
          <a:xfrm flipH="1">
            <a:off x="-260932" y="4016952"/>
            <a:ext cx="5190088" cy="1606452"/>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3533927" y="-1334051"/>
            <a:ext cx="6144051" cy="4465442"/>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9">
    <p:bg>
      <p:bgPr>
        <a:solidFill>
          <a:schemeClr val="lt1"/>
        </a:soli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509175" y="1595850"/>
            <a:ext cx="3844200" cy="5511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1"/>
          <p:cNvSpPr txBox="1">
            <a:spLocks noGrp="1"/>
          </p:cNvSpPr>
          <p:nvPr>
            <p:ph type="body" idx="1"/>
          </p:nvPr>
        </p:nvSpPr>
        <p:spPr>
          <a:xfrm>
            <a:off x="382973" y="2127900"/>
            <a:ext cx="4037100" cy="243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147" name="Google Shape;147;p21"/>
          <p:cNvSpPr/>
          <p:nvPr/>
        </p:nvSpPr>
        <p:spPr>
          <a:xfrm>
            <a:off x="2634924" y="3535117"/>
            <a:ext cx="6795434" cy="2103344"/>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253613" y="168425"/>
            <a:ext cx="9651220" cy="3056079"/>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lt1"/>
        </a:solidFill>
        <a:effectLst/>
      </p:bgPr>
    </p:bg>
    <p:spTree>
      <p:nvGrpSpPr>
        <p:cNvPr id="1" name="Shape 149"/>
        <p:cNvGrpSpPr/>
        <p:nvPr/>
      </p:nvGrpSpPr>
      <p:grpSpPr>
        <a:xfrm>
          <a:off x="0" y="0"/>
          <a:ext cx="0" cy="0"/>
          <a:chOff x="0" y="0"/>
          <a:chExt cx="0" cy="0"/>
        </a:xfrm>
      </p:grpSpPr>
      <p:sp>
        <p:nvSpPr>
          <p:cNvPr id="150" name="Google Shape;150;p22"/>
          <p:cNvSpPr/>
          <p:nvPr/>
        </p:nvSpPr>
        <p:spPr>
          <a:xfrm>
            <a:off x="5351875" y="1999500"/>
            <a:ext cx="2853300" cy="233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txBox="1"/>
          <p:nvPr/>
        </p:nvSpPr>
        <p:spPr>
          <a:xfrm>
            <a:off x="5584375" y="3620375"/>
            <a:ext cx="2388300" cy="468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50" b="1">
                <a:solidFill>
                  <a:schemeClr val="dk1"/>
                </a:solidFill>
                <a:latin typeface="Abel"/>
                <a:ea typeface="Abel"/>
                <a:cs typeface="Abel"/>
                <a:sym typeface="Abel"/>
              </a:rPr>
              <a:t>CREDITS</a:t>
            </a:r>
            <a:r>
              <a:rPr lang="en" sz="950">
                <a:solidFill>
                  <a:schemeClr val="dk1"/>
                </a:solidFill>
                <a:latin typeface="Abel"/>
                <a:ea typeface="Abel"/>
                <a:cs typeface="Abel"/>
                <a:sym typeface="Abel"/>
              </a:rPr>
              <a:t>: This presentation template was created by </a:t>
            </a:r>
            <a:r>
              <a:rPr lang="en" sz="950" b="1">
                <a:solidFill>
                  <a:schemeClr val="dk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950">
                <a:solidFill>
                  <a:schemeClr val="dk1"/>
                </a:solidFill>
                <a:latin typeface="Abel"/>
                <a:ea typeface="Abel"/>
                <a:cs typeface="Abel"/>
                <a:sym typeface="Abel"/>
              </a:rPr>
              <a:t>, including icons by </a:t>
            </a:r>
            <a:r>
              <a:rPr lang="en" sz="950" b="1">
                <a:solidFill>
                  <a:schemeClr val="dk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950">
                <a:solidFill>
                  <a:schemeClr val="dk1"/>
                </a:solidFill>
                <a:latin typeface="Abel"/>
                <a:ea typeface="Abel"/>
                <a:cs typeface="Abel"/>
                <a:sym typeface="Abel"/>
              </a:rPr>
              <a:t>, and infographics &amp; images by </a:t>
            </a:r>
            <a:r>
              <a:rPr lang="en" sz="950" b="1">
                <a:solidFill>
                  <a:schemeClr val="dk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950" b="1">
                <a:solidFill>
                  <a:schemeClr val="dk1"/>
                </a:solidFill>
                <a:latin typeface="Abel"/>
                <a:ea typeface="Abel"/>
                <a:cs typeface="Abel"/>
                <a:sym typeface="Abel"/>
              </a:rPr>
              <a:t> </a:t>
            </a:r>
            <a:endParaRPr sz="950" b="1">
              <a:solidFill>
                <a:schemeClr val="dk1"/>
              </a:solidFill>
              <a:latin typeface="Abel"/>
              <a:ea typeface="Abel"/>
              <a:cs typeface="Abel"/>
              <a:sym typeface="Abel"/>
            </a:endParaRPr>
          </a:p>
        </p:txBody>
      </p:sp>
      <p:sp>
        <p:nvSpPr>
          <p:cNvPr id="152" name="Google Shape;152;p22"/>
          <p:cNvSpPr txBox="1">
            <a:spLocks noGrp="1"/>
          </p:cNvSpPr>
          <p:nvPr>
            <p:ph type="ctrTitle"/>
          </p:nvPr>
        </p:nvSpPr>
        <p:spPr>
          <a:xfrm>
            <a:off x="5356298" y="-433350"/>
            <a:ext cx="2853300" cy="2419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CBF4A"/>
              </a:buClr>
              <a:buSzPts val="3600"/>
              <a:buNone/>
              <a:defRPr sz="6000"/>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53" name="Google Shape;153;p22"/>
          <p:cNvSpPr txBox="1">
            <a:spLocks noGrp="1"/>
          </p:cNvSpPr>
          <p:nvPr>
            <p:ph type="subTitle" idx="1"/>
          </p:nvPr>
        </p:nvSpPr>
        <p:spPr>
          <a:xfrm>
            <a:off x="5523925" y="2358625"/>
            <a:ext cx="25092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rgbClr val="FCBF4A"/>
              </a:buClr>
              <a:buSzPts val="1400"/>
              <a:buNone/>
              <a:defRPr sz="1400">
                <a:solidFill>
                  <a:srgbClr val="FCBF4A"/>
                </a:solidFill>
              </a:defRPr>
            </a:lvl2pPr>
            <a:lvl3pPr lvl="2" algn="ctr" rtl="0">
              <a:lnSpc>
                <a:spcPct val="100000"/>
              </a:lnSpc>
              <a:spcBef>
                <a:spcPts val="0"/>
              </a:spcBef>
              <a:spcAft>
                <a:spcPts val="0"/>
              </a:spcAft>
              <a:buClr>
                <a:srgbClr val="FCBF4A"/>
              </a:buClr>
              <a:buSzPts val="1400"/>
              <a:buNone/>
              <a:defRPr sz="1400">
                <a:solidFill>
                  <a:srgbClr val="FCBF4A"/>
                </a:solidFill>
              </a:defRPr>
            </a:lvl3pPr>
            <a:lvl4pPr lvl="3" algn="ctr" rtl="0">
              <a:lnSpc>
                <a:spcPct val="100000"/>
              </a:lnSpc>
              <a:spcBef>
                <a:spcPts val="0"/>
              </a:spcBef>
              <a:spcAft>
                <a:spcPts val="0"/>
              </a:spcAft>
              <a:buClr>
                <a:srgbClr val="FCBF4A"/>
              </a:buClr>
              <a:buSzPts val="1400"/>
              <a:buNone/>
              <a:defRPr sz="1400">
                <a:solidFill>
                  <a:srgbClr val="FCBF4A"/>
                </a:solidFill>
              </a:defRPr>
            </a:lvl4pPr>
            <a:lvl5pPr lvl="4" algn="ctr" rtl="0">
              <a:lnSpc>
                <a:spcPct val="100000"/>
              </a:lnSpc>
              <a:spcBef>
                <a:spcPts val="0"/>
              </a:spcBef>
              <a:spcAft>
                <a:spcPts val="0"/>
              </a:spcAft>
              <a:buClr>
                <a:srgbClr val="FCBF4A"/>
              </a:buClr>
              <a:buSzPts val="1400"/>
              <a:buNone/>
              <a:defRPr sz="1400">
                <a:solidFill>
                  <a:srgbClr val="FCBF4A"/>
                </a:solidFill>
              </a:defRPr>
            </a:lvl5pPr>
            <a:lvl6pPr lvl="5" algn="ctr" rtl="0">
              <a:lnSpc>
                <a:spcPct val="100000"/>
              </a:lnSpc>
              <a:spcBef>
                <a:spcPts val="0"/>
              </a:spcBef>
              <a:spcAft>
                <a:spcPts val="0"/>
              </a:spcAft>
              <a:buClr>
                <a:srgbClr val="FCBF4A"/>
              </a:buClr>
              <a:buSzPts val="1400"/>
              <a:buNone/>
              <a:defRPr sz="1400">
                <a:solidFill>
                  <a:srgbClr val="FCBF4A"/>
                </a:solidFill>
              </a:defRPr>
            </a:lvl6pPr>
            <a:lvl7pPr lvl="6" algn="ctr" rtl="0">
              <a:lnSpc>
                <a:spcPct val="100000"/>
              </a:lnSpc>
              <a:spcBef>
                <a:spcPts val="0"/>
              </a:spcBef>
              <a:spcAft>
                <a:spcPts val="0"/>
              </a:spcAft>
              <a:buClr>
                <a:srgbClr val="FCBF4A"/>
              </a:buClr>
              <a:buSzPts val="1400"/>
              <a:buNone/>
              <a:defRPr sz="1400">
                <a:solidFill>
                  <a:srgbClr val="FCBF4A"/>
                </a:solidFill>
              </a:defRPr>
            </a:lvl7pPr>
            <a:lvl8pPr lvl="7" algn="ctr" rtl="0">
              <a:lnSpc>
                <a:spcPct val="100000"/>
              </a:lnSpc>
              <a:spcBef>
                <a:spcPts val="0"/>
              </a:spcBef>
              <a:spcAft>
                <a:spcPts val="0"/>
              </a:spcAft>
              <a:buClr>
                <a:srgbClr val="FCBF4A"/>
              </a:buClr>
              <a:buSzPts val="1400"/>
              <a:buNone/>
              <a:defRPr sz="1400">
                <a:solidFill>
                  <a:srgbClr val="FCBF4A"/>
                </a:solidFill>
              </a:defRPr>
            </a:lvl8pPr>
            <a:lvl9pPr lvl="8" algn="ctr" rtl="0">
              <a:lnSpc>
                <a:spcPct val="100000"/>
              </a:lnSpc>
              <a:spcBef>
                <a:spcPts val="0"/>
              </a:spcBef>
              <a:spcAft>
                <a:spcPts val="0"/>
              </a:spcAft>
              <a:buClr>
                <a:srgbClr val="FCBF4A"/>
              </a:buClr>
              <a:buSzPts val="1400"/>
              <a:buNone/>
              <a:defRPr sz="1400">
                <a:solidFill>
                  <a:srgbClr val="FCBF4A"/>
                </a:solidFill>
              </a:defRPr>
            </a:lvl9pPr>
          </a:lstStyle>
          <a:p>
            <a:endParaRPr/>
          </a:p>
        </p:txBody>
      </p:sp>
      <p:sp>
        <p:nvSpPr>
          <p:cNvPr id="154" name="Google Shape;154;p22"/>
          <p:cNvSpPr/>
          <p:nvPr/>
        </p:nvSpPr>
        <p:spPr>
          <a:xfrm rot="10800000">
            <a:off x="-199631" y="-76566"/>
            <a:ext cx="7025081" cy="5105767"/>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rot="7274462" flipH="1">
            <a:off x="6677806" y="3609397"/>
            <a:ext cx="2796121" cy="2473223"/>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txBox="1">
            <a:spLocks noGrp="1"/>
          </p:cNvSpPr>
          <p:nvPr>
            <p:ph type="subTitle" idx="2"/>
          </p:nvPr>
        </p:nvSpPr>
        <p:spPr>
          <a:xfrm>
            <a:off x="5523925" y="2044300"/>
            <a:ext cx="25092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rgbClr val="FCBF4A"/>
              </a:buClr>
              <a:buSzPts val="1400"/>
              <a:buNone/>
              <a:defRPr sz="1400">
                <a:solidFill>
                  <a:srgbClr val="FCBF4A"/>
                </a:solidFill>
              </a:defRPr>
            </a:lvl2pPr>
            <a:lvl3pPr lvl="2" algn="ctr" rtl="0">
              <a:lnSpc>
                <a:spcPct val="100000"/>
              </a:lnSpc>
              <a:spcBef>
                <a:spcPts val="0"/>
              </a:spcBef>
              <a:spcAft>
                <a:spcPts val="0"/>
              </a:spcAft>
              <a:buClr>
                <a:srgbClr val="FCBF4A"/>
              </a:buClr>
              <a:buSzPts val="1400"/>
              <a:buNone/>
              <a:defRPr sz="1400">
                <a:solidFill>
                  <a:srgbClr val="FCBF4A"/>
                </a:solidFill>
              </a:defRPr>
            </a:lvl3pPr>
            <a:lvl4pPr lvl="3" algn="ctr" rtl="0">
              <a:lnSpc>
                <a:spcPct val="100000"/>
              </a:lnSpc>
              <a:spcBef>
                <a:spcPts val="0"/>
              </a:spcBef>
              <a:spcAft>
                <a:spcPts val="0"/>
              </a:spcAft>
              <a:buClr>
                <a:srgbClr val="FCBF4A"/>
              </a:buClr>
              <a:buSzPts val="1400"/>
              <a:buNone/>
              <a:defRPr sz="1400">
                <a:solidFill>
                  <a:srgbClr val="FCBF4A"/>
                </a:solidFill>
              </a:defRPr>
            </a:lvl4pPr>
            <a:lvl5pPr lvl="4" algn="ctr" rtl="0">
              <a:lnSpc>
                <a:spcPct val="100000"/>
              </a:lnSpc>
              <a:spcBef>
                <a:spcPts val="0"/>
              </a:spcBef>
              <a:spcAft>
                <a:spcPts val="0"/>
              </a:spcAft>
              <a:buClr>
                <a:srgbClr val="FCBF4A"/>
              </a:buClr>
              <a:buSzPts val="1400"/>
              <a:buNone/>
              <a:defRPr sz="1400">
                <a:solidFill>
                  <a:srgbClr val="FCBF4A"/>
                </a:solidFill>
              </a:defRPr>
            </a:lvl5pPr>
            <a:lvl6pPr lvl="5" algn="ctr" rtl="0">
              <a:lnSpc>
                <a:spcPct val="100000"/>
              </a:lnSpc>
              <a:spcBef>
                <a:spcPts val="0"/>
              </a:spcBef>
              <a:spcAft>
                <a:spcPts val="0"/>
              </a:spcAft>
              <a:buClr>
                <a:srgbClr val="FCBF4A"/>
              </a:buClr>
              <a:buSzPts val="1400"/>
              <a:buNone/>
              <a:defRPr sz="1400">
                <a:solidFill>
                  <a:srgbClr val="FCBF4A"/>
                </a:solidFill>
              </a:defRPr>
            </a:lvl6pPr>
            <a:lvl7pPr lvl="6" algn="ctr" rtl="0">
              <a:lnSpc>
                <a:spcPct val="100000"/>
              </a:lnSpc>
              <a:spcBef>
                <a:spcPts val="0"/>
              </a:spcBef>
              <a:spcAft>
                <a:spcPts val="0"/>
              </a:spcAft>
              <a:buClr>
                <a:srgbClr val="FCBF4A"/>
              </a:buClr>
              <a:buSzPts val="1400"/>
              <a:buNone/>
              <a:defRPr sz="1400">
                <a:solidFill>
                  <a:srgbClr val="FCBF4A"/>
                </a:solidFill>
              </a:defRPr>
            </a:lvl7pPr>
            <a:lvl8pPr lvl="7" algn="ctr" rtl="0">
              <a:lnSpc>
                <a:spcPct val="100000"/>
              </a:lnSpc>
              <a:spcBef>
                <a:spcPts val="0"/>
              </a:spcBef>
              <a:spcAft>
                <a:spcPts val="0"/>
              </a:spcAft>
              <a:buClr>
                <a:srgbClr val="FCBF4A"/>
              </a:buClr>
              <a:buSzPts val="1400"/>
              <a:buNone/>
              <a:defRPr sz="1400">
                <a:solidFill>
                  <a:srgbClr val="FCBF4A"/>
                </a:solidFill>
              </a:defRPr>
            </a:lvl8pPr>
            <a:lvl9pPr lvl="8" algn="ctr" rtl="0">
              <a:lnSpc>
                <a:spcPct val="100000"/>
              </a:lnSpc>
              <a:spcBef>
                <a:spcPts val="0"/>
              </a:spcBef>
              <a:spcAft>
                <a:spcPts val="0"/>
              </a:spcAft>
              <a:buClr>
                <a:srgbClr val="FCBF4A"/>
              </a:buClr>
              <a:buSzPts val="1400"/>
              <a:buNone/>
              <a:defRPr sz="14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698700" y="587324"/>
            <a:ext cx="7746600" cy="551100"/>
          </a:xfrm>
          <a:prstGeom prst="rect">
            <a:avLst/>
          </a:prstGeom>
          <a:noFill/>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698700" y="1106251"/>
            <a:ext cx="7746600" cy="3288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FFA000"/>
              </a:buClr>
              <a:buSzPts val="1200"/>
              <a:buFont typeface="Anaheim"/>
              <a:buChar char="●"/>
              <a:defRPr sz="1300">
                <a:solidFill>
                  <a:schemeClr val="dk1"/>
                </a:solidFill>
              </a:defRPr>
            </a:lvl1pPr>
            <a:lvl2pPr marL="914400" lvl="1" indent="-317500">
              <a:spcBef>
                <a:spcPts val="1600"/>
              </a:spcBef>
              <a:spcAft>
                <a:spcPts val="0"/>
              </a:spcAft>
              <a:buClr>
                <a:srgbClr val="002A49"/>
              </a:buClr>
              <a:buSzPts val="1400"/>
              <a:buFont typeface="Arial"/>
              <a:buChar char="○"/>
              <a:defRPr>
                <a:solidFill>
                  <a:schemeClr val="dk1"/>
                </a:solidFill>
              </a:defRPr>
            </a:lvl2pPr>
            <a:lvl3pPr marL="1371600" lvl="2" indent="-317500">
              <a:spcBef>
                <a:spcPts val="1600"/>
              </a:spcBef>
              <a:spcAft>
                <a:spcPts val="0"/>
              </a:spcAft>
              <a:buClr>
                <a:srgbClr val="002A49"/>
              </a:buClr>
              <a:buSzPts val="1400"/>
              <a:buFont typeface="Arial"/>
              <a:buChar char="■"/>
              <a:defRPr>
                <a:solidFill>
                  <a:schemeClr val="dk1"/>
                </a:solidFill>
              </a:defRPr>
            </a:lvl3pPr>
            <a:lvl4pPr marL="1828800" lvl="3" indent="-317500">
              <a:spcBef>
                <a:spcPts val="1600"/>
              </a:spcBef>
              <a:spcAft>
                <a:spcPts val="0"/>
              </a:spcAft>
              <a:buClr>
                <a:srgbClr val="002A49"/>
              </a:buClr>
              <a:buSzPts val="1400"/>
              <a:buFont typeface="Arial"/>
              <a:buChar char="●"/>
              <a:defRPr>
                <a:solidFill>
                  <a:schemeClr val="dk1"/>
                </a:solidFill>
              </a:defRPr>
            </a:lvl4pPr>
            <a:lvl5pPr marL="2286000" lvl="4" indent="-317500">
              <a:spcBef>
                <a:spcPts val="1600"/>
              </a:spcBef>
              <a:spcAft>
                <a:spcPts val="0"/>
              </a:spcAft>
              <a:buClr>
                <a:srgbClr val="002A49"/>
              </a:buClr>
              <a:buSzPts val="1400"/>
              <a:buFont typeface="Arial"/>
              <a:buChar char="○"/>
              <a:defRPr>
                <a:solidFill>
                  <a:schemeClr val="dk1"/>
                </a:solidFill>
              </a:defRPr>
            </a:lvl5pPr>
            <a:lvl6pPr marL="2743200" lvl="5" indent="-317500">
              <a:spcBef>
                <a:spcPts val="1600"/>
              </a:spcBef>
              <a:spcAft>
                <a:spcPts val="0"/>
              </a:spcAft>
              <a:buClr>
                <a:srgbClr val="002A49"/>
              </a:buClr>
              <a:buSzPts val="1400"/>
              <a:buFont typeface="Arial"/>
              <a:buChar char="■"/>
              <a:defRPr>
                <a:solidFill>
                  <a:schemeClr val="dk1"/>
                </a:solidFill>
              </a:defRPr>
            </a:lvl6pPr>
            <a:lvl7pPr marL="3200400" lvl="6" indent="-317500">
              <a:spcBef>
                <a:spcPts val="1600"/>
              </a:spcBef>
              <a:spcAft>
                <a:spcPts val="0"/>
              </a:spcAft>
              <a:buClr>
                <a:srgbClr val="002A49"/>
              </a:buClr>
              <a:buSzPts val="1400"/>
              <a:buFont typeface="Arial"/>
              <a:buChar char="●"/>
              <a:defRPr>
                <a:solidFill>
                  <a:schemeClr val="dk1"/>
                </a:solidFill>
              </a:defRPr>
            </a:lvl7pPr>
            <a:lvl8pPr marL="3657600" lvl="7" indent="-317500">
              <a:spcBef>
                <a:spcPts val="1600"/>
              </a:spcBef>
              <a:spcAft>
                <a:spcPts val="0"/>
              </a:spcAft>
              <a:buClr>
                <a:srgbClr val="002A49"/>
              </a:buClr>
              <a:buSzPts val="1400"/>
              <a:buFont typeface="Arial"/>
              <a:buChar char="○"/>
              <a:defRPr>
                <a:solidFill>
                  <a:schemeClr val="dk1"/>
                </a:solidFill>
              </a:defRPr>
            </a:lvl8pPr>
            <a:lvl9pPr marL="4114800" lvl="8" indent="-317500">
              <a:spcBef>
                <a:spcPts val="1600"/>
              </a:spcBef>
              <a:spcAft>
                <a:spcPts val="1600"/>
              </a:spcAft>
              <a:buClr>
                <a:srgbClr val="002A49"/>
              </a:buClr>
              <a:buSzPts val="1400"/>
              <a:buFont typeface="Arial"/>
              <a:buChar char="■"/>
              <a:defRPr>
                <a:solidFill>
                  <a:schemeClr val="dk1"/>
                </a:solidFill>
              </a:defRPr>
            </a:lvl9pPr>
          </a:lstStyle>
          <a:p>
            <a:endParaRPr/>
          </a:p>
        </p:txBody>
      </p:sp>
      <p:sp>
        <p:nvSpPr>
          <p:cNvPr id="24" name="Google Shape;24;p4"/>
          <p:cNvSpPr/>
          <p:nvPr/>
        </p:nvSpPr>
        <p:spPr>
          <a:xfrm>
            <a:off x="3076727" y="957424"/>
            <a:ext cx="6144051" cy="4465442"/>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523724" y="-354326"/>
            <a:ext cx="2809825" cy="1197452"/>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8" name="Google Shape;28;p5"/>
          <p:cNvSpPr txBox="1">
            <a:spLocks noGrp="1"/>
          </p:cNvSpPr>
          <p:nvPr>
            <p:ph type="ctrTitle" idx="2"/>
          </p:nvPr>
        </p:nvSpPr>
        <p:spPr>
          <a:xfrm>
            <a:off x="2010451" y="2808525"/>
            <a:ext cx="26424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29" name="Google Shape;29;p5"/>
          <p:cNvSpPr txBox="1">
            <a:spLocks noGrp="1"/>
          </p:cNvSpPr>
          <p:nvPr>
            <p:ph type="subTitle" idx="1"/>
          </p:nvPr>
        </p:nvSpPr>
        <p:spPr>
          <a:xfrm>
            <a:off x="2010450" y="3087324"/>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chemeClr val="dk1"/>
              </a:buClr>
              <a:buSzPts val="1100"/>
              <a:buFont typeface="Abel"/>
              <a:buNone/>
              <a:defRPr>
                <a:solidFill>
                  <a:schemeClr val="dk1"/>
                </a:solidFill>
              </a:defRPr>
            </a:lvl1pPr>
            <a:lvl2pPr lvl="1"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2pPr>
            <a:lvl3pPr lvl="2"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3pPr>
            <a:lvl4pPr lvl="3"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4pPr>
            <a:lvl5pPr lvl="4"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5pPr>
            <a:lvl6pPr lvl="5"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6pPr>
            <a:lvl7pPr lvl="6"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7pPr>
            <a:lvl8pPr lvl="7"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8pPr>
            <a:lvl9pPr lvl="8"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9pPr>
          </a:lstStyle>
          <a:p>
            <a:endParaRPr/>
          </a:p>
        </p:txBody>
      </p:sp>
      <p:sp>
        <p:nvSpPr>
          <p:cNvPr id="30" name="Google Shape;30;p5"/>
          <p:cNvSpPr txBox="1">
            <a:spLocks noGrp="1"/>
          </p:cNvSpPr>
          <p:nvPr>
            <p:ph type="ctrTitle" idx="3"/>
          </p:nvPr>
        </p:nvSpPr>
        <p:spPr>
          <a:xfrm>
            <a:off x="5471825" y="2805475"/>
            <a:ext cx="26424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 name="Google Shape;31;p5"/>
          <p:cNvSpPr txBox="1">
            <a:spLocks noGrp="1"/>
          </p:cNvSpPr>
          <p:nvPr>
            <p:ph type="subTitle" idx="4"/>
          </p:nvPr>
        </p:nvSpPr>
        <p:spPr>
          <a:xfrm>
            <a:off x="5471825" y="3084274"/>
            <a:ext cx="26424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Font typeface="Abel"/>
              <a:buNone/>
              <a:defRPr>
                <a:solidFill>
                  <a:schemeClr val="dk1"/>
                </a:solidFill>
              </a:defRPr>
            </a:lvl1pPr>
            <a:lvl2pPr lvl="1"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2pPr>
            <a:lvl3pPr lvl="2"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3pPr>
            <a:lvl4pPr lvl="3"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4pPr>
            <a:lvl5pPr lvl="4"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5pPr>
            <a:lvl6pPr lvl="5"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6pPr>
            <a:lvl7pPr lvl="6"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7pPr>
            <a:lvl8pPr lvl="7"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8pPr>
            <a:lvl9pPr lvl="8" algn="ctr" rtl="0">
              <a:lnSpc>
                <a:spcPct val="100000"/>
              </a:lnSpc>
              <a:spcBef>
                <a:spcPts val="0"/>
              </a:spcBef>
              <a:spcAft>
                <a:spcPts val="0"/>
              </a:spcAft>
              <a:buClr>
                <a:schemeClr val="dk1"/>
              </a:buClr>
              <a:buSzPts val="1100"/>
              <a:buFont typeface="Abel"/>
              <a:buNone/>
              <a:defRPr sz="1100">
                <a:solidFill>
                  <a:schemeClr val="dk1"/>
                </a:solidFill>
                <a:latin typeface="Abel"/>
                <a:ea typeface="Abel"/>
                <a:cs typeface="Abel"/>
                <a:sym typeface="Abel"/>
              </a:defRPr>
            </a:lvl9pPr>
          </a:lstStyle>
          <a:p>
            <a:endParaRPr/>
          </a:p>
        </p:txBody>
      </p:sp>
      <p:sp>
        <p:nvSpPr>
          <p:cNvPr id="32" name="Google Shape;32;p5"/>
          <p:cNvSpPr/>
          <p:nvPr/>
        </p:nvSpPr>
        <p:spPr>
          <a:xfrm flipH="1">
            <a:off x="6715276" y="-240026"/>
            <a:ext cx="2809825" cy="1197452"/>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flipH="1">
            <a:off x="-406000" y="3864125"/>
            <a:ext cx="9651220" cy="3056079"/>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711750" y="2895600"/>
            <a:ext cx="2622000" cy="1521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38" name="Google Shape;38;p7"/>
          <p:cNvSpPr txBox="1">
            <a:spLocks noGrp="1"/>
          </p:cNvSpPr>
          <p:nvPr>
            <p:ph type="title"/>
          </p:nvPr>
        </p:nvSpPr>
        <p:spPr>
          <a:xfrm>
            <a:off x="698700" y="1577925"/>
            <a:ext cx="2920800" cy="551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p:nvPr/>
        </p:nvSpPr>
        <p:spPr>
          <a:xfrm rot="10800000" flipH="1">
            <a:off x="-101200" y="-160475"/>
            <a:ext cx="9651220" cy="3056079"/>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flipH="1">
            <a:off x="-485623" y="990049"/>
            <a:ext cx="6144051" cy="4465442"/>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8500"/>
              <a:buNone/>
              <a:defRPr sz="8500"/>
            </a:lvl1pPr>
            <a:lvl2pPr lvl="1" algn="ctr" rtl="0">
              <a:spcBef>
                <a:spcPts val="0"/>
              </a:spcBef>
              <a:spcAft>
                <a:spcPts val="0"/>
              </a:spcAft>
              <a:buClr>
                <a:srgbClr val="338987"/>
              </a:buClr>
              <a:buSzPts val="9000"/>
              <a:buNone/>
              <a:defRPr sz="9000">
                <a:solidFill>
                  <a:srgbClr val="338987"/>
                </a:solidFill>
              </a:defRPr>
            </a:lvl2pPr>
            <a:lvl3pPr lvl="2" algn="ctr" rtl="0">
              <a:spcBef>
                <a:spcPts val="0"/>
              </a:spcBef>
              <a:spcAft>
                <a:spcPts val="0"/>
              </a:spcAft>
              <a:buClr>
                <a:srgbClr val="338987"/>
              </a:buClr>
              <a:buSzPts val="9000"/>
              <a:buNone/>
              <a:defRPr sz="9000">
                <a:solidFill>
                  <a:srgbClr val="338987"/>
                </a:solidFill>
              </a:defRPr>
            </a:lvl3pPr>
            <a:lvl4pPr lvl="3" algn="ctr" rtl="0">
              <a:spcBef>
                <a:spcPts val="0"/>
              </a:spcBef>
              <a:spcAft>
                <a:spcPts val="0"/>
              </a:spcAft>
              <a:buClr>
                <a:srgbClr val="338987"/>
              </a:buClr>
              <a:buSzPts val="9000"/>
              <a:buNone/>
              <a:defRPr sz="9000">
                <a:solidFill>
                  <a:srgbClr val="338987"/>
                </a:solidFill>
              </a:defRPr>
            </a:lvl4pPr>
            <a:lvl5pPr lvl="4" algn="ctr" rtl="0">
              <a:spcBef>
                <a:spcPts val="0"/>
              </a:spcBef>
              <a:spcAft>
                <a:spcPts val="0"/>
              </a:spcAft>
              <a:buClr>
                <a:srgbClr val="338987"/>
              </a:buClr>
              <a:buSzPts val="9000"/>
              <a:buNone/>
              <a:defRPr sz="9000">
                <a:solidFill>
                  <a:srgbClr val="338987"/>
                </a:solidFill>
              </a:defRPr>
            </a:lvl5pPr>
            <a:lvl6pPr lvl="5" algn="ctr" rtl="0">
              <a:spcBef>
                <a:spcPts val="0"/>
              </a:spcBef>
              <a:spcAft>
                <a:spcPts val="0"/>
              </a:spcAft>
              <a:buClr>
                <a:srgbClr val="338987"/>
              </a:buClr>
              <a:buSzPts val="9000"/>
              <a:buNone/>
              <a:defRPr sz="9000">
                <a:solidFill>
                  <a:srgbClr val="338987"/>
                </a:solidFill>
              </a:defRPr>
            </a:lvl6pPr>
            <a:lvl7pPr lvl="6" algn="ctr" rtl="0">
              <a:spcBef>
                <a:spcPts val="0"/>
              </a:spcBef>
              <a:spcAft>
                <a:spcPts val="0"/>
              </a:spcAft>
              <a:buClr>
                <a:srgbClr val="338987"/>
              </a:buClr>
              <a:buSzPts val="9000"/>
              <a:buNone/>
              <a:defRPr sz="9000">
                <a:solidFill>
                  <a:srgbClr val="338987"/>
                </a:solidFill>
              </a:defRPr>
            </a:lvl7pPr>
            <a:lvl8pPr lvl="7" algn="ctr" rtl="0">
              <a:spcBef>
                <a:spcPts val="0"/>
              </a:spcBef>
              <a:spcAft>
                <a:spcPts val="0"/>
              </a:spcAft>
              <a:buClr>
                <a:srgbClr val="338987"/>
              </a:buClr>
              <a:buSzPts val="9000"/>
              <a:buNone/>
              <a:defRPr sz="9000">
                <a:solidFill>
                  <a:srgbClr val="338987"/>
                </a:solidFill>
              </a:defRPr>
            </a:lvl8pPr>
            <a:lvl9pPr lvl="8" algn="ctr" rtl="0">
              <a:spcBef>
                <a:spcPts val="0"/>
              </a:spcBef>
              <a:spcAft>
                <a:spcPts val="0"/>
              </a:spcAft>
              <a:buClr>
                <a:srgbClr val="338987"/>
              </a:buClr>
              <a:buSzPts val="9000"/>
              <a:buNone/>
              <a:defRPr sz="9000">
                <a:solidFill>
                  <a:srgbClr val="338987"/>
                </a:solidFill>
              </a:defRPr>
            </a:lvl9pPr>
          </a:lstStyle>
          <a:p>
            <a:endParaRPr/>
          </a:p>
        </p:txBody>
      </p:sp>
      <p:sp>
        <p:nvSpPr>
          <p:cNvPr id="43" name="Google Shape;43;p8"/>
          <p:cNvSpPr/>
          <p:nvPr/>
        </p:nvSpPr>
        <p:spPr>
          <a:xfrm rot="8736882" flipH="1">
            <a:off x="-498926" y="-349026"/>
            <a:ext cx="5015997" cy="1588326"/>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a:off x="4218197" y="1649478"/>
            <a:ext cx="5292666" cy="3845990"/>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2237395" y="1379082"/>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6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 name="Google Shape;47;p9"/>
          <p:cNvSpPr txBox="1">
            <a:spLocks noGrp="1"/>
          </p:cNvSpPr>
          <p:nvPr>
            <p:ph type="subTitle" idx="1"/>
          </p:nvPr>
        </p:nvSpPr>
        <p:spPr>
          <a:xfrm>
            <a:off x="2409300" y="1694725"/>
            <a:ext cx="43254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8" name="Google Shape;48;p9"/>
          <p:cNvSpPr/>
          <p:nvPr/>
        </p:nvSpPr>
        <p:spPr>
          <a:xfrm>
            <a:off x="-78801" y="-175033"/>
            <a:ext cx="2476997" cy="2190952"/>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1142537">
            <a:off x="3842208" y="2843801"/>
            <a:ext cx="5691479" cy="1761644"/>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ctrTitle"/>
          </p:nvPr>
        </p:nvSpPr>
        <p:spPr>
          <a:xfrm>
            <a:off x="384075" y="2680550"/>
            <a:ext cx="56622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5500"/>
              <a:buNone/>
              <a:defRPr sz="4700"/>
            </a:lvl1pPr>
            <a:lvl2pPr lvl="1" rtl="0">
              <a:spcBef>
                <a:spcPts val="0"/>
              </a:spcBef>
              <a:spcAft>
                <a:spcPts val="0"/>
              </a:spcAft>
              <a:buClr>
                <a:srgbClr val="338987"/>
              </a:buClr>
              <a:buSzPts val="9000"/>
              <a:buNone/>
              <a:defRPr sz="9000">
                <a:solidFill>
                  <a:srgbClr val="338987"/>
                </a:solidFill>
              </a:defRPr>
            </a:lvl2pPr>
            <a:lvl3pPr lvl="2" rtl="0">
              <a:spcBef>
                <a:spcPts val="0"/>
              </a:spcBef>
              <a:spcAft>
                <a:spcPts val="0"/>
              </a:spcAft>
              <a:buClr>
                <a:srgbClr val="338987"/>
              </a:buClr>
              <a:buSzPts val="9000"/>
              <a:buNone/>
              <a:defRPr sz="9000">
                <a:solidFill>
                  <a:srgbClr val="338987"/>
                </a:solidFill>
              </a:defRPr>
            </a:lvl3pPr>
            <a:lvl4pPr lvl="3" rtl="0">
              <a:spcBef>
                <a:spcPts val="0"/>
              </a:spcBef>
              <a:spcAft>
                <a:spcPts val="0"/>
              </a:spcAft>
              <a:buClr>
                <a:srgbClr val="338987"/>
              </a:buClr>
              <a:buSzPts val="9000"/>
              <a:buNone/>
              <a:defRPr sz="9000">
                <a:solidFill>
                  <a:srgbClr val="338987"/>
                </a:solidFill>
              </a:defRPr>
            </a:lvl4pPr>
            <a:lvl5pPr lvl="4" rtl="0">
              <a:spcBef>
                <a:spcPts val="0"/>
              </a:spcBef>
              <a:spcAft>
                <a:spcPts val="0"/>
              </a:spcAft>
              <a:buClr>
                <a:srgbClr val="338987"/>
              </a:buClr>
              <a:buSzPts val="9000"/>
              <a:buNone/>
              <a:defRPr sz="9000">
                <a:solidFill>
                  <a:srgbClr val="338987"/>
                </a:solidFill>
              </a:defRPr>
            </a:lvl5pPr>
            <a:lvl6pPr lvl="5" rtl="0">
              <a:spcBef>
                <a:spcPts val="0"/>
              </a:spcBef>
              <a:spcAft>
                <a:spcPts val="0"/>
              </a:spcAft>
              <a:buClr>
                <a:srgbClr val="338987"/>
              </a:buClr>
              <a:buSzPts val="9000"/>
              <a:buNone/>
              <a:defRPr sz="9000">
                <a:solidFill>
                  <a:srgbClr val="338987"/>
                </a:solidFill>
              </a:defRPr>
            </a:lvl6pPr>
            <a:lvl7pPr lvl="6" rtl="0">
              <a:spcBef>
                <a:spcPts val="0"/>
              </a:spcBef>
              <a:spcAft>
                <a:spcPts val="0"/>
              </a:spcAft>
              <a:buClr>
                <a:srgbClr val="338987"/>
              </a:buClr>
              <a:buSzPts val="9000"/>
              <a:buNone/>
              <a:defRPr sz="9000">
                <a:solidFill>
                  <a:srgbClr val="338987"/>
                </a:solidFill>
              </a:defRPr>
            </a:lvl7pPr>
            <a:lvl8pPr lvl="7" rtl="0">
              <a:spcBef>
                <a:spcPts val="0"/>
              </a:spcBef>
              <a:spcAft>
                <a:spcPts val="0"/>
              </a:spcAft>
              <a:buClr>
                <a:srgbClr val="338987"/>
              </a:buClr>
              <a:buSzPts val="9000"/>
              <a:buNone/>
              <a:defRPr sz="9000">
                <a:solidFill>
                  <a:srgbClr val="338987"/>
                </a:solidFill>
              </a:defRPr>
            </a:lvl8pPr>
            <a:lvl9pPr lvl="8" rtl="0">
              <a:spcBef>
                <a:spcPts val="0"/>
              </a:spcBef>
              <a:spcAft>
                <a:spcPts val="0"/>
              </a:spcAft>
              <a:buClr>
                <a:srgbClr val="338987"/>
              </a:buClr>
              <a:buSzPts val="9000"/>
              <a:buNone/>
              <a:defRPr sz="9000">
                <a:solidFill>
                  <a:srgbClr val="338987"/>
                </a:solidFill>
              </a:defRPr>
            </a:lvl9pPr>
          </a:lstStyle>
          <a:p>
            <a:endParaRPr/>
          </a:p>
        </p:txBody>
      </p:sp>
      <p:sp>
        <p:nvSpPr>
          <p:cNvPr id="52" name="Google Shape;52;p10"/>
          <p:cNvSpPr/>
          <p:nvPr/>
        </p:nvSpPr>
        <p:spPr>
          <a:xfrm rot="-2063118" flipH="1">
            <a:off x="4560415" y="3685946"/>
            <a:ext cx="5015997" cy="1588326"/>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a:off x="-595119" y="-597958"/>
            <a:ext cx="5190088" cy="1606452"/>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1pPr>
            <a:lvl2pPr lvl="1">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subTitle" idx="1"/>
          </p:nvPr>
        </p:nvSpPr>
        <p:spPr>
          <a:xfrm>
            <a:off x="700025" y="2928450"/>
            <a:ext cx="4188000" cy="16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Project Members:</a:t>
            </a:r>
            <a:endParaRPr sz="1800" b="1"/>
          </a:p>
          <a:p>
            <a:pPr marL="0" lvl="0" indent="0" algn="l" rtl="0">
              <a:spcBef>
                <a:spcPts val="0"/>
              </a:spcBef>
              <a:spcAft>
                <a:spcPts val="0"/>
              </a:spcAft>
              <a:buNone/>
            </a:pPr>
            <a:r>
              <a:rPr lang="en" sz="1800" b="1">
                <a:solidFill>
                  <a:schemeClr val="dk2"/>
                </a:solidFill>
              </a:rPr>
              <a:t>Arfaa Shaikh </a:t>
            </a:r>
            <a:endParaRPr sz="1800" b="1">
              <a:solidFill>
                <a:schemeClr val="dk2"/>
              </a:solidFill>
            </a:endParaRPr>
          </a:p>
          <a:p>
            <a:pPr marL="0" lvl="0" indent="0" algn="l" rtl="0">
              <a:spcBef>
                <a:spcPts val="0"/>
              </a:spcBef>
              <a:spcAft>
                <a:spcPts val="0"/>
              </a:spcAft>
              <a:buNone/>
            </a:pPr>
            <a:r>
              <a:rPr lang="en" sz="1800" b="1">
                <a:solidFill>
                  <a:schemeClr val="dk2"/>
                </a:solidFill>
              </a:rPr>
              <a:t>Shristi Roy</a:t>
            </a:r>
            <a:endParaRPr sz="1800" b="1">
              <a:solidFill>
                <a:schemeClr val="dk2"/>
              </a:solidFill>
            </a:endParaRPr>
          </a:p>
          <a:p>
            <a:pPr marL="0" lvl="0" indent="0" algn="l" rtl="0">
              <a:spcBef>
                <a:spcPts val="0"/>
              </a:spcBef>
              <a:spcAft>
                <a:spcPts val="0"/>
              </a:spcAft>
              <a:buNone/>
            </a:pPr>
            <a:r>
              <a:rPr lang="en" sz="1800" b="1">
                <a:solidFill>
                  <a:schemeClr val="dk2"/>
                </a:solidFill>
              </a:rPr>
              <a:t>Sadia Sayed</a:t>
            </a:r>
            <a:endParaRPr sz="1800" b="1">
              <a:solidFill>
                <a:schemeClr val="dk2"/>
              </a:solidFill>
            </a:endParaRPr>
          </a:p>
          <a:p>
            <a:pPr marL="0" lvl="0" indent="0" algn="l" rtl="0">
              <a:spcBef>
                <a:spcPts val="0"/>
              </a:spcBef>
              <a:spcAft>
                <a:spcPts val="0"/>
              </a:spcAft>
              <a:buNone/>
            </a:pPr>
            <a:r>
              <a:rPr lang="en" sz="1800" b="1">
                <a:solidFill>
                  <a:schemeClr val="dk2"/>
                </a:solidFill>
              </a:rPr>
              <a:t>Ruheen Fatima Qureshi</a:t>
            </a:r>
            <a:endParaRPr sz="1800" b="1">
              <a:solidFill>
                <a:schemeClr val="dk2"/>
              </a:solidFill>
            </a:endParaRPr>
          </a:p>
          <a:p>
            <a:pPr marL="0" lvl="0" indent="0" algn="l" rtl="0">
              <a:spcBef>
                <a:spcPts val="0"/>
              </a:spcBef>
              <a:spcAft>
                <a:spcPts val="0"/>
              </a:spcAft>
              <a:buNone/>
            </a:pPr>
            <a:endParaRPr sz="1800" b="1"/>
          </a:p>
        </p:txBody>
      </p:sp>
      <p:sp>
        <p:nvSpPr>
          <p:cNvPr id="162" name="Google Shape;162;p23"/>
          <p:cNvSpPr txBox="1">
            <a:spLocks noGrp="1"/>
          </p:cNvSpPr>
          <p:nvPr>
            <p:ph type="ctrTitle"/>
          </p:nvPr>
        </p:nvSpPr>
        <p:spPr>
          <a:xfrm>
            <a:off x="286175" y="508950"/>
            <a:ext cx="5015700" cy="2419500"/>
          </a:xfrm>
          <a:prstGeom prst="rect">
            <a:avLst/>
          </a:prstGeom>
        </p:spPr>
        <p:txBody>
          <a:bodyPr spcFirstLastPara="1" wrap="square" lIns="91425" tIns="91425" rIns="91425" bIns="91425" anchor="b" anchorCtr="0">
            <a:noAutofit/>
          </a:bodyPr>
          <a:lstStyle/>
          <a:p>
            <a:pPr marL="457200" lvl="0" indent="0" algn="l" rtl="0">
              <a:lnSpc>
                <a:spcPct val="90000"/>
              </a:lnSpc>
              <a:spcBef>
                <a:spcPts val="0"/>
              </a:spcBef>
              <a:spcAft>
                <a:spcPts val="0"/>
              </a:spcAft>
              <a:buNone/>
            </a:pPr>
            <a:r>
              <a:rPr lang="en" sz="5000">
                <a:solidFill>
                  <a:schemeClr val="dk2"/>
                </a:solidFill>
              </a:rPr>
              <a:t>GENDER</a:t>
            </a:r>
            <a:r>
              <a:rPr lang="en" sz="5000">
                <a:solidFill>
                  <a:schemeClr val="dk1"/>
                </a:solidFill>
                <a:latin typeface="Passion One"/>
                <a:ea typeface="Passion One"/>
                <a:cs typeface="Passion One"/>
                <a:sym typeface="Passion One"/>
              </a:rPr>
              <a:t> </a:t>
            </a:r>
            <a:endParaRPr sz="5000">
              <a:solidFill>
                <a:schemeClr val="dk1"/>
              </a:solidFill>
            </a:endParaRPr>
          </a:p>
          <a:p>
            <a:pPr marL="457200" lvl="0" indent="0" algn="l" rtl="0">
              <a:lnSpc>
                <a:spcPct val="90000"/>
              </a:lnSpc>
              <a:spcBef>
                <a:spcPts val="0"/>
              </a:spcBef>
              <a:spcAft>
                <a:spcPts val="0"/>
              </a:spcAft>
              <a:buNone/>
            </a:pPr>
            <a:r>
              <a:rPr lang="en" sz="5000">
                <a:solidFill>
                  <a:schemeClr val="dk1"/>
                </a:solidFill>
              </a:rPr>
              <a:t>(IN)</a:t>
            </a:r>
            <a:endParaRPr sz="5000">
              <a:solidFill>
                <a:schemeClr val="dk1"/>
              </a:solidFill>
            </a:endParaRPr>
          </a:p>
          <a:p>
            <a:pPr marL="457200" lvl="0" indent="0" algn="l" rtl="0">
              <a:lnSpc>
                <a:spcPct val="90000"/>
              </a:lnSpc>
              <a:spcBef>
                <a:spcPts val="0"/>
              </a:spcBef>
              <a:spcAft>
                <a:spcPts val="0"/>
              </a:spcAft>
              <a:buNone/>
            </a:pPr>
            <a:r>
              <a:rPr lang="en" sz="5000">
                <a:solidFill>
                  <a:schemeClr val="dk1"/>
                </a:solidFill>
              </a:rPr>
              <a:t>EQUALITY</a:t>
            </a:r>
            <a:endParaRPr sz="5000">
              <a:solidFill>
                <a:schemeClr val="dk1"/>
              </a:solidFill>
            </a:endParaRPr>
          </a:p>
        </p:txBody>
      </p:sp>
      <p:sp>
        <p:nvSpPr>
          <p:cNvPr id="163" name="Google Shape;163;p23"/>
          <p:cNvSpPr/>
          <p:nvPr/>
        </p:nvSpPr>
        <p:spPr>
          <a:xfrm rot="-1554700" flipH="1">
            <a:off x="8403700" y="1874738"/>
            <a:ext cx="60052" cy="72778"/>
          </a:xfrm>
          <a:custGeom>
            <a:avLst/>
            <a:gdLst/>
            <a:ahLst/>
            <a:cxnLst/>
            <a:rect l="l" t="t" r="r" b="b"/>
            <a:pathLst>
              <a:path w="2402" h="2911" extrusionOk="0">
                <a:moveTo>
                  <a:pt x="730" y="0"/>
                </a:moveTo>
                <a:cubicBezTo>
                  <a:pt x="517" y="0"/>
                  <a:pt x="365" y="122"/>
                  <a:pt x="274" y="213"/>
                </a:cubicBezTo>
                <a:cubicBezTo>
                  <a:pt x="31" y="456"/>
                  <a:pt x="1" y="790"/>
                  <a:pt x="31" y="1064"/>
                </a:cubicBezTo>
                <a:cubicBezTo>
                  <a:pt x="61" y="790"/>
                  <a:pt x="183" y="517"/>
                  <a:pt x="365" y="365"/>
                </a:cubicBezTo>
                <a:cubicBezTo>
                  <a:pt x="451" y="304"/>
                  <a:pt x="532" y="277"/>
                  <a:pt x="610" y="277"/>
                </a:cubicBezTo>
                <a:cubicBezTo>
                  <a:pt x="725" y="277"/>
                  <a:pt x="834" y="335"/>
                  <a:pt x="943" y="426"/>
                </a:cubicBezTo>
                <a:cubicBezTo>
                  <a:pt x="1095" y="517"/>
                  <a:pt x="1247" y="760"/>
                  <a:pt x="1399" y="973"/>
                </a:cubicBezTo>
                <a:cubicBezTo>
                  <a:pt x="1414" y="997"/>
                  <a:pt x="1429" y="1021"/>
                  <a:pt x="1444" y="1046"/>
                </a:cubicBezTo>
                <a:lnTo>
                  <a:pt x="1444" y="1046"/>
                </a:lnTo>
                <a:cubicBezTo>
                  <a:pt x="1368" y="1037"/>
                  <a:pt x="1291" y="1034"/>
                  <a:pt x="1216" y="1034"/>
                </a:cubicBezTo>
                <a:cubicBezTo>
                  <a:pt x="1034" y="1034"/>
                  <a:pt x="791" y="1094"/>
                  <a:pt x="639" y="1277"/>
                </a:cubicBezTo>
                <a:cubicBezTo>
                  <a:pt x="517" y="1429"/>
                  <a:pt x="456" y="1672"/>
                  <a:pt x="456" y="1854"/>
                </a:cubicBezTo>
                <a:cubicBezTo>
                  <a:pt x="456" y="2280"/>
                  <a:pt x="760" y="2553"/>
                  <a:pt x="1034" y="2736"/>
                </a:cubicBezTo>
                <a:cubicBezTo>
                  <a:pt x="1183" y="2829"/>
                  <a:pt x="1401" y="2911"/>
                  <a:pt x="1611" y="2911"/>
                </a:cubicBezTo>
                <a:cubicBezTo>
                  <a:pt x="1743" y="2911"/>
                  <a:pt x="1871" y="2879"/>
                  <a:pt x="1976" y="2797"/>
                </a:cubicBezTo>
                <a:lnTo>
                  <a:pt x="1976" y="2797"/>
                </a:lnTo>
                <a:cubicBezTo>
                  <a:pt x="1930" y="2806"/>
                  <a:pt x="1884" y="2810"/>
                  <a:pt x="1839" y="2810"/>
                </a:cubicBezTo>
                <a:cubicBezTo>
                  <a:pt x="1583" y="2810"/>
                  <a:pt x="1341" y="2673"/>
                  <a:pt x="1186" y="2493"/>
                </a:cubicBezTo>
                <a:cubicBezTo>
                  <a:pt x="973" y="2310"/>
                  <a:pt x="821" y="2037"/>
                  <a:pt x="882" y="1824"/>
                </a:cubicBezTo>
                <a:cubicBezTo>
                  <a:pt x="882" y="1702"/>
                  <a:pt x="912" y="1642"/>
                  <a:pt x="973" y="1550"/>
                </a:cubicBezTo>
                <a:cubicBezTo>
                  <a:pt x="1064" y="1520"/>
                  <a:pt x="1125" y="1490"/>
                  <a:pt x="1247" y="1490"/>
                </a:cubicBezTo>
                <a:cubicBezTo>
                  <a:pt x="1465" y="1490"/>
                  <a:pt x="1645" y="1548"/>
                  <a:pt x="1817" y="1649"/>
                </a:cubicBezTo>
                <a:lnTo>
                  <a:pt x="1817" y="1649"/>
                </a:lnTo>
                <a:cubicBezTo>
                  <a:pt x="1830" y="1667"/>
                  <a:pt x="1842" y="1685"/>
                  <a:pt x="1855" y="1702"/>
                </a:cubicBezTo>
                <a:lnTo>
                  <a:pt x="1877" y="1685"/>
                </a:lnTo>
                <a:lnTo>
                  <a:pt x="1877" y="1685"/>
                </a:lnTo>
                <a:cubicBezTo>
                  <a:pt x="1900" y="1700"/>
                  <a:pt x="1923" y="1716"/>
                  <a:pt x="1946" y="1733"/>
                </a:cubicBezTo>
                <a:cubicBezTo>
                  <a:pt x="1985" y="1792"/>
                  <a:pt x="2050" y="1825"/>
                  <a:pt x="2123" y="1825"/>
                </a:cubicBezTo>
                <a:cubicBezTo>
                  <a:pt x="2164" y="1825"/>
                  <a:pt x="2207" y="1815"/>
                  <a:pt x="2250" y="1794"/>
                </a:cubicBezTo>
                <a:cubicBezTo>
                  <a:pt x="2341" y="1702"/>
                  <a:pt x="2402" y="1550"/>
                  <a:pt x="2311" y="1429"/>
                </a:cubicBezTo>
                <a:lnTo>
                  <a:pt x="1855" y="760"/>
                </a:lnTo>
                <a:cubicBezTo>
                  <a:pt x="1703" y="517"/>
                  <a:pt x="1520" y="274"/>
                  <a:pt x="1216" y="122"/>
                </a:cubicBezTo>
                <a:cubicBezTo>
                  <a:pt x="1064" y="31"/>
                  <a:pt x="912"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3"/>
          <p:cNvGrpSpPr/>
          <p:nvPr/>
        </p:nvGrpSpPr>
        <p:grpSpPr>
          <a:xfrm>
            <a:off x="4765412" y="817471"/>
            <a:ext cx="3863457" cy="3930385"/>
            <a:chOff x="14295375" y="-8346950"/>
            <a:chExt cx="4047200" cy="3981750"/>
          </a:xfrm>
        </p:grpSpPr>
        <p:sp>
          <p:nvSpPr>
            <p:cNvPr id="165" name="Google Shape;165;p23"/>
            <p:cNvSpPr/>
            <p:nvPr/>
          </p:nvSpPr>
          <p:spPr>
            <a:xfrm>
              <a:off x="16388875" y="-6673050"/>
              <a:ext cx="1080575" cy="927850"/>
            </a:xfrm>
            <a:custGeom>
              <a:avLst/>
              <a:gdLst/>
              <a:ahLst/>
              <a:cxnLst/>
              <a:rect l="l" t="t" r="r" b="b"/>
              <a:pathLst>
                <a:path w="43223" h="37114" extrusionOk="0">
                  <a:moveTo>
                    <a:pt x="7842" y="0"/>
                  </a:moveTo>
                  <a:cubicBezTo>
                    <a:pt x="7842" y="0"/>
                    <a:pt x="851" y="14772"/>
                    <a:pt x="0" y="26232"/>
                  </a:cubicBezTo>
                  <a:lnTo>
                    <a:pt x="21581" y="37113"/>
                  </a:lnTo>
                  <a:lnTo>
                    <a:pt x="43223" y="26232"/>
                  </a:lnTo>
                  <a:cubicBezTo>
                    <a:pt x="42372" y="14772"/>
                    <a:pt x="35381" y="0"/>
                    <a:pt x="35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16605575" y="-8289525"/>
              <a:ext cx="574375" cy="570825"/>
            </a:xfrm>
            <a:custGeom>
              <a:avLst/>
              <a:gdLst/>
              <a:ahLst/>
              <a:cxnLst/>
              <a:rect l="l" t="t" r="r" b="b"/>
              <a:pathLst>
                <a:path w="22975" h="22833" extrusionOk="0">
                  <a:moveTo>
                    <a:pt x="10951" y="1"/>
                  </a:moveTo>
                  <a:cubicBezTo>
                    <a:pt x="10605" y="1"/>
                    <a:pt x="10256" y="23"/>
                    <a:pt x="9904" y="69"/>
                  </a:cubicBezTo>
                  <a:cubicBezTo>
                    <a:pt x="5466" y="616"/>
                    <a:pt x="2305" y="4658"/>
                    <a:pt x="2883" y="9096"/>
                  </a:cubicBezTo>
                  <a:lnTo>
                    <a:pt x="3217" y="11832"/>
                  </a:lnTo>
                  <a:cubicBezTo>
                    <a:pt x="2952" y="11692"/>
                    <a:pt x="2598" y="11547"/>
                    <a:pt x="2222" y="11547"/>
                  </a:cubicBezTo>
                  <a:cubicBezTo>
                    <a:pt x="1778" y="11547"/>
                    <a:pt x="1302" y="11750"/>
                    <a:pt x="907" y="12409"/>
                  </a:cubicBezTo>
                  <a:cubicBezTo>
                    <a:pt x="1" y="13988"/>
                    <a:pt x="2019" y="16861"/>
                    <a:pt x="3716" y="16861"/>
                  </a:cubicBezTo>
                  <a:cubicBezTo>
                    <a:pt x="3783" y="16861"/>
                    <a:pt x="3850" y="16856"/>
                    <a:pt x="3916" y="16847"/>
                  </a:cubicBezTo>
                  <a:cubicBezTo>
                    <a:pt x="4838" y="20366"/>
                    <a:pt x="8069" y="22833"/>
                    <a:pt x="11747" y="22833"/>
                  </a:cubicBezTo>
                  <a:cubicBezTo>
                    <a:pt x="12072" y="22833"/>
                    <a:pt x="12400" y="22814"/>
                    <a:pt x="12731" y="22774"/>
                  </a:cubicBezTo>
                  <a:cubicBezTo>
                    <a:pt x="16773" y="22288"/>
                    <a:pt x="19752" y="18883"/>
                    <a:pt x="19813" y="14871"/>
                  </a:cubicBezTo>
                  <a:cubicBezTo>
                    <a:pt x="21576" y="14658"/>
                    <a:pt x="22974" y="11163"/>
                    <a:pt x="21698" y="9826"/>
                  </a:cubicBezTo>
                  <a:cubicBezTo>
                    <a:pt x="21287" y="9415"/>
                    <a:pt x="20892" y="9270"/>
                    <a:pt x="20536" y="9270"/>
                  </a:cubicBezTo>
                  <a:cubicBezTo>
                    <a:pt x="20020" y="9270"/>
                    <a:pt x="19584" y="9574"/>
                    <a:pt x="19296" y="9826"/>
                  </a:cubicBezTo>
                  <a:lnTo>
                    <a:pt x="18962" y="7090"/>
                  </a:lnTo>
                  <a:cubicBezTo>
                    <a:pt x="18430" y="3004"/>
                    <a:pt x="14961" y="1"/>
                    <a:pt x="10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16895725" y="-7911675"/>
              <a:ext cx="86650" cy="45625"/>
            </a:xfrm>
            <a:custGeom>
              <a:avLst/>
              <a:gdLst/>
              <a:ahLst/>
              <a:cxnLst/>
              <a:rect l="l" t="t" r="r" b="b"/>
              <a:pathLst>
                <a:path w="3466" h="1825" extrusionOk="0">
                  <a:moveTo>
                    <a:pt x="3465" y="0"/>
                  </a:moveTo>
                  <a:lnTo>
                    <a:pt x="3465" y="0"/>
                  </a:lnTo>
                  <a:cubicBezTo>
                    <a:pt x="3253" y="244"/>
                    <a:pt x="3040" y="517"/>
                    <a:pt x="2797" y="730"/>
                  </a:cubicBezTo>
                  <a:cubicBezTo>
                    <a:pt x="2523" y="912"/>
                    <a:pt x="2250" y="1095"/>
                    <a:pt x="1946" y="1216"/>
                  </a:cubicBezTo>
                  <a:cubicBezTo>
                    <a:pt x="1368" y="1459"/>
                    <a:pt x="699" y="1581"/>
                    <a:pt x="0" y="1703"/>
                  </a:cubicBezTo>
                  <a:cubicBezTo>
                    <a:pt x="365" y="1824"/>
                    <a:pt x="699" y="1824"/>
                    <a:pt x="1064" y="1824"/>
                  </a:cubicBezTo>
                  <a:cubicBezTo>
                    <a:pt x="1429" y="1794"/>
                    <a:pt x="1763" y="1703"/>
                    <a:pt x="2098" y="1551"/>
                  </a:cubicBezTo>
                  <a:cubicBezTo>
                    <a:pt x="2401" y="1399"/>
                    <a:pt x="2705" y="1216"/>
                    <a:pt x="2979" y="943"/>
                  </a:cubicBezTo>
                  <a:cubicBezTo>
                    <a:pt x="3192" y="669"/>
                    <a:pt x="3405" y="335"/>
                    <a:pt x="3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16879750" y="-8028700"/>
              <a:ext cx="32700" cy="118600"/>
            </a:xfrm>
            <a:custGeom>
              <a:avLst/>
              <a:gdLst/>
              <a:ahLst/>
              <a:cxnLst/>
              <a:rect l="l" t="t" r="r" b="b"/>
              <a:pathLst>
                <a:path w="1308" h="4744" extrusionOk="0">
                  <a:moveTo>
                    <a:pt x="426" y="1"/>
                  </a:moveTo>
                  <a:cubicBezTo>
                    <a:pt x="335" y="456"/>
                    <a:pt x="335" y="912"/>
                    <a:pt x="426" y="1338"/>
                  </a:cubicBezTo>
                  <a:cubicBezTo>
                    <a:pt x="396" y="1794"/>
                    <a:pt x="335" y="2189"/>
                    <a:pt x="274" y="2615"/>
                  </a:cubicBezTo>
                  <a:cubicBezTo>
                    <a:pt x="153" y="3010"/>
                    <a:pt x="1" y="3496"/>
                    <a:pt x="123" y="4013"/>
                  </a:cubicBezTo>
                  <a:cubicBezTo>
                    <a:pt x="153" y="4286"/>
                    <a:pt x="335" y="4560"/>
                    <a:pt x="578" y="4681"/>
                  </a:cubicBezTo>
                  <a:cubicBezTo>
                    <a:pt x="671" y="4721"/>
                    <a:pt x="782" y="4744"/>
                    <a:pt x="894" y="4744"/>
                  </a:cubicBezTo>
                  <a:cubicBezTo>
                    <a:pt x="1039" y="4744"/>
                    <a:pt x="1188" y="4706"/>
                    <a:pt x="1308" y="4621"/>
                  </a:cubicBezTo>
                  <a:lnTo>
                    <a:pt x="1308" y="4621"/>
                  </a:lnTo>
                  <a:cubicBezTo>
                    <a:pt x="1249" y="4643"/>
                    <a:pt x="1193" y="4652"/>
                    <a:pt x="1140" y="4652"/>
                  </a:cubicBezTo>
                  <a:cubicBezTo>
                    <a:pt x="978" y="4652"/>
                    <a:pt x="845" y="4561"/>
                    <a:pt x="730" y="4469"/>
                  </a:cubicBezTo>
                  <a:cubicBezTo>
                    <a:pt x="578" y="4377"/>
                    <a:pt x="487" y="4165"/>
                    <a:pt x="487" y="3982"/>
                  </a:cubicBezTo>
                  <a:cubicBezTo>
                    <a:pt x="457" y="3618"/>
                    <a:pt x="609" y="3192"/>
                    <a:pt x="730" y="2736"/>
                  </a:cubicBezTo>
                  <a:cubicBezTo>
                    <a:pt x="852" y="2280"/>
                    <a:pt x="791" y="1794"/>
                    <a:pt x="761" y="1338"/>
                  </a:cubicBezTo>
                  <a:cubicBezTo>
                    <a:pt x="700" y="882"/>
                    <a:pt x="578" y="426"/>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16642675" y="-7978550"/>
              <a:ext cx="58525" cy="75600"/>
            </a:xfrm>
            <a:custGeom>
              <a:avLst/>
              <a:gdLst/>
              <a:ahLst/>
              <a:cxnLst/>
              <a:rect l="l" t="t" r="r" b="b"/>
              <a:pathLst>
                <a:path w="2341" h="3024" extrusionOk="0">
                  <a:moveTo>
                    <a:pt x="760" y="1"/>
                  </a:moveTo>
                  <a:cubicBezTo>
                    <a:pt x="608" y="1"/>
                    <a:pt x="396" y="92"/>
                    <a:pt x="304" y="183"/>
                  </a:cubicBezTo>
                  <a:cubicBezTo>
                    <a:pt x="61" y="426"/>
                    <a:pt x="0" y="761"/>
                    <a:pt x="31" y="1034"/>
                  </a:cubicBezTo>
                  <a:cubicBezTo>
                    <a:pt x="92" y="761"/>
                    <a:pt x="213" y="487"/>
                    <a:pt x="365" y="426"/>
                  </a:cubicBezTo>
                  <a:cubicBezTo>
                    <a:pt x="439" y="365"/>
                    <a:pt x="512" y="338"/>
                    <a:pt x="588" y="338"/>
                  </a:cubicBezTo>
                  <a:cubicBezTo>
                    <a:pt x="700" y="338"/>
                    <a:pt x="816" y="396"/>
                    <a:pt x="943" y="487"/>
                  </a:cubicBezTo>
                  <a:cubicBezTo>
                    <a:pt x="1095" y="639"/>
                    <a:pt x="1247" y="882"/>
                    <a:pt x="1338" y="1095"/>
                  </a:cubicBezTo>
                  <a:cubicBezTo>
                    <a:pt x="1340" y="1099"/>
                    <a:pt x="1343" y="1103"/>
                    <a:pt x="1345" y="1107"/>
                  </a:cubicBezTo>
                  <a:lnTo>
                    <a:pt x="1345" y="1107"/>
                  </a:lnTo>
                  <a:cubicBezTo>
                    <a:pt x="1283" y="1099"/>
                    <a:pt x="1220" y="1095"/>
                    <a:pt x="1155" y="1095"/>
                  </a:cubicBezTo>
                  <a:cubicBezTo>
                    <a:pt x="1004" y="1095"/>
                    <a:pt x="730" y="1186"/>
                    <a:pt x="578" y="1338"/>
                  </a:cubicBezTo>
                  <a:cubicBezTo>
                    <a:pt x="426" y="1490"/>
                    <a:pt x="365" y="1703"/>
                    <a:pt x="365" y="1916"/>
                  </a:cubicBezTo>
                  <a:cubicBezTo>
                    <a:pt x="365" y="2311"/>
                    <a:pt x="639" y="2615"/>
                    <a:pt x="882" y="2827"/>
                  </a:cubicBezTo>
                  <a:cubicBezTo>
                    <a:pt x="1059" y="2926"/>
                    <a:pt x="1286" y="3024"/>
                    <a:pt x="1506" y="3024"/>
                  </a:cubicBezTo>
                  <a:cubicBezTo>
                    <a:pt x="1628" y="3024"/>
                    <a:pt x="1747" y="2994"/>
                    <a:pt x="1855" y="2919"/>
                  </a:cubicBezTo>
                  <a:lnTo>
                    <a:pt x="1855" y="2919"/>
                  </a:lnTo>
                  <a:cubicBezTo>
                    <a:pt x="1818" y="2926"/>
                    <a:pt x="1783" y="2929"/>
                    <a:pt x="1747" y="2929"/>
                  </a:cubicBezTo>
                  <a:cubicBezTo>
                    <a:pt x="1487" y="2929"/>
                    <a:pt x="1255" y="2745"/>
                    <a:pt x="1095" y="2584"/>
                  </a:cubicBezTo>
                  <a:cubicBezTo>
                    <a:pt x="882" y="2402"/>
                    <a:pt x="791" y="2128"/>
                    <a:pt x="821" y="1916"/>
                  </a:cubicBezTo>
                  <a:cubicBezTo>
                    <a:pt x="852" y="1794"/>
                    <a:pt x="882" y="1672"/>
                    <a:pt x="973" y="1642"/>
                  </a:cubicBezTo>
                  <a:cubicBezTo>
                    <a:pt x="1034" y="1551"/>
                    <a:pt x="1125" y="1551"/>
                    <a:pt x="1247" y="1551"/>
                  </a:cubicBezTo>
                  <a:cubicBezTo>
                    <a:pt x="1388" y="1551"/>
                    <a:pt x="1555" y="1617"/>
                    <a:pt x="1696" y="1707"/>
                  </a:cubicBezTo>
                  <a:lnTo>
                    <a:pt x="1696" y="1707"/>
                  </a:lnTo>
                  <a:cubicBezTo>
                    <a:pt x="1720" y="1747"/>
                    <a:pt x="1742" y="1787"/>
                    <a:pt x="1763" y="1824"/>
                  </a:cubicBezTo>
                  <a:lnTo>
                    <a:pt x="1812" y="1789"/>
                  </a:lnTo>
                  <a:lnTo>
                    <a:pt x="1812" y="1789"/>
                  </a:lnTo>
                  <a:cubicBezTo>
                    <a:pt x="1839" y="1811"/>
                    <a:pt x="1863" y="1833"/>
                    <a:pt x="1885" y="1855"/>
                  </a:cubicBezTo>
                  <a:cubicBezTo>
                    <a:pt x="1924" y="1914"/>
                    <a:pt x="1989" y="1947"/>
                    <a:pt x="2062" y="1947"/>
                  </a:cubicBezTo>
                  <a:cubicBezTo>
                    <a:pt x="2103" y="1947"/>
                    <a:pt x="2146" y="1937"/>
                    <a:pt x="2189" y="1916"/>
                  </a:cubicBezTo>
                  <a:cubicBezTo>
                    <a:pt x="2311" y="1824"/>
                    <a:pt x="2341" y="1672"/>
                    <a:pt x="2250" y="1551"/>
                  </a:cubicBezTo>
                  <a:cubicBezTo>
                    <a:pt x="2159" y="1338"/>
                    <a:pt x="2007" y="1064"/>
                    <a:pt x="1855" y="852"/>
                  </a:cubicBezTo>
                  <a:cubicBezTo>
                    <a:pt x="1703" y="609"/>
                    <a:pt x="1520" y="335"/>
                    <a:pt x="1247" y="153"/>
                  </a:cubicBezTo>
                  <a:cubicBezTo>
                    <a:pt x="1095" y="92"/>
                    <a:pt x="943"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17088725" y="-8035825"/>
              <a:ext cx="50175" cy="78400"/>
            </a:xfrm>
            <a:custGeom>
              <a:avLst/>
              <a:gdLst/>
              <a:ahLst/>
              <a:cxnLst/>
              <a:rect l="l" t="t" r="r" b="b"/>
              <a:pathLst>
                <a:path w="2007" h="3136" extrusionOk="0">
                  <a:moveTo>
                    <a:pt x="1279" y="1"/>
                  </a:moveTo>
                  <a:cubicBezTo>
                    <a:pt x="1230" y="1"/>
                    <a:pt x="1179" y="4"/>
                    <a:pt x="1125" y="12"/>
                  </a:cubicBezTo>
                  <a:cubicBezTo>
                    <a:pt x="943" y="73"/>
                    <a:pt x="791" y="164"/>
                    <a:pt x="669" y="286"/>
                  </a:cubicBezTo>
                  <a:cubicBezTo>
                    <a:pt x="457" y="529"/>
                    <a:pt x="335" y="833"/>
                    <a:pt x="274" y="1076"/>
                  </a:cubicBezTo>
                  <a:lnTo>
                    <a:pt x="92" y="1689"/>
                  </a:lnTo>
                  <a:lnTo>
                    <a:pt x="92" y="1689"/>
                  </a:lnTo>
                  <a:cubicBezTo>
                    <a:pt x="59" y="1736"/>
                    <a:pt x="29" y="1785"/>
                    <a:pt x="1" y="1836"/>
                  </a:cubicBezTo>
                  <a:lnTo>
                    <a:pt x="44" y="1853"/>
                  </a:lnTo>
                  <a:lnTo>
                    <a:pt x="44" y="1853"/>
                  </a:lnTo>
                  <a:lnTo>
                    <a:pt x="31" y="1896"/>
                  </a:lnTo>
                  <a:cubicBezTo>
                    <a:pt x="1" y="1988"/>
                    <a:pt x="31" y="2109"/>
                    <a:pt x="153" y="2200"/>
                  </a:cubicBezTo>
                  <a:cubicBezTo>
                    <a:pt x="193" y="2221"/>
                    <a:pt x="237" y="2231"/>
                    <a:pt x="280" y="2231"/>
                  </a:cubicBezTo>
                  <a:cubicBezTo>
                    <a:pt x="365" y="2231"/>
                    <a:pt x="447" y="2190"/>
                    <a:pt x="487" y="2109"/>
                  </a:cubicBezTo>
                  <a:cubicBezTo>
                    <a:pt x="609" y="1896"/>
                    <a:pt x="821" y="1745"/>
                    <a:pt x="1065" y="1653"/>
                  </a:cubicBezTo>
                  <a:cubicBezTo>
                    <a:pt x="1125" y="1638"/>
                    <a:pt x="1171" y="1631"/>
                    <a:pt x="1213" y="1631"/>
                  </a:cubicBezTo>
                  <a:cubicBezTo>
                    <a:pt x="1255" y="1631"/>
                    <a:pt x="1293" y="1638"/>
                    <a:pt x="1338" y="1653"/>
                  </a:cubicBezTo>
                  <a:cubicBezTo>
                    <a:pt x="1399" y="1684"/>
                    <a:pt x="1490" y="1775"/>
                    <a:pt x="1521" y="1896"/>
                  </a:cubicBezTo>
                  <a:cubicBezTo>
                    <a:pt x="1581" y="2079"/>
                    <a:pt x="1551" y="2383"/>
                    <a:pt x="1399" y="2596"/>
                  </a:cubicBezTo>
                  <a:cubicBezTo>
                    <a:pt x="1247" y="2839"/>
                    <a:pt x="1034" y="3052"/>
                    <a:pt x="730" y="3112"/>
                  </a:cubicBezTo>
                  <a:cubicBezTo>
                    <a:pt x="784" y="3128"/>
                    <a:pt x="839" y="3136"/>
                    <a:pt x="894" y="3136"/>
                  </a:cubicBezTo>
                  <a:cubicBezTo>
                    <a:pt x="1149" y="3136"/>
                    <a:pt x="1406" y="2973"/>
                    <a:pt x="1581" y="2748"/>
                  </a:cubicBezTo>
                  <a:cubicBezTo>
                    <a:pt x="1794" y="2504"/>
                    <a:pt x="1976" y="2140"/>
                    <a:pt x="1855" y="1745"/>
                  </a:cubicBezTo>
                  <a:cubicBezTo>
                    <a:pt x="1794" y="1532"/>
                    <a:pt x="1672" y="1349"/>
                    <a:pt x="1490" y="1228"/>
                  </a:cubicBezTo>
                  <a:cubicBezTo>
                    <a:pt x="1355" y="1170"/>
                    <a:pt x="1220" y="1149"/>
                    <a:pt x="1093" y="1149"/>
                  </a:cubicBezTo>
                  <a:cubicBezTo>
                    <a:pt x="1020" y="1149"/>
                    <a:pt x="949" y="1156"/>
                    <a:pt x="882" y="1167"/>
                  </a:cubicBezTo>
                  <a:cubicBezTo>
                    <a:pt x="795" y="1187"/>
                    <a:pt x="712" y="1215"/>
                    <a:pt x="634" y="1249"/>
                  </a:cubicBezTo>
                  <a:lnTo>
                    <a:pt x="634" y="1249"/>
                  </a:lnTo>
                  <a:cubicBezTo>
                    <a:pt x="636" y="1242"/>
                    <a:pt x="637" y="1235"/>
                    <a:pt x="639" y="1228"/>
                  </a:cubicBezTo>
                  <a:cubicBezTo>
                    <a:pt x="730" y="1015"/>
                    <a:pt x="791" y="741"/>
                    <a:pt x="913" y="559"/>
                  </a:cubicBezTo>
                  <a:cubicBezTo>
                    <a:pt x="1013" y="409"/>
                    <a:pt x="1154" y="300"/>
                    <a:pt x="1336" y="300"/>
                  </a:cubicBezTo>
                  <a:cubicBezTo>
                    <a:pt x="1375" y="300"/>
                    <a:pt x="1417" y="305"/>
                    <a:pt x="1460" y="316"/>
                  </a:cubicBezTo>
                  <a:cubicBezTo>
                    <a:pt x="1672" y="407"/>
                    <a:pt x="1855" y="620"/>
                    <a:pt x="2007" y="863"/>
                  </a:cubicBezTo>
                  <a:cubicBezTo>
                    <a:pt x="1976" y="589"/>
                    <a:pt x="1824" y="286"/>
                    <a:pt x="1642" y="103"/>
                  </a:cubicBezTo>
                  <a:cubicBezTo>
                    <a:pt x="1551" y="35"/>
                    <a:pt x="1426" y="1"/>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16747550" y="-8086150"/>
              <a:ext cx="107925" cy="49300"/>
            </a:xfrm>
            <a:custGeom>
              <a:avLst/>
              <a:gdLst/>
              <a:ahLst/>
              <a:cxnLst/>
              <a:rect l="l" t="t" r="r" b="b"/>
              <a:pathLst>
                <a:path w="4317" h="1972" extrusionOk="0">
                  <a:moveTo>
                    <a:pt x="3191" y="1"/>
                  </a:moveTo>
                  <a:cubicBezTo>
                    <a:pt x="3059" y="1"/>
                    <a:pt x="2930" y="8"/>
                    <a:pt x="2796" y="19"/>
                  </a:cubicBezTo>
                  <a:cubicBezTo>
                    <a:pt x="2401" y="49"/>
                    <a:pt x="2037" y="140"/>
                    <a:pt x="1672" y="292"/>
                  </a:cubicBezTo>
                  <a:cubicBezTo>
                    <a:pt x="1337" y="384"/>
                    <a:pt x="1003" y="627"/>
                    <a:pt x="730" y="840"/>
                  </a:cubicBezTo>
                  <a:cubicBezTo>
                    <a:pt x="456" y="1083"/>
                    <a:pt x="243" y="1387"/>
                    <a:pt x="61" y="1691"/>
                  </a:cubicBezTo>
                  <a:cubicBezTo>
                    <a:pt x="0" y="1751"/>
                    <a:pt x="61" y="1843"/>
                    <a:pt x="91" y="1903"/>
                  </a:cubicBezTo>
                  <a:cubicBezTo>
                    <a:pt x="122" y="1949"/>
                    <a:pt x="167" y="1972"/>
                    <a:pt x="217" y="1972"/>
                  </a:cubicBezTo>
                  <a:cubicBezTo>
                    <a:pt x="266" y="1972"/>
                    <a:pt x="319" y="1949"/>
                    <a:pt x="365" y="1903"/>
                  </a:cubicBezTo>
                  <a:cubicBezTo>
                    <a:pt x="608" y="1691"/>
                    <a:pt x="851" y="1508"/>
                    <a:pt x="1125" y="1356"/>
                  </a:cubicBezTo>
                  <a:cubicBezTo>
                    <a:pt x="1368" y="1204"/>
                    <a:pt x="1641" y="1083"/>
                    <a:pt x="1945" y="992"/>
                  </a:cubicBezTo>
                  <a:cubicBezTo>
                    <a:pt x="2249" y="931"/>
                    <a:pt x="2553" y="900"/>
                    <a:pt x="2857" y="900"/>
                  </a:cubicBezTo>
                  <a:cubicBezTo>
                    <a:pt x="3131" y="900"/>
                    <a:pt x="3465" y="900"/>
                    <a:pt x="3739" y="931"/>
                  </a:cubicBezTo>
                  <a:lnTo>
                    <a:pt x="3800" y="961"/>
                  </a:lnTo>
                  <a:cubicBezTo>
                    <a:pt x="4012" y="961"/>
                    <a:pt x="4225" y="840"/>
                    <a:pt x="4255" y="627"/>
                  </a:cubicBezTo>
                  <a:cubicBezTo>
                    <a:pt x="4316" y="384"/>
                    <a:pt x="4164" y="140"/>
                    <a:pt x="3921" y="80"/>
                  </a:cubicBezTo>
                  <a:cubicBezTo>
                    <a:pt x="3651" y="22"/>
                    <a:pt x="3418" y="1"/>
                    <a:pt x="3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16907125" y="-8103350"/>
              <a:ext cx="111725" cy="33375"/>
            </a:xfrm>
            <a:custGeom>
              <a:avLst/>
              <a:gdLst/>
              <a:ahLst/>
              <a:cxnLst/>
              <a:rect l="l" t="t" r="r" b="b"/>
              <a:pathLst>
                <a:path w="4469" h="1335" extrusionOk="0">
                  <a:moveTo>
                    <a:pt x="1907" y="0"/>
                  </a:moveTo>
                  <a:cubicBezTo>
                    <a:pt x="1725" y="0"/>
                    <a:pt x="1535" y="23"/>
                    <a:pt x="1338" y="69"/>
                  </a:cubicBezTo>
                  <a:cubicBezTo>
                    <a:pt x="1003" y="129"/>
                    <a:pt x="669" y="221"/>
                    <a:pt x="274" y="403"/>
                  </a:cubicBezTo>
                  <a:cubicBezTo>
                    <a:pt x="91" y="524"/>
                    <a:pt x="0" y="737"/>
                    <a:pt x="0" y="980"/>
                  </a:cubicBezTo>
                  <a:cubicBezTo>
                    <a:pt x="75" y="1156"/>
                    <a:pt x="275" y="1270"/>
                    <a:pt x="462" y="1270"/>
                  </a:cubicBezTo>
                  <a:cubicBezTo>
                    <a:pt x="502" y="1270"/>
                    <a:pt x="541" y="1265"/>
                    <a:pt x="578" y="1254"/>
                  </a:cubicBezTo>
                  <a:lnTo>
                    <a:pt x="608" y="1254"/>
                  </a:lnTo>
                  <a:cubicBezTo>
                    <a:pt x="851" y="1132"/>
                    <a:pt x="1155" y="1041"/>
                    <a:pt x="1459" y="980"/>
                  </a:cubicBezTo>
                  <a:cubicBezTo>
                    <a:pt x="1763" y="889"/>
                    <a:pt x="2067" y="859"/>
                    <a:pt x="2371" y="859"/>
                  </a:cubicBezTo>
                  <a:cubicBezTo>
                    <a:pt x="2675" y="859"/>
                    <a:pt x="2979" y="889"/>
                    <a:pt x="3283" y="980"/>
                  </a:cubicBezTo>
                  <a:cubicBezTo>
                    <a:pt x="3587" y="1011"/>
                    <a:pt x="3860" y="1163"/>
                    <a:pt x="4164" y="1315"/>
                  </a:cubicBezTo>
                  <a:cubicBezTo>
                    <a:pt x="4190" y="1327"/>
                    <a:pt x="4215" y="1335"/>
                    <a:pt x="4242" y="1335"/>
                  </a:cubicBezTo>
                  <a:cubicBezTo>
                    <a:pt x="4281" y="1335"/>
                    <a:pt x="4324" y="1320"/>
                    <a:pt x="4377" y="1284"/>
                  </a:cubicBezTo>
                  <a:cubicBezTo>
                    <a:pt x="4468" y="1193"/>
                    <a:pt x="4468" y="1072"/>
                    <a:pt x="4377" y="1011"/>
                  </a:cubicBezTo>
                  <a:cubicBezTo>
                    <a:pt x="4104" y="737"/>
                    <a:pt x="3860" y="524"/>
                    <a:pt x="3496" y="372"/>
                  </a:cubicBezTo>
                  <a:cubicBezTo>
                    <a:pt x="3161" y="221"/>
                    <a:pt x="2827" y="99"/>
                    <a:pt x="2432" y="69"/>
                  </a:cubicBezTo>
                  <a:cubicBezTo>
                    <a:pt x="2265" y="23"/>
                    <a:pt x="2090"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16942825" y="-8028725"/>
              <a:ext cx="35750" cy="60875"/>
            </a:xfrm>
            <a:custGeom>
              <a:avLst/>
              <a:gdLst/>
              <a:ahLst/>
              <a:cxnLst/>
              <a:rect l="l" t="t" r="r" b="b"/>
              <a:pathLst>
                <a:path w="1430" h="2435" extrusionOk="0">
                  <a:moveTo>
                    <a:pt x="580" y="0"/>
                  </a:moveTo>
                  <a:cubicBezTo>
                    <a:pt x="570" y="0"/>
                    <a:pt x="559" y="1"/>
                    <a:pt x="548" y="2"/>
                  </a:cubicBezTo>
                  <a:cubicBezTo>
                    <a:pt x="214" y="32"/>
                    <a:pt x="1" y="609"/>
                    <a:pt x="62" y="1278"/>
                  </a:cubicBezTo>
                  <a:cubicBezTo>
                    <a:pt x="150" y="1956"/>
                    <a:pt x="496" y="2435"/>
                    <a:pt x="822" y="2435"/>
                  </a:cubicBezTo>
                  <a:cubicBezTo>
                    <a:pt x="832" y="2435"/>
                    <a:pt x="842" y="2434"/>
                    <a:pt x="852" y="2433"/>
                  </a:cubicBezTo>
                  <a:cubicBezTo>
                    <a:pt x="1217" y="2403"/>
                    <a:pt x="1429" y="1825"/>
                    <a:pt x="1369" y="1126"/>
                  </a:cubicBezTo>
                  <a:cubicBezTo>
                    <a:pt x="1280" y="477"/>
                    <a:pt x="934"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16813650" y="-8012775"/>
              <a:ext cx="35750" cy="60875"/>
            </a:xfrm>
            <a:custGeom>
              <a:avLst/>
              <a:gdLst/>
              <a:ahLst/>
              <a:cxnLst/>
              <a:rect l="l" t="t" r="r" b="b"/>
              <a:pathLst>
                <a:path w="1430" h="2435" extrusionOk="0">
                  <a:moveTo>
                    <a:pt x="580" y="0"/>
                  </a:moveTo>
                  <a:cubicBezTo>
                    <a:pt x="569" y="0"/>
                    <a:pt x="558" y="1"/>
                    <a:pt x="548" y="2"/>
                  </a:cubicBezTo>
                  <a:cubicBezTo>
                    <a:pt x="213" y="32"/>
                    <a:pt x="0" y="640"/>
                    <a:pt x="61" y="1309"/>
                  </a:cubicBezTo>
                  <a:cubicBezTo>
                    <a:pt x="150" y="1958"/>
                    <a:pt x="496" y="2435"/>
                    <a:pt x="822" y="2435"/>
                  </a:cubicBezTo>
                  <a:cubicBezTo>
                    <a:pt x="832" y="2435"/>
                    <a:pt x="842" y="2434"/>
                    <a:pt x="852" y="2433"/>
                  </a:cubicBezTo>
                  <a:cubicBezTo>
                    <a:pt x="1216" y="2403"/>
                    <a:pt x="1429" y="1795"/>
                    <a:pt x="1368" y="1157"/>
                  </a:cubicBezTo>
                  <a:cubicBezTo>
                    <a:pt x="1280" y="478"/>
                    <a:pt x="934"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16661675" y="-8334650"/>
              <a:ext cx="397450" cy="223900"/>
            </a:xfrm>
            <a:custGeom>
              <a:avLst/>
              <a:gdLst/>
              <a:ahLst/>
              <a:cxnLst/>
              <a:rect l="l" t="t" r="r" b="b"/>
              <a:pathLst>
                <a:path w="15898" h="8956" extrusionOk="0">
                  <a:moveTo>
                    <a:pt x="9491" y="0"/>
                  </a:moveTo>
                  <a:cubicBezTo>
                    <a:pt x="8929" y="0"/>
                    <a:pt x="8320" y="63"/>
                    <a:pt x="7660" y="202"/>
                  </a:cubicBezTo>
                  <a:cubicBezTo>
                    <a:pt x="0" y="1782"/>
                    <a:pt x="244" y="8956"/>
                    <a:pt x="244" y="8956"/>
                  </a:cubicBezTo>
                  <a:cubicBezTo>
                    <a:pt x="244" y="8956"/>
                    <a:pt x="652" y="6170"/>
                    <a:pt x="2664" y="6170"/>
                  </a:cubicBezTo>
                  <a:cubicBezTo>
                    <a:pt x="2915" y="6170"/>
                    <a:pt x="3192" y="6213"/>
                    <a:pt x="3496" y="6311"/>
                  </a:cubicBezTo>
                  <a:cubicBezTo>
                    <a:pt x="3496" y="6311"/>
                    <a:pt x="5975" y="7089"/>
                    <a:pt x="8279" y="7089"/>
                  </a:cubicBezTo>
                  <a:cubicBezTo>
                    <a:pt x="8746" y="7089"/>
                    <a:pt x="9205" y="7057"/>
                    <a:pt x="9636" y="6980"/>
                  </a:cubicBezTo>
                  <a:lnTo>
                    <a:pt x="8238" y="5977"/>
                  </a:lnTo>
                  <a:lnTo>
                    <a:pt x="8238" y="5977"/>
                  </a:lnTo>
                  <a:cubicBezTo>
                    <a:pt x="8238" y="5977"/>
                    <a:pt x="8817" y="6225"/>
                    <a:pt x="9682" y="6225"/>
                  </a:cubicBezTo>
                  <a:cubicBezTo>
                    <a:pt x="10474" y="6225"/>
                    <a:pt x="11507" y="6017"/>
                    <a:pt x="12554" y="5217"/>
                  </a:cubicBezTo>
                  <a:cubicBezTo>
                    <a:pt x="13180" y="4746"/>
                    <a:pt x="13718" y="4576"/>
                    <a:pt x="14169" y="4576"/>
                  </a:cubicBezTo>
                  <a:cubicBezTo>
                    <a:pt x="15318" y="4576"/>
                    <a:pt x="15897" y="5673"/>
                    <a:pt x="15897" y="5673"/>
                  </a:cubicBezTo>
                  <a:cubicBezTo>
                    <a:pt x="15897" y="5673"/>
                    <a:pt x="14827" y="0"/>
                    <a:pt x="9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16834925" y="-7772610"/>
              <a:ext cx="190000" cy="219634"/>
            </a:xfrm>
            <a:custGeom>
              <a:avLst/>
              <a:gdLst/>
              <a:ahLst/>
              <a:cxnLst/>
              <a:rect l="l" t="t" r="r" b="b"/>
              <a:pathLst>
                <a:path w="7600" h="7387" extrusionOk="0">
                  <a:moveTo>
                    <a:pt x="6779" y="1"/>
                  </a:moveTo>
                  <a:lnTo>
                    <a:pt x="1" y="852"/>
                  </a:lnTo>
                  <a:lnTo>
                    <a:pt x="821" y="7387"/>
                  </a:lnTo>
                  <a:lnTo>
                    <a:pt x="7599" y="6536"/>
                  </a:lnTo>
                  <a:lnTo>
                    <a:pt x="67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17777200" y="-7221700"/>
              <a:ext cx="263700" cy="1040325"/>
            </a:xfrm>
            <a:custGeom>
              <a:avLst/>
              <a:gdLst/>
              <a:ahLst/>
              <a:cxnLst/>
              <a:rect l="l" t="t" r="r" b="b"/>
              <a:pathLst>
                <a:path w="10548" h="41613" extrusionOk="0">
                  <a:moveTo>
                    <a:pt x="0" y="1"/>
                  </a:moveTo>
                  <a:lnTo>
                    <a:pt x="0" y="1"/>
                  </a:lnTo>
                  <a:cubicBezTo>
                    <a:pt x="304" y="1125"/>
                    <a:pt x="456" y="1764"/>
                    <a:pt x="456" y="1764"/>
                  </a:cubicBezTo>
                  <a:lnTo>
                    <a:pt x="456" y="17387"/>
                  </a:lnTo>
                  <a:cubicBezTo>
                    <a:pt x="456" y="28968"/>
                    <a:pt x="395" y="41247"/>
                    <a:pt x="395" y="41247"/>
                  </a:cubicBezTo>
                  <a:lnTo>
                    <a:pt x="4955" y="41612"/>
                  </a:lnTo>
                  <a:cubicBezTo>
                    <a:pt x="5836" y="38573"/>
                    <a:pt x="6930" y="33405"/>
                    <a:pt x="7964" y="27813"/>
                  </a:cubicBezTo>
                  <a:cubicBezTo>
                    <a:pt x="8906" y="22767"/>
                    <a:pt x="9818" y="17387"/>
                    <a:pt x="10548" y="12888"/>
                  </a:cubicBezTo>
                  <a:cubicBezTo>
                    <a:pt x="10152" y="12068"/>
                    <a:pt x="9788" y="11338"/>
                    <a:pt x="9423" y="10700"/>
                  </a:cubicBezTo>
                  <a:cubicBezTo>
                    <a:pt x="8359" y="8633"/>
                    <a:pt x="7052" y="6779"/>
                    <a:pt x="5441" y="5137"/>
                  </a:cubicBezTo>
                  <a:cubicBezTo>
                    <a:pt x="3648" y="3283"/>
                    <a:pt x="1824" y="1581"/>
                    <a:pt x="0" y="1"/>
                  </a:cubicBezTo>
                  <a:close/>
                </a:path>
              </a:pathLst>
            </a:custGeom>
            <a:solidFill>
              <a:srgbClr val="EEB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17186000" y="-7533250"/>
              <a:ext cx="894425" cy="1292250"/>
            </a:xfrm>
            <a:custGeom>
              <a:avLst/>
              <a:gdLst/>
              <a:ahLst/>
              <a:cxnLst/>
              <a:rect l="l" t="t" r="r" b="b"/>
              <a:pathLst>
                <a:path w="35777" h="51690" extrusionOk="0">
                  <a:moveTo>
                    <a:pt x="4195" y="0"/>
                  </a:moveTo>
                  <a:cubicBezTo>
                    <a:pt x="4195" y="0"/>
                    <a:pt x="0" y="3861"/>
                    <a:pt x="335" y="8025"/>
                  </a:cubicBezTo>
                  <a:cubicBezTo>
                    <a:pt x="699" y="12159"/>
                    <a:pt x="20973" y="27934"/>
                    <a:pt x="22584" y="29910"/>
                  </a:cubicBezTo>
                  <a:cubicBezTo>
                    <a:pt x="24226" y="31916"/>
                    <a:pt x="22068" y="50913"/>
                    <a:pt x="23314" y="51460"/>
                  </a:cubicBezTo>
                  <a:cubicBezTo>
                    <a:pt x="23729" y="51632"/>
                    <a:pt x="24611" y="51690"/>
                    <a:pt x="25601" y="51690"/>
                  </a:cubicBezTo>
                  <a:cubicBezTo>
                    <a:pt x="27583" y="51690"/>
                    <a:pt x="30001" y="51460"/>
                    <a:pt x="30001" y="51460"/>
                  </a:cubicBezTo>
                  <a:cubicBezTo>
                    <a:pt x="35776" y="35077"/>
                    <a:pt x="34226" y="25381"/>
                    <a:pt x="33162" y="21703"/>
                  </a:cubicBezTo>
                  <a:cubicBezTo>
                    <a:pt x="32858" y="20669"/>
                    <a:pt x="32311" y="19727"/>
                    <a:pt x="31612" y="18937"/>
                  </a:cubicBezTo>
                  <a:cubicBezTo>
                    <a:pt x="20852" y="7387"/>
                    <a:pt x="4195" y="0"/>
                    <a:pt x="4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16205725" y="-7560625"/>
              <a:ext cx="556275" cy="2146000"/>
            </a:xfrm>
            <a:custGeom>
              <a:avLst/>
              <a:gdLst/>
              <a:ahLst/>
              <a:cxnLst/>
              <a:rect l="l" t="t" r="r" b="b"/>
              <a:pathLst>
                <a:path w="22251" h="85840" extrusionOk="0">
                  <a:moveTo>
                    <a:pt x="19318" y="0"/>
                  </a:moveTo>
                  <a:cubicBezTo>
                    <a:pt x="19293" y="0"/>
                    <a:pt x="19267" y="0"/>
                    <a:pt x="19241" y="1"/>
                  </a:cubicBezTo>
                  <a:cubicBezTo>
                    <a:pt x="17175" y="92"/>
                    <a:pt x="5411" y="13254"/>
                    <a:pt x="670" y="34044"/>
                  </a:cubicBezTo>
                  <a:cubicBezTo>
                    <a:pt x="183" y="36294"/>
                    <a:pt x="1" y="38573"/>
                    <a:pt x="153" y="40853"/>
                  </a:cubicBezTo>
                  <a:cubicBezTo>
                    <a:pt x="670" y="48361"/>
                    <a:pt x="2189" y="67297"/>
                    <a:pt x="3679" y="75717"/>
                  </a:cubicBezTo>
                  <a:cubicBezTo>
                    <a:pt x="3679" y="75717"/>
                    <a:pt x="1308" y="82525"/>
                    <a:pt x="1703" y="82860"/>
                  </a:cubicBezTo>
                  <a:cubicBezTo>
                    <a:pt x="1735" y="82892"/>
                    <a:pt x="1772" y="82906"/>
                    <a:pt x="1811" y="82906"/>
                  </a:cubicBezTo>
                  <a:cubicBezTo>
                    <a:pt x="2222" y="82906"/>
                    <a:pt x="2979" y="81340"/>
                    <a:pt x="2980" y="81340"/>
                  </a:cubicBezTo>
                  <a:lnTo>
                    <a:pt x="2980" y="81340"/>
                  </a:lnTo>
                  <a:cubicBezTo>
                    <a:pt x="2979" y="81341"/>
                    <a:pt x="2250" y="84744"/>
                    <a:pt x="2585" y="84896"/>
                  </a:cubicBezTo>
                  <a:cubicBezTo>
                    <a:pt x="2590" y="84900"/>
                    <a:pt x="2597" y="84901"/>
                    <a:pt x="2604" y="84901"/>
                  </a:cubicBezTo>
                  <a:cubicBezTo>
                    <a:pt x="2887" y="84901"/>
                    <a:pt x="4104" y="81918"/>
                    <a:pt x="4104" y="81917"/>
                  </a:cubicBezTo>
                  <a:lnTo>
                    <a:pt x="4104" y="81917"/>
                  </a:lnTo>
                  <a:cubicBezTo>
                    <a:pt x="4104" y="81918"/>
                    <a:pt x="3983" y="85747"/>
                    <a:pt x="4287" y="85838"/>
                  </a:cubicBezTo>
                  <a:cubicBezTo>
                    <a:pt x="4289" y="85839"/>
                    <a:pt x="4292" y="85839"/>
                    <a:pt x="4295" y="85839"/>
                  </a:cubicBezTo>
                  <a:cubicBezTo>
                    <a:pt x="4606" y="85839"/>
                    <a:pt x="5503" y="82404"/>
                    <a:pt x="5503" y="82404"/>
                  </a:cubicBezTo>
                  <a:cubicBezTo>
                    <a:pt x="5503" y="82404"/>
                    <a:pt x="5837" y="85534"/>
                    <a:pt x="6080" y="85565"/>
                  </a:cubicBezTo>
                  <a:cubicBezTo>
                    <a:pt x="6081" y="85565"/>
                    <a:pt x="6081" y="85565"/>
                    <a:pt x="6082" y="85565"/>
                  </a:cubicBezTo>
                  <a:cubicBezTo>
                    <a:pt x="6301" y="85565"/>
                    <a:pt x="7782" y="80276"/>
                    <a:pt x="7782" y="80276"/>
                  </a:cubicBezTo>
                  <a:cubicBezTo>
                    <a:pt x="7782" y="80276"/>
                    <a:pt x="9478" y="81799"/>
                    <a:pt x="9767" y="81799"/>
                  </a:cubicBezTo>
                  <a:cubicBezTo>
                    <a:pt x="9775" y="81799"/>
                    <a:pt x="9782" y="81798"/>
                    <a:pt x="9788" y="81796"/>
                  </a:cubicBezTo>
                  <a:cubicBezTo>
                    <a:pt x="10032" y="81735"/>
                    <a:pt x="8603" y="75565"/>
                    <a:pt x="8603" y="75565"/>
                  </a:cubicBezTo>
                  <a:cubicBezTo>
                    <a:pt x="9059" y="69607"/>
                    <a:pt x="10791" y="47297"/>
                    <a:pt x="11612" y="37722"/>
                  </a:cubicBezTo>
                  <a:cubicBezTo>
                    <a:pt x="11642" y="37722"/>
                    <a:pt x="22251" y="6658"/>
                    <a:pt x="21035" y="2524"/>
                  </a:cubicBezTo>
                  <a:cubicBezTo>
                    <a:pt x="21035" y="2524"/>
                    <a:pt x="21450" y="0"/>
                    <a:pt x="19318" y="0"/>
                  </a:cubicBezTo>
                  <a:close/>
                </a:path>
              </a:pathLst>
            </a:custGeom>
            <a:solidFill>
              <a:srgbClr val="EEB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16183700" y="-7557575"/>
              <a:ext cx="558550" cy="1819300"/>
            </a:xfrm>
            <a:custGeom>
              <a:avLst/>
              <a:gdLst/>
              <a:ahLst/>
              <a:cxnLst/>
              <a:rect l="l" t="t" r="r" b="b"/>
              <a:pathLst>
                <a:path w="22342" h="72772" extrusionOk="0">
                  <a:moveTo>
                    <a:pt x="19454" y="1"/>
                  </a:moveTo>
                  <a:cubicBezTo>
                    <a:pt x="19454" y="1"/>
                    <a:pt x="12220" y="4925"/>
                    <a:pt x="6809" y="16080"/>
                  </a:cubicBezTo>
                  <a:cubicBezTo>
                    <a:pt x="1368" y="27205"/>
                    <a:pt x="0" y="38603"/>
                    <a:pt x="0" y="38603"/>
                  </a:cubicBezTo>
                  <a:lnTo>
                    <a:pt x="3618" y="72069"/>
                  </a:lnTo>
                  <a:cubicBezTo>
                    <a:pt x="3618" y="72069"/>
                    <a:pt x="5953" y="72772"/>
                    <a:pt x="7962" y="72772"/>
                  </a:cubicBezTo>
                  <a:cubicBezTo>
                    <a:pt x="8907" y="72772"/>
                    <a:pt x="9780" y="72617"/>
                    <a:pt x="10305" y="72160"/>
                  </a:cubicBezTo>
                  <a:cubicBezTo>
                    <a:pt x="11916" y="70701"/>
                    <a:pt x="13283" y="37691"/>
                    <a:pt x="13283" y="37691"/>
                  </a:cubicBezTo>
                  <a:lnTo>
                    <a:pt x="22341" y="7812"/>
                  </a:lnTo>
                  <a:lnTo>
                    <a:pt x="1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16578850" y="-7621400"/>
              <a:ext cx="793350" cy="1017625"/>
            </a:xfrm>
            <a:custGeom>
              <a:avLst/>
              <a:gdLst/>
              <a:ahLst/>
              <a:cxnLst/>
              <a:rect l="l" t="t" r="r" b="b"/>
              <a:pathLst>
                <a:path w="31734" h="40705" extrusionOk="0">
                  <a:moveTo>
                    <a:pt x="10791" y="1"/>
                  </a:moveTo>
                  <a:cubicBezTo>
                    <a:pt x="10791" y="1"/>
                    <a:pt x="10335" y="122"/>
                    <a:pt x="9636" y="304"/>
                  </a:cubicBezTo>
                  <a:lnTo>
                    <a:pt x="9180" y="426"/>
                  </a:lnTo>
                  <a:cubicBezTo>
                    <a:pt x="7417" y="912"/>
                    <a:pt x="4681" y="1763"/>
                    <a:pt x="3648" y="2554"/>
                  </a:cubicBezTo>
                  <a:cubicBezTo>
                    <a:pt x="2128" y="3770"/>
                    <a:pt x="335" y="26901"/>
                    <a:pt x="517" y="30062"/>
                  </a:cubicBezTo>
                  <a:cubicBezTo>
                    <a:pt x="730" y="33253"/>
                    <a:pt x="0" y="38117"/>
                    <a:pt x="0" y="38117"/>
                  </a:cubicBezTo>
                  <a:cubicBezTo>
                    <a:pt x="4438" y="40053"/>
                    <a:pt x="8967" y="40704"/>
                    <a:pt x="13054" y="40704"/>
                  </a:cubicBezTo>
                  <a:cubicBezTo>
                    <a:pt x="21479" y="40704"/>
                    <a:pt x="28025" y="37934"/>
                    <a:pt x="28025" y="37934"/>
                  </a:cubicBezTo>
                  <a:cubicBezTo>
                    <a:pt x="28025" y="37934"/>
                    <a:pt x="31733" y="5168"/>
                    <a:pt x="29818" y="4074"/>
                  </a:cubicBezTo>
                  <a:cubicBezTo>
                    <a:pt x="28329" y="3283"/>
                    <a:pt x="22159" y="1368"/>
                    <a:pt x="19271" y="487"/>
                  </a:cubicBezTo>
                  <a:cubicBezTo>
                    <a:pt x="19119" y="456"/>
                    <a:pt x="18967" y="426"/>
                    <a:pt x="18846" y="396"/>
                  </a:cubicBezTo>
                  <a:cubicBezTo>
                    <a:pt x="18207" y="183"/>
                    <a:pt x="17782" y="92"/>
                    <a:pt x="17782" y="92"/>
                  </a:cubicBezTo>
                  <a:cubicBezTo>
                    <a:pt x="16340" y="842"/>
                    <a:pt x="15098" y="1095"/>
                    <a:pt x="14077" y="1095"/>
                  </a:cubicBezTo>
                  <a:cubicBezTo>
                    <a:pt x="11955" y="1095"/>
                    <a:pt x="10791" y="1"/>
                    <a:pt x="10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6078450" y="-7576625"/>
              <a:ext cx="535375" cy="2141475"/>
            </a:xfrm>
            <a:custGeom>
              <a:avLst/>
              <a:gdLst/>
              <a:ahLst/>
              <a:cxnLst/>
              <a:rect l="l" t="t" r="r" b="b"/>
              <a:pathLst>
                <a:path w="21415" h="85659" extrusionOk="0">
                  <a:moveTo>
                    <a:pt x="1979" y="1"/>
                  </a:moveTo>
                  <a:cubicBezTo>
                    <a:pt x="0" y="1"/>
                    <a:pt x="4058" y="2647"/>
                    <a:pt x="4058" y="2647"/>
                  </a:cubicBezTo>
                  <a:cubicBezTo>
                    <a:pt x="2843" y="6811"/>
                    <a:pt x="9682" y="37602"/>
                    <a:pt x="9682" y="37602"/>
                  </a:cubicBezTo>
                  <a:cubicBezTo>
                    <a:pt x="10502" y="47146"/>
                    <a:pt x="12205" y="69426"/>
                    <a:pt x="12660" y="75384"/>
                  </a:cubicBezTo>
                  <a:cubicBezTo>
                    <a:pt x="12660" y="75384"/>
                    <a:pt x="11262" y="81524"/>
                    <a:pt x="11505" y="81615"/>
                  </a:cubicBezTo>
                  <a:cubicBezTo>
                    <a:pt x="11513" y="81617"/>
                    <a:pt x="11522" y="81619"/>
                    <a:pt x="11531" y="81619"/>
                  </a:cubicBezTo>
                  <a:cubicBezTo>
                    <a:pt x="11875" y="81619"/>
                    <a:pt x="13542" y="80095"/>
                    <a:pt x="13542" y="80095"/>
                  </a:cubicBezTo>
                  <a:cubicBezTo>
                    <a:pt x="13542" y="80095"/>
                    <a:pt x="15023" y="85384"/>
                    <a:pt x="15272" y="85384"/>
                  </a:cubicBezTo>
                  <a:cubicBezTo>
                    <a:pt x="15273" y="85384"/>
                    <a:pt x="15274" y="85384"/>
                    <a:pt x="15274" y="85384"/>
                  </a:cubicBezTo>
                  <a:cubicBezTo>
                    <a:pt x="15487" y="85354"/>
                    <a:pt x="15822" y="82223"/>
                    <a:pt x="15822" y="82223"/>
                  </a:cubicBezTo>
                  <a:cubicBezTo>
                    <a:pt x="15822" y="82223"/>
                    <a:pt x="16718" y="85658"/>
                    <a:pt x="17029" y="85658"/>
                  </a:cubicBezTo>
                  <a:cubicBezTo>
                    <a:pt x="17032" y="85658"/>
                    <a:pt x="17035" y="85658"/>
                    <a:pt x="17037" y="85658"/>
                  </a:cubicBezTo>
                  <a:cubicBezTo>
                    <a:pt x="17341" y="85536"/>
                    <a:pt x="17250" y="81707"/>
                    <a:pt x="17250" y="81706"/>
                  </a:cubicBezTo>
                  <a:lnTo>
                    <a:pt x="17250" y="81706"/>
                  </a:lnTo>
                  <a:cubicBezTo>
                    <a:pt x="17251" y="81707"/>
                    <a:pt x="18438" y="84660"/>
                    <a:pt x="18749" y="84660"/>
                  </a:cubicBezTo>
                  <a:cubicBezTo>
                    <a:pt x="18756" y="84660"/>
                    <a:pt x="18763" y="84658"/>
                    <a:pt x="18770" y="84655"/>
                  </a:cubicBezTo>
                  <a:cubicBezTo>
                    <a:pt x="19074" y="84503"/>
                    <a:pt x="18345" y="81130"/>
                    <a:pt x="18344" y="81129"/>
                  </a:cubicBezTo>
                  <a:lnTo>
                    <a:pt x="18344" y="81129"/>
                  </a:lnTo>
                  <a:cubicBezTo>
                    <a:pt x="18345" y="81129"/>
                    <a:pt x="19112" y="82689"/>
                    <a:pt x="19520" y="82689"/>
                  </a:cubicBezTo>
                  <a:cubicBezTo>
                    <a:pt x="19557" y="82689"/>
                    <a:pt x="19591" y="82676"/>
                    <a:pt x="19621" y="82648"/>
                  </a:cubicBezTo>
                  <a:cubicBezTo>
                    <a:pt x="19986" y="82284"/>
                    <a:pt x="17797" y="75992"/>
                    <a:pt x="17645" y="75536"/>
                  </a:cubicBezTo>
                  <a:cubicBezTo>
                    <a:pt x="19013" y="68059"/>
                    <a:pt x="20320" y="52283"/>
                    <a:pt x="20989" y="43590"/>
                  </a:cubicBezTo>
                  <a:cubicBezTo>
                    <a:pt x="21080" y="42526"/>
                    <a:pt x="21141" y="41523"/>
                    <a:pt x="21232" y="40703"/>
                  </a:cubicBezTo>
                  <a:cubicBezTo>
                    <a:pt x="21414" y="38423"/>
                    <a:pt x="21232" y="36143"/>
                    <a:pt x="20655" y="34016"/>
                  </a:cubicBezTo>
                  <a:cubicBezTo>
                    <a:pt x="20411" y="33043"/>
                    <a:pt x="20199" y="32161"/>
                    <a:pt x="19955" y="31250"/>
                  </a:cubicBezTo>
                  <a:cubicBezTo>
                    <a:pt x="14879" y="12070"/>
                    <a:pt x="4058" y="94"/>
                    <a:pt x="2083" y="3"/>
                  </a:cubicBezTo>
                  <a:cubicBezTo>
                    <a:pt x="2046" y="1"/>
                    <a:pt x="2012" y="1"/>
                    <a:pt x="1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14784725" y="-8037100"/>
              <a:ext cx="1050975" cy="1304700"/>
            </a:xfrm>
            <a:custGeom>
              <a:avLst/>
              <a:gdLst/>
              <a:ahLst/>
              <a:cxnLst/>
              <a:rect l="l" t="t" r="r" b="b"/>
              <a:pathLst>
                <a:path w="42039" h="52188" extrusionOk="0">
                  <a:moveTo>
                    <a:pt x="4110" y="1"/>
                  </a:moveTo>
                  <a:cubicBezTo>
                    <a:pt x="4108" y="1"/>
                    <a:pt x="4106" y="1"/>
                    <a:pt x="4104" y="2"/>
                  </a:cubicBezTo>
                  <a:cubicBezTo>
                    <a:pt x="3892" y="63"/>
                    <a:pt x="4135" y="3194"/>
                    <a:pt x="4135" y="3194"/>
                  </a:cubicBezTo>
                  <a:cubicBezTo>
                    <a:pt x="4135" y="3194"/>
                    <a:pt x="2612" y="60"/>
                    <a:pt x="2297" y="60"/>
                  </a:cubicBezTo>
                  <a:cubicBezTo>
                    <a:pt x="2291" y="60"/>
                    <a:pt x="2286" y="61"/>
                    <a:pt x="2281" y="63"/>
                  </a:cubicBezTo>
                  <a:cubicBezTo>
                    <a:pt x="1977" y="185"/>
                    <a:pt x="2767" y="3741"/>
                    <a:pt x="2797" y="3954"/>
                  </a:cubicBezTo>
                  <a:cubicBezTo>
                    <a:pt x="2680" y="3807"/>
                    <a:pt x="1084" y="1300"/>
                    <a:pt x="787" y="1300"/>
                  </a:cubicBezTo>
                  <a:cubicBezTo>
                    <a:pt x="776" y="1300"/>
                    <a:pt x="768" y="1303"/>
                    <a:pt x="761" y="1309"/>
                  </a:cubicBezTo>
                  <a:cubicBezTo>
                    <a:pt x="518" y="1522"/>
                    <a:pt x="1764" y="4470"/>
                    <a:pt x="1855" y="4653"/>
                  </a:cubicBezTo>
                  <a:cubicBezTo>
                    <a:pt x="1774" y="4571"/>
                    <a:pt x="843" y="3350"/>
                    <a:pt x="429" y="3350"/>
                  </a:cubicBezTo>
                  <a:cubicBezTo>
                    <a:pt x="380" y="3350"/>
                    <a:pt x="337" y="3368"/>
                    <a:pt x="305" y="3406"/>
                  </a:cubicBezTo>
                  <a:cubicBezTo>
                    <a:pt x="1" y="3802"/>
                    <a:pt x="3588" y="10033"/>
                    <a:pt x="3588" y="10033"/>
                  </a:cubicBezTo>
                  <a:cubicBezTo>
                    <a:pt x="3679" y="14288"/>
                    <a:pt x="4256" y="21157"/>
                    <a:pt x="4925" y="27875"/>
                  </a:cubicBezTo>
                  <a:cubicBezTo>
                    <a:pt x="5563" y="34592"/>
                    <a:pt x="6323" y="41219"/>
                    <a:pt x="6779" y="44927"/>
                  </a:cubicBezTo>
                  <a:lnTo>
                    <a:pt x="6779" y="45018"/>
                  </a:lnTo>
                  <a:cubicBezTo>
                    <a:pt x="6901" y="45839"/>
                    <a:pt x="7053" y="46690"/>
                    <a:pt x="7235" y="47480"/>
                  </a:cubicBezTo>
                  <a:cubicBezTo>
                    <a:pt x="7600" y="48848"/>
                    <a:pt x="8056" y="50216"/>
                    <a:pt x="8603" y="51523"/>
                  </a:cubicBezTo>
                  <a:cubicBezTo>
                    <a:pt x="8818" y="51990"/>
                    <a:pt x="9241" y="52188"/>
                    <a:pt x="9799" y="52188"/>
                  </a:cubicBezTo>
                  <a:cubicBezTo>
                    <a:pt x="11054" y="52188"/>
                    <a:pt x="12994" y="51191"/>
                    <a:pt x="14804" y="50033"/>
                  </a:cubicBezTo>
                  <a:cubicBezTo>
                    <a:pt x="16749" y="48787"/>
                    <a:pt x="18542" y="47328"/>
                    <a:pt x="19181" y="46690"/>
                  </a:cubicBezTo>
                  <a:cubicBezTo>
                    <a:pt x="23618" y="42100"/>
                    <a:pt x="40214" y="22860"/>
                    <a:pt x="40670" y="19091"/>
                  </a:cubicBezTo>
                  <a:cubicBezTo>
                    <a:pt x="40670" y="19091"/>
                    <a:pt x="42038" y="16902"/>
                    <a:pt x="40032" y="16173"/>
                  </a:cubicBezTo>
                  <a:cubicBezTo>
                    <a:pt x="39944" y="16139"/>
                    <a:pt x="39827" y="16122"/>
                    <a:pt x="39683" y="16122"/>
                  </a:cubicBezTo>
                  <a:cubicBezTo>
                    <a:pt x="37104" y="16122"/>
                    <a:pt x="25848" y="21569"/>
                    <a:pt x="15138" y="33316"/>
                  </a:cubicBezTo>
                  <a:cubicBezTo>
                    <a:pt x="12494" y="23863"/>
                    <a:pt x="9576" y="13133"/>
                    <a:pt x="8512" y="9334"/>
                  </a:cubicBezTo>
                  <a:cubicBezTo>
                    <a:pt x="8512" y="9334"/>
                    <a:pt x="8573" y="6720"/>
                    <a:pt x="8573" y="4865"/>
                  </a:cubicBezTo>
                  <a:cubicBezTo>
                    <a:pt x="8573" y="3832"/>
                    <a:pt x="8542" y="2981"/>
                    <a:pt x="8451" y="2981"/>
                  </a:cubicBezTo>
                  <a:cubicBezTo>
                    <a:pt x="8449" y="2981"/>
                    <a:pt x="8447" y="2981"/>
                    <a:pt x="8445" y="2981"/>
                  </a:cubicBezTo>
                  <a:cubicBezTo>
                    <a:pt x="8185" y="2981"/>
                    <a:pt x="6749" y="4865"/>
                    <a:pt x="6749" y="4865"/>
                  </a:cubicBezTo>
                  <a:cubicBezTo>
                    <a:pt x="6749" y="4865"/>
                    <a:pt x="4331" y="1"/>
                    <a:pt x="41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15504350" y="-7662137"/>
              <a:ext cx="763725" cy="967043"/>
            </a:xfrm>
            <a:custGeom>
              <a:avLst/>
              <a:gdLst/>
              <a:ahLst/>
              <a:cxnLst/>
              <a:rect l="l" t="t" r="r" b="b"/>
              <a:pathLst>
                <a:path w="30549" h="38451" extrusionOk="0">
                  <a:moveTo>
                    <a:pt x="14682" y="0"/>
                  </a:moveTo>
                  <a:cubicBezTo>
                    <a:pt x="11521" y="487"/>
                    <a:pt x="3435" y="2158"/>
                    <a:pt x="1642" y="6839"/>
                  </a:cubicBezTo>
                  <a:cubicBezTo>
                    <a:pt x="1" y="11095"/>
                    <a:pt x="1612" y="26019"/>
                    <a:pt x="2128" y="33770"/>
                  </a:cubicBezTo>
                  <a:cubicBezTo>
                    <a:pt x="2311" y="36657"/>
                    <a:pt x="1703" y="38451"/>
                    <a:pt x="1703" y="38451"/>
                  </a:cubicBezTo>
                  <a:lnTo>
                    <a:pt x="28877" y="38451"/>
                  </a:lnTo>
                  <a:cubicBezTo>
                    <a:pt x="28877" y="38451"/>
                    <a:pt x="28725" y="36627"/>
                    <a:pt x="28451" y="33770"/>
                  </a:cubicBezTo>
                  <a:cubicBezTo>
                    <a:pt x="27539" y="23618"/>
                    <a:pt x="30548" y="11095"/>
                    <a:pt x="28968" y="6839"/>
                  </a:cubicBezTo>
                  <a:cubicBezTo>
                    <a:pt x="27174" y="2158"/>
                    <a:pt x="19089" y="487"/>
                    <a:pt x="1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15800725" y="-7776425"/>
              <a:ext cx="170975" cy="164925"/>
            </a:xfrm>
            <a:custGeom>
              <a:avLst/>
              <a:gdLst/>
              <a:ahLst/>
              <a:cxnLst/>
              <a:rect l="l" t="t" r="r" b="b"/>
              <a:pathLst>
                <a:path w="6839" h="6597" extrusionOk="0">
                  <a:moveTo>
                    <a:pt x="0" y="1"/>
                  </a:moveTo>
                  <a:lnTo>
                    <a:pt x="0" y="6597"/>
                  </a:lnTo>
                  <a:lnTo>
                    <a:pt x="6839" y="6597"/>
                  </a:lnTo>
                  <a:lnTo>
                    <a:pt x="6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15287775" y="-7621400"/>
              <a:ext cx="1257650" cy="1484850"/>
            </a:xfrm>
            <a:custGeom>
              <a:avLst/>
              <a:gdLst/>
              <a:ahLst/>
              <a:cxnLst/>
              <a:rect l="l" t="t" r="r" b="b"/>
              <a:pathLst>
                <a:path w="50306" h="59394" extrusionOk="0">
                  <a:moveTo>
                    <a:pt x="17114" y="1"/>
                  </a:moveTo>
                  <a:cubicBezTo>
                    <a:pt x="17114" y="1"/>
                    <a:pt x="16232" y="335"/>
                    <a:pt x="14834" y="1004"/>
                  </a:cubicBezTo>
                  <a:cubicBezTo>
                    <a:pt x="14591" y="1095"/>
                    <a:pt x="14287" y="1216"/>
                    <a:pt x="14013" y="1368"/>
                  </a:cubicBezTo>
                  <a:cubicBezTo>
                    <a:pt x="10427" y="3131"/>
                    <a:pt x="4439" y="6475"/>
                    <a:pt x="244" y="11034"/>
                  </a:cubicBezTo>
                  <a:cubicBezTo>
                    <a:pt x="244" y="11034"/>
                    <a:pt x="1551" y="20943"/>
                    <a:pt x="6171" y="22341"/>
                  </a:cubicBezTo>
                  <a:lnTo>
                    <a:pt x="9576" y="18420"/>
                  </a:lnTo>
                  <a:cubicBezTo>
                    <a:pt x="9576" y="18420"/>
                    <a:pt x="11673" y="34226"/>
                    <a:pt x="10214" y="37174"/>
                  </a:cubicBezTo>
                  <a:cubicBezTo>
                    <a:pt x="8755" y="40092"/>
                    <a:pt x="1338" y="49971"/>
                    <a:pt x="1" y="59393"/>
                  </a:cubicBezTo>
                  <a:lnTo>
                    <a:pt x="47661" y="59393"/>
                  </a:lnTo>
                  <a:cubicBezTo>
                    <a:pt x="47661" y="59393"/>
                    <a:pt x="45990" y="48968"/>
                    <a:pt x="41066" y="41035"/>
                  </a:cubicBezTo>
                  <a:cubicBezTo>
                    <a:pt x="39211" y="38025"/>
                    <a:pt x="38087" y="34621"/>
                    <a:pt x="37844" y="31095"/>
                  </a:cubicBezTo>
                  <a:lnTo>
                    <a:pt x="37205" y="21308"/>
                  </a:lnTo>
                  <a:lnTo>
                    <a:pt x="39090" y="28390"/>
                  </a:lnTo>
                  <a:cubicBezTo>
                    <a:pt x="39090" y="28390"/>
                    <a:pt x="46962" y="25776"/>
                    <a:pt x="48786" y="22676"/>
                  </a:cubicBezTo>
                  <a:cubicBezTo>
                    <a:pt x="50306" y="20062"/>
                    <a:pt x="41765" y="5928"/>
                    <a:pt x="34591" y="1368"/>
                  </a:cubicBezTo>
                  <a:cubicBezTo>
                    <a:pt x="34348" y="1216"/>
                    <a:pt x="34166" y="1095"/>
                    <a:pt x="33923" y="1004"/>
                  </a:cubicBezTo>
                  <a:cubicBezTo>
                    <a:pt x="32828" y="426"/>
                    <a:pt x="31795" y="31"/>
                    <a:pt x="30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15480800" y="-7622925"/>
              <a:ext cx="1009925" cy="1478025"/>
            </a:xfrm>
            <a:custGeom>
              <a:avLst/>
              <a:gdLst/>
              <a:ahLst/>
              <a:cxnLst/>
              <a:rect l="l" t="t" r="r" b="b"/>
              <a:pathLst>
                <a:path w="40397" h="59121" extrusionOk="0">
                  <a:moveTo>
                    <a:pt x="8846" y="1"/>
                  </a:moveTo>
                  <a:cubicBezTo>
                    <a:pt x="8815" y="1"/>
                    <a:pt x="8724" y="31"/>
                    <a:pt x="8633" y="62"/>
                  </a:cubicBezTo>
                  <a:cubicBezTo>
                    <a:pt x="8542" y="92"/>
                    <a:pt x="8420" y="183"/>
                    <a:pt x="8268" y="214"/>
                  </a:cubicBezTo>
                  <a:cubicBezTo>
                    <a:pt x="6718" y="913"/>
                    <a:pt x="3222" y="2676"/>
                    <a:pt x="1338" y="3709"/>
                  </a:cubicBezTo>
                  <a:cubicBezTo>
                    <a:pt x="1216" y="3800"/>
                    <a:pt x="1095" y="3861"/>
                    <a:pt x="973" y="3891"/>
                  </a:cubicBezTo>
                  <a:cubicBezTo>
                    <a:pt x="365" y="4256"/>
                    <a:pt x="0" y="4439"/>
                    <a:pt x="0" y="4439"/>
                  </a:cubicBezTo>
                  <a:lnTo>
                    <a:pt x="18086" y="59120"/>
                  </a:lnTo>
                  <a:lnTo>
                    <a:pt x="40396" y="59120"/>
                  </a:lnTo>
                  <a:cubicBezTo>
                    <a:pt x="40396" y="51673"/>
                    <a:pt x="32554" y="37083"/>
                    <a:pt x="32554" y="36992"/>
                  </a:cubicBezTo>
                  <a:cubicBezTo>
                    <a:pt x="28572" y="32919"/>
                    <a:pt x="8846" y="1"/>
                    <a:pt x="8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15583550" y="-8319894"/>
              <a:ext cx="600216" cy="593054"/>
            </a:xfrm>
            <a:custGeom>
              <a:avLst/>
              <a:gdLst/>
              <a:ahLst/>
              <a:cxnLst/>
              <a:rect l="l" t="t" r="r" b="b"/>
              <a:pathLst>
                <a:path w="23152" h="22889" extrusionOk="0">
                  <a:moveTo>
                    <a:pt x="11576" y="1"/>
                  </a:moveTo>
                  <a:cubicBezTo>
                    <a:pt x="7078" y="1"/>
                    <a:pt x="3491" y="3618"/>
                    <a:pt x="3491" y="8086"/>
                  </a:cubicBezTo>
                  <a:lnTo>
                    <a:pt x="3491" y="10852"/>
                  </a:lnTo>
                  <a:cubicBezTo>
                    <a:pt x="3204" y="10661"/>
                    <a:pt x="2799" y="10444"/>
                    <a:pt x="2357" y="10444"/>
                  </a:cubicBezTo>
                  <a:cubicBezTo>
                    <a:pt x="1956" y="10444"/>
                    <a:pt x="1524" y="10622"/>
                    <a:pt x="1120" y="11156"/>
                  </a:cubicBezTo>
                  <a:cubicBezTo>
                    <a:pt x="0" y="12669"/>
                    <a:pt x="1833" y="15959"/>
                    <a:pt x="3558" y="15959"/>
                  </a:cubicBezTo>
                  <a:cubicBezTo>
                    <a:pt x="3566" y="15959"/>
                    <a:pt x="3574" y="15959"/>
                    <a:pt x="3582" y="15958"/>
                  </a:cubicBezTo>
                  <a:cubicBezTo>
                    <a:pt x="4160" y="19910"/>
                    <a:pt x="7503" y="22889"/>
                    <a:pt x="11607" y="22889"/>
                  </a:cubicBezTo>
                  <a:cubicBezTo>
                    <a:pt x="15710" y="22889"/>
                    <a:pt x="19053" y="19849"/>
                    <a:pt x="19631" y="15958"/>
                  </a:cubicBezTo>
                  <a:cubicBezTo>
                    <a:pt x="19639" y="15959"/>
                    <a:pt x="19646" y="15959"/>
                    <a:pt x="19654" y="15959"/>
                  </a:cubicBezTo>
                  <a:cubicBezTo>
                    <a:pt x="21320" y="15959"/>
                    <a:pt x="23152" y="12669"/>
                    <a:pt x="22032" y="11156"/>
                  </a:cubicBezTo>
                  <a:cubicBezTo>
                    <a:pt x="21629" y="10637"/>
                    <a:pt x="21184" y="10467"/>
                    <a:pt x="20776" y="10467"/>
                  </a:cubicBezTo>
                  <a:cubicBezTo>
                    <a:pt x="20324" y="10467"/>
                    <a:pt x="19917" y="10676"/>
                    <a:pt x="19661" y="10852"/>
                  </a:cubicBezTo>
                  <a:lnTo>
                    <a:pt x="19661" y="8086"/>
                  </a:lnTo>
                  <a:cubicBezTo>
                    <a:pt x="19661" y="3618"/>
                    <a:pt x="16044" y="1"/>
                    <a:pt x="11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15867575" y="-8043900"/>
              <a:ext cx="28900" cy="121075"/>
            </a:xfrm>
            <a:custGeom>
              <a:avLst/>
              <a:gdLst/>
              <a:ahLst/>
              <a:cxnLst/>
              <a:rect l="l" t="t" r="r" b="b"/>
              <a:pathLst>
                <a:path w="1156" h="4843" extrusionOk="0">
                  <a:moveTo>
                    <a:pt x="943" y="1"/>
                  </a:moveTo>
                  <a:cubicBezTo>
                    <a:pt x="822" y="457"/>
                    <a:pt x="791" y="912"/>
                    <a:pt x="670" y="1368"/>
                  </a:cubicBezTo>
                  <a:cubicBezTo>
                    <a:pt x="609" y="1794"/>
                    <a:pt x="518" y="2219"/>
                    <a:pt x="366" y="2615"/>
                  </a:cubicBezTo>
                  <a:cubicBezTo>
                    <a:pt x="244" y="3040"/>
                    <a:pt x="1" y="3496"/>
                    <a:pt x="62" y="4043"/>
                  </a:cubicBezTo>
                  <a:cubicBezTo>
                    <a:pt x="92" y="4286"/>
                    <a:pt x="214" y="4560"/>
                    <a:pt x="457" y="4712"/>
                  </a:cubicBezTo>
                  <a:cubicBezTo>
                    <a:pt x="574" y="4795"/>
                    <a:pt x="718" y="4842"/>
                    <a:pt x="855" y="4842"/>
                  </a:cubicBezTo>
                  <a:cubicBezTo>
                    <a:pt x="967" y="4842"/>
                    <a:pt x="1074" y="4811"/>
                    <a:pt x="1156" y="4742"/>
                  </a:cubicBezTo>
                  <a:lnTo>
                    <a:pt x="1156" y="4742"/>
                  </a:lnTo>
                  <a:cubicBezTo>
                    <a:pt x="1118" y="4753"/>
                    <a:pt x="1080" y="4758"/>
                    <a:pt x="1044" y="4758"/>
                  </a:cubicBezTo>
                  <a:cubicBezTo>
                    <a:pt x="879" y="4758"/>
                    <a:pt x="739" y="4654"/>
                    <a:pt x="639" y="4530"/>
                  </a:cubicBezTo>
                  <a:cubicBezTo>
                    <a:pt x="518" y="4378"/>
                    <a:pt x="487" y="4195"/>
                    <a:pt x="487" y="3982"/>
                  </a:cubicBezTo>
                  <a:cubicBezTo>
                    <a:pt x="487" y="3618"/>
                    <a:pt x="700" y="3223"/>
                    <a:pt x="852" y="2767"/>
                  </a:cubicBezTo>
                  <a:cubicBezTo>
                    <a:pt x="1004" y="2311"/>
                    <a:pt x="1095" y="1824"/>
                    <a:pt x="1095" y="1368"/>
                  </a:cubicBezTo>
                  <a:cubicBezTo>
                    <a:pt x="1095" y="912"/>
                    <a:pt x="1065" y="457"/>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15636575" y="-8023375"/>
              <a:ext cx="56250" cy="77400"/>
            </a:xfrm>
            <a:custGeom>
              <a:avLst/>
              <a:gdLst/>
              <a:ahLst/>
              <a:cxnLst/>
              <a:rect l="l" t="t" r="r" b="b"/>
              <a:pathLst>
                <a:path w="2250" h="3096" extrusionOk="0">
                  <a:moveTo>
                    <a:pt x="882" y="0"/>
                  </a:moveTo>
                  <a:cubicBezTo>
                    <a:pt x="669" y="0"/>
                    <a:pt x="487" y="61"/>
                    <a:pt x="365" y="152"/>
                  </a:cubicBezTo>
                  <a:cubicBezTo>
                    <a:pt x="122" y="365"/>
                    <a:pt x="1" y="699"/>
                    <a:pt x="1" y="973"/>
                  </a:cubicBezTo>
                  <a:cubicBezTo>
                    <a:pt x="122" y="699"/>
                    <a:pt x="274" y="456"/>
                    <a:pt x="487" y="395"/>
                  </a:cubicBezTo>
                  <a:cubicBezTo>
                    <a:pt x="563" y="357"/>
                    <a:pt x="634" y="340"/>
                    <a:pt x="699" y="340"/>
                  </a:cubicBezTo>
                  <a:cubicBezTo>
                    <a:pt x="842" y="340"/>
                    <a:pt x="960" y="422"/>
                    <a:pt x="1064" y="547"/>
                  </a:cubicBezTo>
                  <a:cubicBezTo>
                    <a:pt x="1210" y="693"/>
                    <a:pt x="1272" y="893"/>
                    <a:pt x="1383" y="1149"/>
                  </a:cubicBezTo>
                  <a:lnTo>
                    <a:pt x="1383" y="1149"/>
                  </a:lnTo>
                  <a:cubicBezTo>
                    <a:pt x="1328" y="1138"/>
                    <a:pt x="1272" y="1130"/>
                    <a:pt x="1216" y="1125"/>
                  </a:cubicBezTo>
                  <a:cubicBezTo>
                    <a:pt x="1169" y="1109"/>
                    <a:pt x="1118" y="1102"/>
                    <a:pt x="1065" y="1102"/>
                  </a:cubicBezTo>
                  <a:cubicBezTo>
                    <a:pt x="912" y="1102"/>
                    <a:pt x="744" y="1164"/>
                    <a:pt x="608" y="1277"/>
                  </a:cubicBezTo>
                  <a:cubicBezTo>
                    <a:pt x="426" y="1429"/>
                    <a:pt x="335" y="1611"/>
                    <a:pt x="305" y="1794"/>
                  </a:cubicBezTo>
                  <a:cubicBezTo>
                    <a:pt x="274" y="2219"/>
                    <a:pt x="487" y="2554"/>
                    <a:pt x="730" y="2797"/>
                  </a:cubicBezTo>
                  <a:cubicBezTo>
                    <a:pt x="888" y="2955"/>
                    <a:pt x="1147" y="3096"/>
                    <a:pt x="1394" y="3096"/>
                  </a:cubicBezTo>
                  <a:cubicBezTo>
                    <a:pt x="1479" y="3096"/>
                    <a:pt x="1564" y="3079"/>
                    <a:pt x="1642" y="3040"/>
                  </a:cubicBezTo>
                  <a:cubicBezTo>
                    <a:pt x="1338" y="3040"/>
                    <a:pt x="1064" y="2857"/>
                    <a:pt x="912" y="2645"/>
                  </a:cubicBezTo>
                  <a:cubicBezTo>
                    <a:pt x="760" y="2402"/>
                    <a:pt x="639" y="2098"/>
                    <a:pt x="730" y="1915"/>
                  </a:cubicBezTo>
                  <a:cubicBezTo>
                    <a:pt x="760" y="1824"/>
                    <a:pt x="821" y="1733"/>
                    <a:pt x="912" y="1672"/>
                  </a:cubicBezTo>
                  <a:cubicBezTo>
                    <a:pt x="973" y="1642"/>
                    <a:pt x="1064" y="1642"/>
                    <a:pt x="1186" y="1642"/>
                  </a:cubicBezTo>
                  <a:cubicBezTo>
                    <a:pt x="1354" y="1666"/>
                    <a:pt x="1542" y="1766"/>
                    <a:pt x="1688" y="1912"/>
                  </a:cubicBezTo>
                  <a:lnTo>
                    <a:pt x="1688" y="1912"/>
                  </a:lnTo>
                  <a:cubicBezTo>
                    <a:pt x="1693" y="1923"/>
                    <a:pt x="1698" y="1934"/>
                    <a:pt x="1703" y="1946"/>
                  </a:cubicBezTo>
                  <a:lnTo>
                    <a:pt x="1714" y="1939"/>
                  </a:lnTo>
                  <a:lnTo>
                    <a:pt x="1714" y="1939"/>
                  </a:lnTo>
                  <a:cubicBezTo>
                    <a:pt x="1743" y="1970"/>
                    <a:pt x="1769" y="2003"/>
                    <a:pt x="1794" y="2037"/>
                  </a:cubicBezTo>
                  <a:cubicBezTo>
                    <a:pt x="1838" y="2081"/>
                    <a:pt x="1915" y="2110"/>
                    <a:pt x="2001" y="2110"/>
                  </a:cubicBezTo>
                  <a:cubicBezTo>
                    <a:pt x="2033" y="2110"/>
                    <a:pt x="2065" y="2106"/>
                    <a:pt x="2098" y="2098"/>
                  </a:cubicBezTo>
                  <a:cubicBezTo>
                    <a:pt x="2189" y="2037"/>
                    <a:pt x="2250" y="1885"/>
                    <a:pt x="2189" y="1763"/>
                  </a:cubicBezTo>
                  <a:cubicBezTo>
                    <a:pt x="2178" y="1734"/>
                    <a:pt x="2166" y="1704"/>
                    <a:pt x="2155" y="1675"/>
                  </a:cubicBezTo>
                  <a:lnTo>
                    <a:pt x="2155" y="1675"/>
                  </a:lnTo>
                  <a:lnTo>
                    <a:pt x="2159" y="1672"/>
                  </a:lnTo>
                  <a:cubicBezTo>
                    <a:pt x="2154" y="1665"/>
                    <a:pt x="2150" y="1658"/>
                    <a:pt x="2145" y="1651"/>
                  </a:cubicBezTo>
                  <a:lnTo>
                    <a:pt x="2145" y="1651"/>
                  </a:lnTo>
                  <a:cubicBezTo>
                    <a:pt x="2061" y="1445"/>
                    <a:pt x="1958" y="1235"/>
                    <a:pt x="1855" y="1003"/>
                  </a:cubicBezTo>
                  <a:cubicBezTo>
                    <a:pt x="1703" y="730"/>
                    <a:pt x="1581" y="456"/>
                    <a:pt x="1338" y="243"/>
                  </a:cubicBezTo>
                  <a:cubicBezTo>
                    <a:pt x="1216" y="122"/>
                    <a:pt x="1064"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16080350" y="-8024325"/>
              <a:ext cx="55500" cy="77275"/>
            </a:xfrm>
            <a:custGeom>
              <a:avLst/>
              <a:gdLst/>
              <a:ahLst/>
              <a:cxnLst/>
              <a:rect l="l" t="t" r="r" b="b"/>
              <a:pathLst>
                <a:path w="2220" h="3091" extrusionOk="0">
                  <a:moveTo>
                    <a:pt x="1462" y="0"/>
                  </a:moveTo>
                  <a:cubicBezTo>
                    <a:pt x="1431" y="0"/>
                    <a:pt x="1400" y="3"/>
                    <a:pt x="1368" y="8"/>
                  </a:cubicBezTo>
                  <a:cubicBezTo>
                    <a:pt x="1156" y="38"/>
                    <a:pt x="1004" y="129"/>
                    <a:pt x="913" y="251"/>
                  </a:cubicBezTo>
                  <a:cubicBezTo>
                    <a:pt x="639" y="464"/>
                    <a:pt x="487" y="737"/>
                    <a:pt x="365" y="1011"/>
                  </a:cubicBezTo>
                  <a:cubicBezTo>
                    <a:pt x="258" y="1226"/>
                    <a:pt x="151" y="1441"/>
                    <a:pt x="64" y="1676"/>
                  </a:cubicBezTo>
                  <a:lnTo>
                    <a:pt x="64" y="1676"/>
                  </a:lnTo>
                  <a:cubicBezTo>
                    <a:pt x="63" y="1677"/>
                    <a:pt x="62" y="1679"/>
                    <a:pt x="61" y="1680"/>
                  </a:cubicBezTo>
                  <a:lnTo>
                    <a:pt x="63" y="1680"/>
                  </a:lnTo>
                  <a:lnTo>
                    <a:pt x="63" y="1680"/>
                  </a:lnTo>
                  <a:cubicBezTo>
                    <a:pt x="52" y="1710"/>
                    <a:pt x="41" y="1740"/>
                    <a:pt x="31" y="1771"/>
                  </a:cubicBezTo>
                  <a:cubicBezTo>
                    <a:pt x="1" y="1862"/>
                    <a:pt x="31" y="1984"/>
                    <a:pt x="92" y="2075"/>
                  </a:cubicBezTo>
                  <a:cubicBezTo>
                    <a:pt x="142" y="2100"/>
                    <a:pt x="198" y="2115"/>
                    <a:pt x="252" y="2115"/>
                  </a:cubicBezTo>
                  <a:cubicBezTo>
                    <a:pt x="329" y="2115"/>
                    <a:pt x="403" y="2085"/>
                    <a:pt x="457" y="2014"/>
                  </a:cubicBezTo>
                  <a:cubicBezTo>
                    <a:pt x="475" y="1992"/>
                    <a:pt x="493" y="1971"/>
                    <a:pt x="513" y="1951"/>
                  </a:cubicBezTo>
                  <a:lnTo>
                    <a:pt x="513" y="1951"/>
                  </a:lnTo>
                  <a:lnTo>
                    <a:pt x="517" y="1953"/>
                  </a:lnTo>
                  <a:cubicBezTo>
                    <a:pt x="520" y="1948"/>
                    <a:pt x="522" y="1944"/>
                    <a:pt x="525" y="1939"/>
                  </a:cubicBezTo>
                  <a:lnTo>
                    <a:pt x="525" y="1939"/>
                  </a:lnTo>
                  <a:cubicBezTo>
                    <a:pt x="669" y="1791"/>
                    <a:pt x="856" y="1675"/>
                    <a:pt x="1064" y="1649"/>
                  </a:cubicBezTo>
                  <a:cubicBezTo>
                    <a:pt x="1156" y="1649"/>
                    <a:pt x="1247" y="1649"/>
                    <a:pt x="1308" y="1680"/>
                  </a:cubicBezTo>
                  <a:cubicBezTo>
                    <a:pt x="1399" y="1710"/>
                    <a:pt x="1460" y="1801"/>
                    <a:pt x="1520" y="1923"/>
                  </a:cubicBezTo>
                  <a:cubicBezTo>
                    <a:pt x="1581" y="2136"/>
                    <a:pt x="1460" y="2409"/>
                    <a:pt x="1308" y="2622"/>
                  </a:cubicBezTo>
                  <a:cubicBezTo>
                    <a:pt x="1156" y="2865"/>
                    <a:pt x="882" y="3047"/>
                    <a:pt x="609" y="3047"/>
                  </a:cubicBezTo>
                  <a:cubicBezTo>
                    <a:pt x="682" y="3077"/>
                    <a:pt x="759" y="3090"/>
                    <a:pt x="837" y="3090"/>
                  </a:cubicBezTo>
                  <a:cubicBezTo>
                    <a:pt x="1082" y="3090"/>
                    <a:pt x="1336" y="2958"/>
                    <a:pt x="1520" y="2774"/>
                  </a:cubicBezTo>
                  <a:cubicBezTo>
                    <a:pt x="1764" y="2561"/>
                    <a:pt x="2007" y="2227"/>
                    <a:pt x="1916" y="1801"/>
                  </a:cubicBezTo>
                  <a:cubicBezTo>
                    <a:pt x="1885" y="1619"/>
                    <a:pt x="1824" y="1406"/>
                    <a:pt x="1612" y="1254"/>
                  </a:cubicBezTo>
                  <a:cubicBezTo>
                    <a:pt x="1470" y="1136"/>
                    <a:pt x="1311" y="1092"/>
                    <a:pt x="1147" y="1092"/>
                  </a:cubicBezTo>
                  <a:cubicBezTo>
                    <a:pt x="1099" y="1092"/>
                    <a:pt x="1052" y="1095"/>
                    <a:pt x="1004" y="1102"/>
                  </a:cubicBezTo>
                  <a:cubicBezTo>
                    <a:pt x="947" y="1116"/>
                    <a:pt x="892" y="1132"/>
                    <a:pt x="837" y="1151"/>
                  </a:cubicBezTo>
                  <a:lnTo>
                    <a:pt x="837" y="1151"/>
                  </a:lnTo>
                  <a:cubicBezTo>
                    <a:pt x="923" y="925"/>
                    <a:pt x="1013" y="727"/>
                    <a:pt x="1156" y="555"/>
                  </a:cubicBezTo>
                  <a:cubicBezTo>
                    <a:pt x="1256" y="415"/>
                    <a:pt x="1382" y="341"/>
                    <a:pt x="1517" y="341"/>
                  </a:cubicBezTo>
                  <a:cubicBezTo>
                    <a:pt x="1587" y="341"/>
                    <a:pt x="1660" y="361"/>
                    <a:pt x="1733" y="403"/>
                  </a:cubicBezTo>
                  <a:cubicBezTo>
                    <a:pt x="1976" y="494"/>
                    <a:pt x="2128" y="737"/>
                    <a:pt x="2220" y="1011"/>
                  </a:cubicBezTo>
                  <a:cubicBezTo>
                    <a:pt x="2220" y="737"/>
                    <a:pt x="2159" y="403"/>
                    <a:pt x="1855" y="160"/>
                  </a:cubicBezTo>
                  <a:cubicBezTo>
                    <a:pt x="1754" y="59"/>
                    <a:pt x="1612" y="0"/>
                    <a:pt x="1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15751325" y="-8111050"/>
              <a:ext cx="110200" cy="41750"/>
            </a:xfrm>
            <a:custGeom>
              <a:avLst/>
              <a:gdLst/>
              <a:ahLst/>
              <a:cxnLst/>
              <a:rect l="l" t="t" r="r" b="b"/>
              <a:pathLst>
                <a:path w="4408" h="1670" extrusionOk="0">
                  <a:moveTo>
                    <a:pt x="2708" y="1"/>
                  </a:moveTo>
                  <a:cubicBezTo>
                    <a:pt x="2423" y="1"/>
                    <a:pt x="2156" y="40"/>
                    <a:pt x="1854" y="133"/>
                  </a:cubicBezTo>
                  <a:cubicBezTo>
                    <a:pt x="1490" y="255"/>
                    <a:pt x="1125" y="407"/>
                    <a:pt x="851" y="589"/>
                  </a:cubicBezTo>
                  <a:cubicBezTo>
                    <a:pt x="547" y="772"/>
                    <a:pt x="274" y="1076"/>
                    <a:pt x="31" y="1349"/>
                  </a:cubicBezTo>
                  <a:cubicBezTo>
                    <a:pt x="0" y="1440"/>
                    <a:pt x="0" y="1501"/>
                    <a:pt x="31" y="1592"/>
                  </a:cubicBezTo>
                  <a:cubicBezTo>
                    <a:pt x="88" y="1631"/>
                    <a:pt x="158" y="1669"/>
                    <a:pt x="217" y="1669"/>
                  </a:cubicBezTo>
                  <a:cubicBezTo>
                    <a:pt x="251" y="1669"/>
                    <a:pt x="282" y="1656"/>
                    <a:pt x="304" y="1623"/>
                  </a:cubicBezTo>
                  <a:cubicBezTo>
                    <a:pt x="608" y="1440"/>
                    <a:pt x="851" y="1288"/>
                    <a:pt x="1155" y="1167"/>
                  </a:cubicBezTo>
                  <a:cubicBezTo>
                    <a:pt x="1399" y="1045"/>
                    <a:pt x="1702" y="984"/>
                    <a:pt x="2006" y="924"/>
                  </a:cubicBezTo>
                  <a:cubicBezTo>
                    <a:pt x="2158" y="908"/>
                    <a:pt x="2310" y="901"/>
                    <a:pt x="2462" y="901"/>
                  </a:cubicBezTo>
                  <a:cubicBezTo>
                    <a:pt x="2614" y="901"/>
                    <a:pt x="2766" y="908"/>
                    <a:pt x="2918" y="924"/>
                  </a:cubicBezTo>
                  <a:cubicBezTo>
                    <a:pt x="3222" y="984"/>
                    <a:pt x="3526" y="1045"/>
                    <a:pt x="3800" y="1076"/>
                  </a:cubicBezTo>
                  <a:lnTo>
                    <a:pt x="3830" y="1106"/>
                  </a:lnTo>
                  <a:cubicBezTo>
                    <a:pt x="3863" y="1115"/>
                    <a:pt x="3895" y="1120"/>
                    <a:pt x="3927" y="1120"/>
                  </a:cubicBezTo>
                  <a:cubicBezTo>
                    <a:pt x="4105" y="1120"/>
                    <a:pt x="4270" y="987"/>
                    <a:pt x="4347" y="832"/>
                  </a:cubicBezTo>
                  <a:cubicBezTo>
                    <a:pt x="4408" y="589"/>
                    <a:pt x="4286" y="346"/>
                    <a:pt x="4073" y="255"/>
                  </a:cubicBezTo>
                  <a:cubicBezTo>
                    <a:pt x="3678" y="103"/>
                    <a:pt x="3344" y="73"/>
                    <a:pt x="2979" y="12"/>
                  </a:cubicBezTo>
                  <a:cubicBezTo>
                    <a:pt x="2886" y="5"/>
                    <a:pt x="2796"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15914700" y="-8110775"/>
              <a:ext cx="110975" cy="40875"/>
            </a:xfrm>
            <a:custGeom>
              <a:avLst/>
              <a:gdLst/>
              <a:ahLst/>
              <a:cxnLst/>
              <a:rect l="l" t="t" r="r" b="b"/>
              <a:pathLst>
                <a:path w="4439" h="1635" extrusionOk="0">
                  <a:moveTo>
                    <a:pt x="1459" y="1"/>
                  </a:moveTo>
                  <a:cubicBezTo>
                    <a:pt x="1064" y="62"/>
                    <a:pt x="730" y="92"/>
                    <a:pt x="335" y="244"/>
                  </a:cubicBezTo>
                  <a:cubicBezTo>
                    <a:pt x="122" y="305"/>
                    <a:pt x="0" y="548"/>
                    <a:pt x="31" y="730"/>
                  </a:cubicBezTo>
                  <a:cubicBezTo>
                    <a:pt x="108" y="937"/>
                    <a:pt x="274" y="1078"/>
                    <a:pt x="471" y="1078"/>
                  </a:cubicBezTo>
                  <a:cubicBezTo>
                    <a:pt x="506" y="1078"/>
                    <a:pt x="542" y="1074"/>
                    <a:pt x="578" y="1065"/>
                  </a:cubicBezTo>
                  <a:lnTo>
                    <a:pt x="608" y="1065"/>
                  </a:lnTo>
                  <a:cubicBezTo>
                    <a:pt x="882" y="1004"/>
                    <a:pt x="1186" y="973"/>
                    <a:pt x="1490" y="913"/>
                  </a:cubicBezTo>
                  <a:cubicBezTo>
                    <a:pt x="1642" y="897"/>
                    <a:pt x="1794" y="890"/>
                    <a:pt x="1946" y="890"/>
                  </a:cubicBezTo>
                  <a:cubicBezTo>
                    <a:pt x="2098" y="890"/>
                    <a:pt x="2250" y="897"/>
                    <a:pt x="2402" y="913"/>
                  </a:cubicBezTo>
                  <a:cubicBezTo>
                    <a:pt x="2706" y="973"/>
                    <a:pt x="2979" y="1034"/>
                    <a:pt x="3283" y="1156"/>
                  </a:cubicBezTo>
                  <a:cubicBezTo>
                    <a:pt x="3587" y="1277"/>
                    <a:pt x="3830" y="1429"/>
                    <a:pt x="4104" y="1612"/>
                  </a:cubicBezTo>
                  <a:cubicBezTo>
                    <a:pt x="4149" y="1627"/>
                    <a:pt x="4187" y="1635"/>
                    <a:pt x="4225" y="1635"/>
                  </a:cubicBezTo>
                  <a:cubicBezTo>
                    <a:pt x="4263" y="1635"/>
                    <a:pt x="4301" y="1627"/>
                    <a:pt x="4347" y="1612"/>
                  </a:cubicBezTo>
                  <a:cubicBezTo>
                    <a:pt x="4408" y="1521"/>
                    <a:pt x="4438" y="1429"/>
                    <a:pt x="4377" y="1338"/>
                  </a:cubicBezTo>
                  <a:cubicBezTo>
                    <a:pt x="4134" y="1034"/>
                    <a:pt x="3891" y="761"/>
                    <a:pt x="3587" y="578"/>
                  </a:cubicBezTo>
                  <a:cubicBezTo>
                    <a:pt x="3283" y="366"/>
                    <a:pt x="2918" y="214"/>
                    <a:pt x="2554" y="122"/>
                  </a:cubicBezTo>
                  <a:cubicBezTo>
                    <a:pt x="2219" y="62"/>
                    <a:pt x="1824"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15941300" y="-8035575"/>
              <a:ext cx="32700" cy="60850"/>
            </a:xfrm>
            <a:custGeom>
              <a:avLst/>
              <a:gdLst/>
              <a:ahLst/>
              <a:cxnLst/>
              <a:rect l="l" t="t" r="r" b="b"/>
              <a:pathLst>
                <a:path w="1308" h="2434" extrusionOk="0">
                  <a:moveTo>
                    <a:pt x="666" y="1"/>
                  </a:moveTo>
                  <a:cubicBezTo>
                    <a:pt x="657" y="1"/>
                    <a:pt x="648" y="1"/>
                    <a:pt x="639" y="2"/>
                  </a:cubicBezTo>
                  <a:cubicBezTo>
                    <a:pt x="304" y="2"/>
                    <a:pt x="0" y="549"/>
                    <a:pt x="0" y="1218"/>
                  </a:cubicBezTo>
                  <a:cubicBezTo>
                    <a:pt x="0" y="1886"/>
                    <a:pt x="274" y="2434"/>
                    <a:pt x="639" y="2434"/>
                  </a:cubicBezTo>
                  <a:cubicBezTo>
                    <a:pt x="1003" y="2434"/>
                    <a:pt x="1307" y="1917"/>
                    <a:pt x="1307" y="1218"/>
                  </a:cubicBezTo>
                  <a:cubicBezTo>
                    <a:pt x="1307" y="566"/>
                    <a:pt x="1018"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15962575" y="-8035550"/>
              <a:ext cx="21300" cy="17525"/>
            </a:xfrm>
            <a:custGeom>
              <a:avLst/>
              <a:gdLst/>
              <a:ahLst/>
              <a:cxnLst/>
              <a:rect l="l" t="t" r="r" b="b"/>
              <a:pathLst>
                <a:path w="852" h="701" extrusionOk="0">
                  <a:moveTo>
                    <a:pt x="851" y="1"/>
                  </a:moveTo>
                  <a:cubicBezTo>
                    <a:pt x="547" y="244"/>
                    <a:pt x="0" y="275"/>
                    <a:pt x="0" y="275"/>
                  </a:cubicBezTo>
                  <a:lnTo>
                    <a:pt x="91" y="700"/>
                  </a:lnTo>
                  <a:cubicBezTo>
                    <a:pt x="608" y="639"/>
                    <a:pt x="851"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5811350" y="-8035550"/>
              <a:ext cx="31950" cy="60825"/>
            </a:xfrm>
            <a:custGeom>
              <a:avLst/>
              <a:gdLst/>
              <a:ahLst/>
              <a:cxnLst/>
              <a:rect l="l" t="t" r="r" b="b"/>
              <a:pathLst>
                <a:path w="1278" h="2433" extrusionOk="0">
                  <a:moveTo>
                    <a:pt x="639" y="1"/>
                  </a:moveTo>
                  <a:cubicBezTo>
                    <a:pt x="274" y="1"/>
                    <a:pt x="1" y="548"/>
                    <a:pt x="1" y="1217"/>
                  </a:cubicBezTo>
                  <a:cubicBezTo>
                    <a:pt x="1" y="1885"/>
                    <a:pt x="274" y="2433"/>
                    <a:pt x="639" y="2433"/>
                  </a:cubicBezTo>
                  <a:cubicBezTo>
                    <a:pt x="1004" y="2433"/>
                    <a:pt x="1277" y="1885"/>
                    <a:pt x="1277" y="1217"/>
                  </a:cubicBezTo>
                  <a:cubicBezTo>
                    <a:pt x="1277" y="548"/>
                    <a:pt x="1004"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15799950" y="-8035550"/>
              <a:ext cx="22075" cy="17525"/>
            </a:xfrm>
            <a:custGeom>
              <a:avLst/>
              <a:gdLst/>
              <a:ahLst/>
              <a:cxnLst/>
              <a:rect l="l" t="t" r="r" b="b"/>
              <a:pathLst>
                <a:path w="883" h="701" extrusionOk="0">
                  <a:moveTo>
                    <a:pt x="1" y="1"/>
                  </a:moveTo>
                  <a:cubicBezTo>
                    <a:pt x="1" y="1"/>
                    <a:pt x="274" y="639"/>
                    <a:pt x="761" y="700"/>
                  </a:cubicBezTo>
                  <a:lnTo>
                    <a:pt x="882" y="275"/>
                  </a:lnTo>
                  <a:cubicBezTo>
                    <a:pt x="882" y="275"/>
                    <a:pt x="305" y="2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15845550" y="-7924600"/>
              <a:ext cx="114775" cy="66900"/>
            </a:xfrm>
            <a:custGeom>
              <a:avLst/>
              <a:gdLst/>
              <a:ahLst/>
              <a:cxnLst/>
              <a:rect l="l" t="t" r="r" b="b"/>
              <a:pathLst>
                <a:path w="4591" h="2676" extrusionOk="0">
                  <a:moveTo>
                    <a:pt x="4560" y="1"/>
                  </a:moveTo>
                  <a:lnTo>
                    <a:pt x="487" y="700"/>
                  </a:lnTo>
                  <a:lnTo>
                    <a:pt x="0" y="761"/>
                  </a:lnTo>
                  <a:cubicBezTo>
                    <a:pt x="0" y="761"/>
                    <a:pt x="791" y="2645"/>
                    <a:pt x="2462" y="2676"/>
                  </a:cubicBezTo>
                  <a:cubicBezTo>
                    <a:pt x="2584" y="2676"/>
                    <a:pt x="2675" y="2645"/>
                    <a:pt x="2858" y="2645"/>
                  </a:cubicBezTo>
                  <a:cubicBezTo>
                    <a:pt x="3617" y="2554"/>
                    <a:pt x="4013" y="2128"/>
                    <a:pt x="4256" y="1672"/>
                  </a:cubicBezTo>
                  <a:cubicBezTo>
                    <a:pt x="4438" y="1308"/>
                    <a:pt x="4529" y="882"/>
                    <a:pt x="4560" y="548"/>
                  </a:cubicBezTo>
                  <a:cubicBezTo>
                    <a:pt x="4590" y="244"/>
                    <a:pt x="4560" y="1"/>
                    <a:pt x="4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15393400" y="-8346950"/>
              <a:ext cx="867825" cy="889700"/>
            </a:xfrm>
            <a:custGeom>
              <a:avLst/>
              <a:gdLst/>
              <a:ahLst/>
              <a:cxnLst/>
              <a:rect l="l" t="t" r="r" b="b"/>
              <a:pathLst>
                <a:path w="34713" h="35588" extrusionOk="0">
                  <a:moveTo>
                    <a:pt x="19974" y="0"/>
                  </a:moveTo>
                  <a:cubicBezTo>
                    <a:pt x="19388" y="0"/>
                    <a:pt x="18805" y="58"/>
                    <a:pt x="18238" y="177"/>
                  </a:cubicBezTo>
                  <a:cubicBezTo>
                    <a:pt x="16719" y="542"/>
                    <a:pt x="15351" y="1302"/>
                    <a:pt x="14135" y="2274"/>
                  </a:cubicBezTo>
                  <a:cubicBezTo>
                    <a:pt x="12949" y="3217"/>
                    <a:pt x="11612" y="4372"/>
                    <a:pt x="10822" y="5618"/>
                  </a:cubicBezTo>
                  <a:cubicBezTo>
                    <a:pt x="8968" y="8597"/>
                    <a:pt x="5958" y="9995"/>
                    <a:pt x="4895" y="13308"/>
                  </a:cubicBezTo>
                  <a:cubicBezTo>
                    <a:pt x="3983" y="16044"/>
                    <a:pt x="5746" y="18962"/>
                    <a:pt x="5503" y="21849"/>
                  </a:cubicBezTo>
                  <a:cubicBezTo>
                    <a:pt x="5381" y="23126"/>
                    <a:pt x="4895" y="24402"/>
                    <a:pt x="4074" y="25375"/>
                  </a:cubicBezTo>
                  <a:cubicBezTo>
                    <a:pt x="2858" y="26834"/>
                    <a:pt x="974" y="27776"/>
                    <a:pt x="426" y="29570"/>
                  </a:cubicBezTo>
                  <a:cubicBezTo>
                    <a:pt x="1" y="31272"/>
                    <a:pt x="274" y="34038"/>
                    <a:pt x="1186" y="35588"/>
                  </a:cubicBezTo>
                  <a:lnTo>
                    <a:pt x="3618" y="33886"/>
                  </a:lnTo>
                  <a:lnTo>
                    <a:pt x="3466" y="33430"/>
                  </a:lnTo>
                  <a:lnTo>
                    <a:pt x="12372" y="28992"/>
                  </a:lnTo>
                  <a:lnTo>
                    <a:pt x="12463" y="29266"/>
                  </a:lnTo>
                  <a:cubicBezTo>
                    <a:pt x="13223" y="28871"/>
                    <a:pt x="16293" y="28141"/>
                    <a:pt x="16293" y="28141"/>
                  </a:cubicBezTo>
                  <a:lnTo>
                    <a:pt x="16293" y="23795"/>
                  </a:lnTo>
                  <a:cubicBezTo>
                    <a:pt x="12706" y="22214"/>
                    <a:pt x="11551" y="17624"/>
                    <a:pt x="11551" y="17624"/>
                  </a:cubicBezTo>
                  <a:cubicBezTo>
                    <a:pt x="8998" y="16986"/>
                    <a:pt x="8481" y="13521"/>
                    <a:pt x="9424" y="12548"/>
                  </a:cubicBezTo>
                  <a:cubicBezTo>
                    <a:pt x="9738" y="12214"/>
                    <a:pt x="10092" y="12102"/>
                    <a:pt x="10426" y="12102"/>
                  </a:cubicBezTo>
                  <a:cubicBezTo>
                    <a:pt x="11092" y="12102"/>
                    <a:pt x="11673" y="12548"/>
                    <a:pt x="11673" y="12548"/>
                  </a:cubicBezTo>
                  <a:cubicBezTo>
                    <a:pt x="16415" y="11332"/>
                    <a:pt x="19789" y="6347"/>
                    <a:pt x="19789" y="6347"/>
                  </a:cubicBezTo>
                  <a:cubicBezTo>
                    <a:pt x="19789" y="6347"/>
                    <a:pt x="23095" y="12756"/>
                    <a:pt x="26683" y="12756"/>
                  </a:cubicBezTo>
                  <a:cubicBezTo>
                    <a:pt x="27017" y="12756"/>
                    <a:pt x="27354" y="12700"/>
                    <a:pt x="27691" y="12579"/>
                  </a:cubicBezTo>
                  <a:cubicBezTo>
                    <a:pt x="27691" y="12579"/>
                    <a:pt x="28296" y="12155"/>
                    <a:pt x="28979" y="12155"/>
                  </a:cubicBezTo>
                  <a:cubicBezTo>
                    <a:pt x="29379" y="12155"/>
                    <a:pt x="29805" y="12301"/>
                    <a:pt x="30153" y="12761"/>
                  </a:cubicBezTo>
                  <a:cubicBezTo>
                    <a:pt x="31126" y="14007"/>
                    <a:pt x="30093" y="16895"/>
                    <a:pt x="27935" y="17563"/>
                  </a:cubicBezTo>
                  <a:cubicBezTo>
                    <a:pt x="27935" y="17563"/>
                    <a:pt x="26962" y="22153"/>
                    <a:pt x="23162" y="23734"/>
                  </a:cubicBezTo>
                  <a:lnTo>
                    <a:pt x="23132" y="28111"/>
                  </a:lnTo>
                  <a:lnTo>
                    <a:pt x="26293" y="29053"/>
                  </a:lnTo>
                  <a:cubicBezTo>
                    <a:pt x="26293" y="29053"/>
                    <a:pt x="29606" y="29509"/>
                    <a:pt x="32676" y="32214"/>
                  </a:cubicBezTo>
                  <a:cubicBezTo>
                    <a:pt x="34348" y="29904"/>
                    <a:pt x="34713" y="26469"/>
                    <a:pt x="33588" y="23825"/>
                  </a:cubicBezTo>
                  <a:cubicBezTo>
                    <a:pt x="33315" y="23187"/>
                    <a:pt x="32950" y="22518"/>
                    <a:pt x="32676" y="21880"/>
                  </a:cubicBezTo>
                  <a:cubicBezTo>
                    <a:pt x="31491" y="18870"/>
                    <a:pt x="32555" y="15527"/>
                    <a:pt x="32859" y="12305"/>
                  </a:cubicBezTo>
                  <a:cubicBezTo>
                    <a:pt x="32980" y="11180"/>
                    <a:pt x="32980" y="9995"/>
                    <a:pt x="32555" y="8901"/>
                  </a:cubicBezTo>
                  <a:cubicBezTo>
                    <a:pt x="32190" y="7837"/>
                    <a:pt x="31339" y="6834"/>
                    <a:pt x="30214" y="6530"/>
                  </a:cubicBezTo>
                  <a:cubicBezTo>
                    <a:pt x="30123" y="6499"/>
                    <a:pt x="29789" y="5436"/>
                    <a:pt x="29698" y="5314"/>
                  </a:cubicBezTo>
                  <a:cubicBezTo>
                    <a:pt x="29485" y="4949"/>
                    <a:pt x="29242" y="4554"/>
                    <a:pt x="28938" y="4220"/>
                  </a:cubicBezTo>
                  <a:cubicBezTo>
                    <a:pt x="27539" y="2609"/>
                    <a:pt x="25503" y="1393"/>
                    <a:pt x="23527" y="694"/>
                  </a:cubicBezTo>
                  <a:cubicBezTo>
                    <a:pt x="22402" y="244"/>
                    <a:pt x="21181" y="0"/>
                    <a:pt x="19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15875950" y="-8160925"/>
              <a:ext cx="30400" cy="59300"/>
            </a:xfrm>
            <a:custGeom>
              <a:avLst/>
              <a:gdLst/>
              <a:ahLst/>
              <a:cxnLst/>
              <a:rect l="l" t="t" r="r" b="b"/>
              <a:pathLst>
                <a:path w="1216" h="2372" extrusionOk="0">
                  <a:moveTo>
                    <a:pt x="608" y="1"/>
                  </a:moveTo>
                  <a:cubicBezTo>
                    <a:pt x="274" y="1"/>
                    <a:pt x="0" y="1399"/>
                    <a:pt x="0" y="1764"/>
                  </a:cubicBezTo>
                  <a:cubicBezTo>
                    <a:pt x="0" y="2098"/>
                    <a:pt x="274" y="2372"/>
                    <a:pt x="608" y="2372"/>
                  </a:cubicBezTo>
                  <a:cubicBezTo>
                    <a:pt x="942" y="2372"/>
                    <a:pt x="1216" y="2098"/>
                    <a:pt x="1216" y="1764"/>
                  </a:cubicBezTo>
                  <a:cubicBezTo>
                    <a:pt x="1216" y="1399"/>
                    <a:pt x="942" y="1"/>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15636575" y="-7903325"/>
              <a:ext cx="76025" cy="118575"/>
            </a:xfrm>
            <a:custGeom>
              <a:avLst/>
              <a:gdLst/>
              <a:ahLst/>
              <a:cxnLst/>
              <a:rect l="l" t="t" r="r" b="b"/>
              <a:pathLst>
                <a:path w="3041" h="4743" extrusionOk="0">
                  <a:moveTo>
                    <a:pt x="1520" y="1"/>
                  </a:moveTo>
                  <a:cubicBezTo>
                    <a:pt x="669" y="1"/>
                    <a:pt x="1" y="2402"/>
                    <a:pt x="1" y="3223"/>
                  </a:cubicBezTo>
                  <a:cubicBezTo>
                    <a:pt x="1" y="4074"/>
                    <a:pt x="669" y="4742"/>
                    <a:pt x="1520" y="4742"/>
                  </a:cubicBezTo>
                  <a:cubicBezTo>
                    <a:pt x="2341" y="4742"/>
                    <a:pt x="3040" y="4074"/>
                    <a:pt x="3040" y="3223"/>
                  </a:cubicBezTo>
                  <a:cubicBezTo>
                    <a:pt x="3040" y="2341"/>
                    <a:pt x="2341" y="1"/>
                    <a:pt x="1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15656325" y="-7927625"/>
              <a:ext cx="35750" cy="35725"/>
            </a:xfrm>
            <a:custGeom>
              <a:avLst/>
              <a:gdLst/>
              <a:ahLst/>
              <a:cxnLst/>
              <a:rect l="l" t="t" r="r" b="b"/>
              <a:pathLst>
                <a:path w="1430" h="1429" extrusionOk="0">
                  <a:moveTo>
                    <a:pt x="730" y="0"/>
                  </a:moveTo>
                  <a:cubicBezTo>
                    <a:pt x="335" y="0"/>
                    <a:pt x="1" y="304"/>
                    <a:pt x="1" y="699"/>
                  </a:cubicBezTo>
                  <a:cubicBezTo>
                    <a:pt x="1" y="1094"/>
                    <a:pt x="335" y="1429"/>
                    <a:pt x="730" y="1429"/>
                  </a:cubicBezTo>
                  <a:cubicBezTo>
                    <a:pt x="1125" y="1429"/>
                    <a:pt x="1429" y="1094"/>
                    <a:pt x="1429" y="699"/>
                  </a:cubicBezTo>
                  <a:cubicBezTo>
                    <a:pt x="1429" y="304"/>
                    <a:pt x="1125" y="0"/>
                    <a:pt x="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16061350" y="-7903325"/>
              <a:ext cx="76025" cy="118575"/>
            </a:xfrm>
            <a:custGeom>
              <a:avLst/>
              <a:gdLst/>
              <a:ahLst/>
              <a:cxnLst/>
              <a:rect l="l" t="t" r="r" b="b"/>
              <a:pathLst>
                <a:path w="3041" h="4743" extrusionOk="0">
                  <a:moveTo>
                    <a:pt x="1521" y="1"/>
                  </a:moveTo>
                  <a:cubicBezTo>
                    <a:pt x="669" y="1"/>
                    <a:pt x="1" y="2402"/>
                    <a:pt x="1" y="3223"/>
                  </a:cubicBezTo>
                  <a:cubicBezTo>
                    <a:pt x="1" y="4074"/>
                    <a:pt x="669" y="4742"/>
                    <a:pt x="1521" y="4742"/>
                  </a:cubicBezTo>
                  <a:cubicBezTo>
                    <a:pt x="2341" y="4742"/>
                    <a:pt x="3040" y="4074"/>
                    <a:pt x="3040" y="3223"/>
                  </a:cubicBezTo>
                  <a:cubicBezTo>
                    <a:pt x="3040" y="2341"/>
                    <a:pt x="2341" y="1"/>
                    <a:pt x="1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16081125" y="-7927625"/>
              <a:ext cx="35725" cy="35725"/>
            </a:xfrm>
            <a:custGeom>
              <a:avLst/>
              <a:gdLst/>
              <a:ahLst/>
              <a:cxnLst/>
              <a:rect l="l" t="t" r="r" b="b"/>
              <a:pathLst>
                <a:path w="1429" h="1429" extrusionOk="0">
                  <a:moveTo>
                    <a:pt x="730" y="0"/>
                  </a:moveTo>
                  <a:cubicBezTo>
                    <a:pt x="304" y="0"/>
                    <a:pt x="0" y="304"/>
                    <a:pt x="0" y="699"/>
                  </a:cubicBezTo>
                  <a:cubicBezTo>
                    <a:pt x="0" y="1094"/>
                    <a:pt x="304" y="1429"/>
                    <a:pt x="730" y="1429"/>
                  </a:cubicBezTo>
                  <a:cubicBezTo>
                    <a:pt x="1125" y="1429"/>
                    <a:pt x="1429" y="1094"/>
                    <a:pt x="1429" y="699"/>
                  </a:cubicBezTo>
                  <a:cubicBezTo>
                    <a:pt x="1429" y="304"/>
                    <a:pt x="1125" y="0"/>
                    <a:pt x="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5645700" y="-5776400"/>
              <a:ext cx="1107950" cy="617075"/>
            </a:xfrm>
            <a:custGeom>
              <a:avLst/>
              <a:gdLst/>
              <a:ahLst/>
              <a:cxnLst/>
              <a:rect l="l" t="t" r="r" b="b"/>
              <a:pathLst>
                <a:path w="44318" h="24683" extrusionOk="0">
                  <a:moveTo>
                    <a:pt x="6444" y="1"/>
                  </a:moveTo>
                  <a:cubicBezTo>
                    <a:pt x="6444" y="1"/>
                    <a:pt x="0" y="17174"/>
                    <a:pt x="730" y="24682"/>
                  </a:cubicBezTo>
                  <a:lnTo>
                    <a:pt x="44317" y="24682"/>
                  </a:lnTo>
                  <a:cubicBezTo>
                    <a:pt x="44317" y="24682"/>
                    <a:pt x="42980" y="8755"/>
                    <a:pt x="37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5799200" y="-5758900"/>
              <a:ext cx="178600" cy="599575"/>
            </a:xfrm>
            <a:custGeom>
              <a:avLst/>
              <a:gdLst/>
              <a:ahLst/>
              <a:cxnLst/>
              <a:rect l="l" t="t" r="r" b="b"/>
              <a:pathLst>
                <a:path w="7144" h="23983" extrusionOk="0">
                  <a:moveTo>
                    <a:pt x="2006" y="0"/>
                  </a:moveTo>
                  <a:cubicBezTo>
                    <a:pt x="1885" y="0"/>
                    <a:pt x="1824" y="61"/>
                    <a:pt x="1763" y="152"/>
                  </a:cubicBezTo>
                  <a:cubicBezTo>
                    <a:pt x="1581" y="912"/>
                    <a:pt x="61" y="7599"/>
                    <a:pt x="1520" y="8815"/>
                  </a:cubicBezTo>
                  <a:cubicBezTo>
                    <a:pt x="1368" y="10031"/>
                    <a:pt x="0" y="19605"/>
                    <a:pt x="395" y="23982"/>
                  </a:cubicBezTo>
                  <a:lnTo>
                    <a:pt x="791" y="23982"/>
                  </a:lnTo>
                  <a:cubicBezTo>
                    <a:pt x="335" y="19666"/>
                    <a:pt x="1763" y="9666"/>
                    <a:pt x="1885" y="8815"/>
                  </a:cubicBezTo>
                  <a:cubicBezTo>
                    <a:pt x="2341" y="8298"/>
                    <a:pt x="6323" y="3708"/>
                    <a:pt x="7143" y="274"/>
                  </a:cubicBezTo>
                  <a:cubicBezTo>
                    <a:pt x="7143" y="152"/>
                    <a:pt x="7052" y="91"/>
                    <a:pt x="6991" y="61"/>
                  </a:cubicBezTo>
                  <a:cubicBezTo>
                    <a:pt x="6870" y="61"/>
                    <a:pt x="6778" y="91"/>
                    <a:pt x="6748" y="213"/>
                  </a:cubicBezTo>
                  <a:cubicBezTo>
                    <a:pt x="6019" y="3374"/>
                    <a:pt x="2371" y="7690"/>
                    <a:pt x="1702" y="8480"/>
                  </a:cubicBezTo>
                  <a:cubicBezTo>
                    <a:pt x="699" y="7477"/>
                    <a:pt x="1672" y="2249"/>
                    <a:pt x="2158" y="243"/>
                  </a:cubicBezTo>
                  <a:cubicBezTo>
                    <a:pt x="2158" y="122"/>
                    <a:pt x="2128" y="61"/>
                    <a:pt x="2006" y="0"/>
                  </a:cubicBezTo>
                  <a:close/>
                </a:path>
              </a:pathLst>
            </a:custGeom>
            <a:solidFill>
              <a:srgbClr val="2427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16109225" y="-6613350"/>
              <a:ext cx="1990950" cy="890175"/>
            </a:xfrm>
            <a:custGeom>
              <a:avLst/>
              <a:gdLst/>
              <a:ahLst/>
              <a:cxnLst/>
              <a:rect l="l" t="t" r="r" b="b"/>
              <a:pathLst>
                <a:path w="79638" h="35607" extrusionOk="0">
                  <a:moveTo>
                    <a:pt x="15717" y="0"/>
                  </a:moveTo>
                  <a:cubicBezTo>
                    <a:pt x="7472" y="0"/>
                    <a:pt x="1953" y="1387"/>
                    <a:pt x="1308" y="2354"/>
                  </a:cubicBezTo>
                  <a:cubicBezTo>
                    <a:pt x="1" y="4299"/>
                    <a:pt x="2554" y="5363"/>
                    <a:pt x="2554" y="5363"/>
                  </a:cubicBezTo>
                  <a:cubicBezTo>
                    <a:pt x="5685" y="8767"/>
                    <a:pt x="39728" y="16488"/>
                    <a:pt x="39728" y="16488"/>
                  </a:cubicBezTo>
                  <a:cubicBezTo>
                    <a:pt x="50306" y="21807"/>
                    <a:pt x="77115" y="35607"/>
                    <a:pt x="77115" y="35607"/>
                  </a:cubicBezTo>
                  <a:lnTo>
                    <a:pt x="79637" y="31442"/>
                  </a:lnTo>
                  <a:cubicBezTo>
                    <a:pt x="73649" y="25759"/>
                    <a:pt x="55868" y="12749"/>
                    <a:pt x="48999" y="7825"/>
                  </a:cubicBezTo>
                  <a:cubicBezTo>
                    <a:pt x="47023" y="6366"/>
                    <a:pt x="44834" y="5272"/>
                    <a:pt x="42524" y="4512"/>
                  </a:cubicBezTo>
                  <a:cubicBezTo>
                    <a:pt x="32448" y="1087"/>
                    <a:pt x="23015" y="0"/>
                    <a:pt x="15717" y="0"/>
                  </a:cubicBezTo>
                  <a:close/>
                </a:path>
              </a:pathLst>
            </a:custGeom>
            <a:solidFill>
              <a:srgbClr val="A0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6215625" y="-6609675"/>
              <a:ext cx="1731800" cy="788050"/>
            </a:xfrm>
            <a:custGeom>
              <a:avLst/>
              <a:gdLst/>
              <a:ahLst/>
              <a:cxnLst/>
              <a:rect l="l" t="t" r="r" b="b"/>
              <a:pathLst>
                <a:path w="69272" h="31522" extrusionOk="0">
                  <a:moveTo>
                    <a:pt x="12025" y="1"/>
                  </a:moveTo>
                  <a:cubicBezTo>
                    <a:pt x="9136" y="1"/>
                    <a:pt x="6697" y="109"/>
                    <a:pt x="5167" y="201"/>
                  </a:cubicBezTo>
                  <a:cubicBezTo>
                    <a:pt x="5015" y="201"/>
                    <a:pt x="4833" y="231"/>
                    <a:pt x="4681" y="231"/>
                  </a:cubicBezTo>
                  <a:cubicBezTo>
                    <a:pt x="3891" y="262"/>
                    <a:pt x="3465" y="322"/>
                    <a:pt x="3465" y="322"/>
                  </a:cubicBezTo>
                  <a:cubicBezTo>
                    <a:pt x="3465" y="322"/>
                    <a:pt x="1672" y="1569"/>
                    <a:pt x="760" y="3240"/>
                  </a:cubicBezTo>
                  <a:cubicBezTo>
                    <a:pt x="699" y="3392"/>
                    <a:pt x="608" y="3575"/>
                    <a:pt x="547" y="3727"/>
                  </a:cubicBezTo>
                  <a:cubicBezTo>
                    <a:pt x="0" y="5064"/>
                    <a:pt x="91" y="6584"/>
                    <a:pt x="2037" y="7921"/>
                  </a:cubicBezTo>
                  <a:cubicBezTo>
                    <a:pt x="3891" y="9168"/>
                    <a:pt x="9332" y="10839"/>
                    <a:pt x="15289" y="12389"/>
                  </a:cubicBezTo>
                  <a:cubicBezTo>
                    <a:pt x="24529" y="14821"/>
                    <a:pt x="34955" y="16949"/>
                    <a:pt x="34955" y="16949"/>
                  </a:cubicBezTo>
                  <a:cubicBezTo>
                    <a:pt x="34955" y="16949"/>
                    <a:pt x="61103" y="31521"/>
                    <a:pt x="63544" y="31521"/>
                  </a:cubicBezTo>
                  <a:cubicBezTo>
                    <a:pt x="63586" y="31521"/>
                    <a:pt x="63621" y="31517"/>
                    <a:pt x="63649" y="31508"/>
                  </a:cubicBezTo>
                  <a:cubicBezTo>
                    <a:pt x="65290" y="30931"/>
                    <a:pt x="69272" y="25156"/>
                    <a:pt x="69272" y="25156"/>
                  </a:cubicBezTo>
                  <a:cubicBezTo>
                    <a:pt x="69272" y="25156"/>
                    <a:pt x="48268" y="10414"/>
                    <a:pt x="45502" y="7982"/>
                  </a:cubicBezTo>
                  <a:cubicBezTo>
                    <a:pt x="42706" y="5550"/>
                    <a:pt x="38511" y="3909"/>
                    <a:pt x="28055" y="1477"/>
                  </a:cubicBezTo>
                  <a:cubicBezTo>
                    <a:pt x="22874" y="301"/>
                    <a:pt x="16828" y="1"/>
                    <a:pt x="1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15018775" y="-6605825"/>
              <a:ext cx="1032725" cy="834075"/>
            </a:xfrm>
            <a:custGeom>
              <a:avLst/>
              <a:gdLst/>
              <a:ahLst/>
              <a:cxnLst/>
              <a:rect l="l" t="t" r="r" b="b"/>
              <a:pathLst>
                <a:path w="41309" h="33363" extrusionOk="0">
                  <a:moveTo>
                    <a:pt x="3793" y="1"/>
                  </a:moveTo>
                  <a:cubicBezTo>
                    <a:pt x="3573" y="1"/>
                    <a:pt x="3352" y="26"/>
                    <a:pt x="3132" y="77"/>
                  </a:cubicBezTo>
                  <a:lnTo>
                    <a:pt x="2524" y="229"/>
                  </a:lnTo>
                  <a:cubicBezTo>
                    <a:pt x="1004" y="564"/>
                    <a:pt x="1" y="2023"/>
                    <a:pt x="244" y="3542"/>
                  </a:cubicBezTo>
                  <a:cubicBezTo>
                    <a:pt x="1308" y="11080"/>
                    <a:pt x="4621" y="31871"/>
                    <a:pt x="9545" y="33269"/>
                  </a:cubicBezTo>
                  <a:cubicBezTo>
                    <a:pt x="9766" y="33332"/>
                    <a:pt x="10015" y="33362"/>
                    <a:pt x="10290" y="33362"/>
                  </a:cubicBezTo>
                  <a:cubicBezTo>
                    <a:pt x="15092" y="33362"/>
                    <a:pt x="27830" y="24138"/>
                    <a:pt x="36081" y="16491"/>
                  </a:cubicBezTo>
                  <a:cubicBezTo>
                    <a:pt x="36840" y="13269"/>
                    <a:pt x="37783" y="10108"/>
                    <a:pt x="39029" y="7038"/>
                  </a:cubicBezTo>
                  <a:cubicBezTo>
                    <a:pt x="39758" y="5214"/>
                    <a:pt x="40427" y="3299"/>
                    <a:pt x="41309" y="1506"/>
                  </a:cubicBezTo>
                  <a:cubicBezTo>
                    <a:pt x="40924" y="1325"/>
                    <a:pt x="40505" y="1228"/>
                    <a:pt x="40066" y="1228"/>
                  </a:cubicBezTo>
                  <a:cubicBezTo>
                    <a:pt x="39915" y="1228"/>
                    <a:pt x="39762" y="1239"/>
                    <a:pt x="39606" y="1263"/>
                  </a:cubicBezTo>
                  <a:cubicBezTo>
                    <a:pt x="26688" y="3603"/>
                    <a:pt x="12433" y="17585"/>
                    <a:pt x="12433" y="17585"/>
                  </a:cubicBezTo>
                  <a:lnTo>
                    <a:pt x="6597" y="1931"/>
                  </a:lnTo>
                  <a:cubicBezTo>
                    <a:pt x="6134" y="749"/>
                    <a:pt x="4997" y="1"/>
                    <a:pt x="3793" y="1"/>
                  </a:cubicBezTo>
                  <a:close/>
                </a:path>
              </a:pathLst>
            </a:custGeom>
            <a:solidFill>
              <a:srgbClr val="A06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15002825" y="-6596300"/>
              <a:ext cx="1115550" cy="826425"/>
            </a:xfrm>
            <a:custGeom>
              <a:avLst/>
              <a:gdLst/>
              <a:ahLst/>
              <a:cxnLst/>
              <a:rect l="l" t="t" r="r" b="b"/>
              <a:pathLst>
                <a:path w="44622" h="33057" extrusionOk="0">
                  <a:moveTo>
                    <a:pt x="44621" y="0"/>
                  </a:moveTo>
                  <a:lnTo>
                    <a:pt x="44621" y="0"/>
                  </a:lnTo>
                  <a:cubicBezTo>
                    <a:pt x="44621" y="0"/>
                    <a:pt x="44317" y="0"/>
                    <a:pt x="43770" y="61"/>
                  </a:cubicBezTo>
                  <a:lnTo>
                    <a:pt x="43618" y="61"/>
                  </a:lnTo>
                  <a:cubicBezTo>
                    <a:pt x="43558" y="122"/>
                    <a:pt x="43466" y="122"/>
                    <a:pt x="43345" y="122"/>
                  </a:cubicBezTo>
                  <a:cubicBezTo>
                    <a:pt x="40579" y="395"/>
                    <a:pt x="33892" y="1338"/>
                    <a:pt x="28907" y="4711"/>
                  </a:cubicBezTo>
                  <a:cubicBezTo>
                    <a:pt x="22493" y="9028"/>
                    <a:pt x="13405" y="16110"/>
                    <a:pt x="13405" y="16110"/>
                  </a:cubicBezTo>
                  <a:lnTo>
                    <a:pt x="8511" y="3678"/>
                  </a:lnTo>
                  <a:cubicBezTo>
                    <a:pt x="8511" y="3678"/>
                    <a:pt x="1824" y="4286"/>
                    <a:pt x="912" y="6140"/>
                  </a:cubicBezTo>
                  <a:cubicBezTo>
                    <a:pt x="1" y="8025"/>
                    <a:pt x="4773" y="31277"/>
                    <a:pt x="9697" y="32949"/>
                  </a:cubicBezTo>
                  <a:cubicBezTo>
                    <a:pt x="9912" y="33021"/>
                    <a:pt x="10163" y="33056"/>
                    <a:pt x="10445" y="33056"/>
                  </a:cubicBezTo>
                  <a:cubicBezTo>
                    <a:pt x="14424" y="33056"/>
                    <a:pt x="24691" y="26171"/>
                    <a:pt x="31247" y="21459"/>
                  </a:cubicBezTo>
                  <a:cubicBezTo>
                    <a:pt x="34652" y="18997"/>
                    <a:pt x="37053" y="17143"/>
                    <a:pt x="37053" y="17143"/>
                  </a:cubicBezTo>
                  <a:lnTo>
                    <a:pt x="44044" y="1246"/>
                  </a:lnTo>
                  <a:lnTo>
                    <a:pt x="44226" y="821"/>
                  </a:lnTo>
                  <a:lnTo>
                    <a:pt x="44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16117600" y="-6741450"/>
              <a:ext cx="198350" cy="191525"/>
            </a:xfrm>
            <a:custGeom>
              <a:avLst/>
              <a:gdLst/>
              <a:ahLst/>
              <a:cxnLst/>
              <a:rect l="l" t="t" r="r" b="b"/>
              <a:pathLst>
                <a:path w="7934" h="7661" extrusionOk="0">
                  <a:moveTo>
                    <a:pt x="699" y="1"/>
                  </a:moveTo>
                  <a:lnTo>
                    <a:pt x="0" y="6961"/>
                  </a:lnTo>
                  <a:lnTo>
                    <a:pt x="7265" y="7660"/>
                  </a:lnTo>
                  <a:lnTo>
                    <a:pt x="7933" y="700"/>
                  </a:lnTo>
                  <a:lnTo>
                    <a:pt x="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16129750" y="-6717125"/>
              <a:ext cx="183925" cy="65625"/>
            </a:xfrm>
            <a:custGeom>
              <a:avLst/>
              <a:gdLst/>
              <a:ahLst/>
              <a:cxnLst/>
              <a:rect l="l" t="t" r="r" b="b"/>
              <a:pathLst>
                <a:path w="7357" h="2625" extrusionOk="0">
                  <a:moveTo>
                    <a:pt x="152" y="0"/>
                  </a:moveTo>
                  <a:lnTo>
                    <a:pt x="0" y="1429"/>
                  </a:lnTo>
                  <a:cubicBezTo>
                    <a:pt x="1003" y="2067"/>
                    <a:pt x="2219" y="2493"/>
                    <a:pt x="3526" y="2584"/>
                  </a:cubicBezTo>
                  <a:cubicBezTo>
                    <a:pt x="3810" y="2611"/>
                    <a:pt x="4094" y="2624"/>
                    <a:pt x="4376" y="2624"/>
                  </a:cubicBezTo>
                  <a:cubicBezTo>
                    <a:pt x="5363" y="2624"/>
                    <a:pt x="6329" y="2459"/>
                    <a:pt x="7204" y="2128"/>
                  </a:cubicBezTo>
                  <a:lnTo>
                    <a:pt x="7356" y="730"/>
                  </a:lnTo>
                  <a:lnTo>
                    <a:pt x="7356" y="730"/>
                  </a:lnTo>
                  <a:cubicBezTo>
                    <a:pt x="6434" y="1061"/>
                    <a:pt x="5475" y="1226"/>
                    <a:pt x="4508" y="1226"/>
                  </a:cubicBezTo>
                  <a:cubicBezTo>
                    <a:pt x="4232" y="1226"/>
                    <a:pt x="3955" y="1213"/>
                    <a:pt x="3678" y="1186"/>
                  </a:cubicBezTo>
                  <a:cubicBezTo>
                    <a:pt x="2371" y="1034"/>
                    <a:pt x="1216" y="608"/>
                    <a:pt x="152" y="0"/>
                  </a:cubicBezTo>
                  <a:close/>
                </a:path>
              </a:pathLst>
            </a:custGeom>
            <a:solidFill>
              <a:srgbClr val="915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15771075" y="-6602375"/>
              <a:ext cx="848825" cy="914750"/>
            </a:xfrm>
            <a:custGeom>
              <a:avLst/>
              <a:gdLst/>
              <a:ahLst/>
              <a:cxnLst/>
              <a:rect l="l" t="t" r="r" b="b"/>
              <a:pathLst>
                <a:path w="33953" h="36590" extrusionOk="0">
                  <a:moveTo>
                    <a:pt x="21399" y="0"/>
                  </a:moveTo>
                  <a:cubicBezTo>
                    <a:pt x="19718" y="841"/>
                    <a:pt x="18297" y="1112"/>
                    <a:pt x="17162" y="1112"/>
                  </a:cubicBezTo>
                  <a:cubicBezTo>
                    <a:pt x="15097" y="1112"/>
                    <a:pt x="13983" y="213"/>
                    <a:pt x="13983" y="213"/>
                  </a:cubicBezTo>
                  <a:cubicBezTo>
                    <a:pt x="13679" y="213"/>
                    <a:pt x="13435" y="243"/>
                    <a:pt x="13071" y="274"/>
                  </a:cubicBezTo>
                  <a:cubicBezTo>
                    <a:pt x="13040" y="304"/>
                    <a:pt x="12980" y="304"/>
                    <a:pt x="12919" y="304"/>
                  </a:cubicBezTo>
                  <a:cubicBezTo>
                    <a:pt x="12858" y="304"/>
                    <a:pt x="12736" y="365"/>
                    <a:pt x="12676" y="365"/>
                  </a:cubicBezTo>
                  <a:cubicBezTo>
                    <a:pt x="10335" y="881"/>
                    <a:pt x="7204" y="2492"/>
                    <a:pt x="5107" y="3617"/>
                  </a:cubicBezTo>
                  <a:cubicBezTo>
                    <a:pt x="3709" y="4407"/>
                    <a:pt x="2706" y="5775"/>
                    <a:pt x="2493" y="7386"/>
                  </a:cubicBezTo>
                  <a:cubicBezTo>
                    <a:pt x="2402" y="7842"/>
                    <a:pt x="2280" y="8359"/>
                    <a:pt x="2219" y="8967"/>
                  </a:cubicBezTo>
                  <a:cubicBezTo>
                    <a:pt x="2098" y="9696"/>
                    <a:pt x="1946" y="10547"/>
                    <a:pt x="1824" y="11459"/>
                  </a:cubicBezTo>
                  <a:cubicBezTo>
                    <a:pt x="1642" y="12888"/>
                    <a:pt x="1399" y="14438"/>
                    <a:pt x="1186" y="16110"/>
                  </a:cubicBezTo>
                  <a:cubicBezTo>
                    <a:pt x="1186" y="16231"/>
                    <a:pt x="1156" y="16383"/>
                    <a:pt x="1156" y="16505"/>
                  </a:cubicBezTo>
                  <a:cubicBezTo>
                    <a:pt x="1095" y="16657"/>
                    <a:pt x="1064" y="16809"/>
                    <a:pt x="1064" y="16961"/>
                  </a:cubicBezTo>
                  <a:cubicBezTo>
                    <a:pt x="1034" y="17113"/>
                    <a:pt x="1034" y="17265"/>
                    <a:pt x="1004" y="17417"/>
                  </a:cubicBezTo>
                  <a:cubicBezTo>
                    <a:pt x="852" y="18845"/>
                    <a:pt x="700" y="20274"/>
                    <a:pt x="548" y="21702"/>
                  </a:cubicBezTo>
                  <a:cubicBezTo>
                    <a:pt x="517" y="22098"/>
                    <a:pt x="457" y="22493"/>
                    <a:pt x="426" y="22888"/>
                  </a:cubicBezTo>
                  <a:cubicBezTo>
                    <a:pt x="426" y="23009"/>
                    <a:pt x="396" y="23161"/>
                    <a:pt x="396" y="23253"/>
                  </a:cubicBezTo>
                  <a:cubicBezTo>
                    <a:pt x="1" y="28086"/>
                    <a:pt x="1" y="32371"/>
                    <a:pt x="973" y="34013"/>
                  </a:cubicBezTo>
                  <a:cubicBezTo>
                    <a:pt x="2085" y="35907"/>
                    <a:pt x="7897" y="36589"/>
                    <a:pt x="14329" y="36589"/>
                  </a:cubicBezTo>
                  <a:cubicBezTo>
                    <a:pt x="23380" y="36589"/>
                    <a:pt x="33658" y="35239"/>
                    <a:pt x="33801" y="34013"/>
                  </a:cubicBezTo>
                  <a:cubicBezTo>
                    <a:pt x="33953" y="32736"/>
                    <a:pt x="33679" y="28177"/>
                    <a:pt x="33527" y="23952"/>
                  </a:cubicBezTo>
                  <a:cubicBezTo>
                    <a:pt x="33497" y="23830"/>
                    <a:pt x="33497" y="23678"/>
                    <a:pt x="33497" y="23557"/>
                  </a:cubicBezTo>
                  <a:cubicBezTo>
                    <a:pt x="33375" y="21976"/>
                    <a:pt x="33284" y="20426"/>
                    <a:pt x="33253" y="19149"/>
                  </a:cubicBezTo>
                  <a:lnTo>
                    <a:pt x="33253" y="18632"/>
                  </a:lnTo>
                  <a:cubicBezTo>
                    <a:pt x="33223" y="18146"/>
                    <a:pt x="33223" y="17690"/>
                    <a:pt x="33223" y="17295"/>
                  </a:cubicBezTo>
                  <a:lnTo>
                    <a:pt x="33223" y="15593"/>
                  </a:lnTo>
                  <a:lnTo>
                    <a:pt x="33223" y="15198"/>
                  </a:lnTo>
                  <a:cubicBezTo>
                    <a:pt x="33223" y="14225"/>
                    <a:pt x="33223" y="13192"/>
                    <a:pt x="33193" y="12128"/>
                  </a:cubicBezTo>
                  <a:cubicBezTo>
                    <a:pt x="33041" y="9271"/>
                    <a:pt x="32524" y="6383"/>
                    <a:pt x="30822" y="4407"/>
                  </a:cubicBezTo>
                  <a:cubicBezTo>
                    <a:pt x="28785" y="2097"/>
                    <a:pt x="24864" y="851"/>
                    <a:pt x="22767" y="304"/>
                  </a:cubicBezTo>
                  <a:cubicBezTo>
                    <a:pt x="22615" y="274"/>
                    <a:pt x="22463" y="243"/>
                    <a:pt x="22341" y="213"/>
                  </a:cubicBezTo>
                  <a:lnTo>
                    <a:pt x="21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15939775" y="-7294900"/>
              <a:ext cx="614825" cy="608475"/>
            </a:xfrm>
            <a:custGeom>
              <a:avLst/>
              <a:gdLst/>
              <a:ahLst/>
              <a:cxnLst/>
              <a:rect l="l" t="t" r="r" b="b"/>
              <a:pathLst>
                <a:path w="24593" h="24339" extrusionOk="0">
                  <a:moveTo>
                    <a:pt x="12780" y="1"/>
                  </a:moveTo>
                  <a:cubicBezTo>
                    <a:pt x="8388" y="1"/>
                    <a:pt x="4624" y="3332"/>
                    <a:pt x="4195" y="7792"/>
                  </a:cubicBezTo>
                  <a:lnTo>
                    <a:pt x="3891" y="10740"/>
                  </a:lnTo>
                  <a:cubicBezTo>
                    <a:pt x="3608" y="10475"/>
                    <a:pt x="3139" y="10168"/>
                    <a:pt x="2599" y="10168"/>
                  </a:cubicBezTo>
                  <a:cubicBezTo>
                    <a:pt x="2212" y="10168"/>
                    <a:pt x="1787" y="10326"/>
                    <a:pt x="1368" y="10771"/>
                  </a:cubicBezTo>
                  <a:cubicBezTo>
                    <a:pt x="0" y="12260"/>
                    <a:pt x="1581" y="15938"/>
                    <a:pt x="3435" y="16090"/>
                  </a:cubicBezTo>
                  <a:cubicBezTo>
                    <a:pt x="3648" y="20315"/>
                    <a:pt x="6900" y="23871"/>
                    <a:pt x="11186" y="24297"/>
                  </a:cubicBezTo>
                  <a:cubicBezTo>
                    <a:pt x="11474" y="24325"/>
                    <a:pt x="11759" y="24339"/>
                    <a:pt x="12042" y="24339"/>
                  </a:cubicBezTo>
                  <a:cubicBezTo>
                    <a:pt x="16031" y="24339"/>
                    <a:pt x="19461" y="21594"/>
                    <a:pt x="20426" y="17762"/>
                  </a:cubicBezTo>
                  <a:cubicBezTo>
                    <a:pt x="20477" y="17767"/>
                    <a:pt x="20528" y="17769"/>
                    <a:pt x="20580" y="17769"/>
                  </a:cubicBezTo>
                  <a:cubicBezTo>
                    <a:pt x="22460" y="17769"/>
                    <a:pt x="24593" y="14586"/>
                    <a:pt x="23557" y="12929"/>
                  </a:cubicBezTo>
                  <a:cubicBezTo>
                    <a:pt x="23127" y="12276"/>
                    <a:pt x="22622" y="12065"/>
                    <a:pt x="22155" y="12065"/>
                  </a:cubicBezTo>
                  <a:cubicBezTo>
                    <a:pt x="21731" y="12065"/>
                    <a:pt x="21339" y="12238"/>
                    <a:pt x="21065" y="12412"/>
                  </a:cubicBezTo>
                  <a:lnTo>
                    <a:pt x="21369" y="9464"/>
                  </a:lnTo>
                  <a:cubicBezTo>
                    <a:pt x="21825" y="4722"/>
                    <a:pt x="18390" y="497"/>
                    <a:pt x="13618" y="41"/>
                  </a:cubicBezTo>
                  <a:cubicBezTo>
                    <a:pt x="13336" y="14"/>
                    <a:pt x="13057" y="1"/>
                    <a:pt x="1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16000575" y="-7028675"/>
              <a:ext cx="465075" cy="418225"/>
            </a:xfrm>
            <a:custGeom>
              <a:avLst/>
              <a:gdLst/>
              <a:ahLst/>
              <a:cxnLst/>
              <a:rect l="l" t="t" r="r" b="b"/>
              <a:pathLst>
                <a:path w="18603" h="16729" extrusionOk="0">
                  <a:moveTo>
                    <a:pt x="1429" y="0"/>
                  </a:moveTo>
                  <a:cubicBezTo>
                    <a:pt x="1429" y="1"/>
                    <a:pt x="2128" y="3131"/>
                    <a:pt x="1064" y="5441"/>
                  </a:cubicBezTo>
                  <a:cubicBezTo>
                    <a:pt x="0" y="7751"/>
                    <a:pt x="1307" y="13830"/>
                    <a:pt x="4316" y="15684"/>
                  </a:cubicBezTo>
                  <a:cubicBezTo>
                    <a:pt x="5479" y="16403"/>
                    <a:pt x="7293" y="16728"/>
                    <a:pt x="9150" y="16728"/>
                  </a:cubicBezTo>
                  <a:cubicBezTo>
                    <a:pt x="11614" y="16728"/>
                    <a:pt x="14154" y="16155"/>
                    <a:pt x="15350" y="15167"/>
                  </a:cubicBezTo>
                  <a:cubicBezTo>
                    <a:pt x="17478" y="13405"/>
                    <a:pt x="17964" y="7082"/>
                    <a:pt x="17964" y="7082"/>
                  </a:cubicBezTo>
                  <a:cubicBezTo>
                    <a:pt x="17964" y="7082"/>
                    <a:pt x="16930" y="3465"/>
                    <a:pt x="18602" y="1763"/>
                  </a:cubicBezTo>
                  <a:lnTo>
                    <a:pt x="18602" y="1763"/>
                  </a:lnTo>
                  <a:cubicBezTo>
                    <a:pt x="18602" y="1763"/>
                    <a:pt x="16961" y="2462"/>
                    <a:pt x="15745" y="3648"/>
                  </a:cubicBezTo>
                  <a:cubicBezTo>
                    <a:pt x="14790" y="4579"/>
                    <a:pt x="10963" y="6296"/>
                    <a:pt x="8077" y="6296"/>
                  </a:cubicBezTo>
                  <a:cubicBezTo>
                    <a:pt x="7196" y="6296"/>
                    <a:pt x="6403" y="6136"/>
                    <a:pt x="5806" y="5745"/>
                  </a:cubicBezTo>
                  <a:cubicBezTo>
                    <a:pt x="4711" y="5107"/>
                    <a:pt x="3800" y="4195"/>
                    <a:pt x="3192" y="3131"/>
                  </a:cubicBez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16284000" y="-7107725"/>
              <a:ext cx="112500" cy="52275"/>
            </a:xfrm>
            <a:custGeom>
              <a:avLst/>
              <a:gdLst/>
              <a:ahLst/>
              <a:cxnLst/>
              <a:rect l="l" t="t" r="r" b="b"/>
              <a:pathLst>
                <a:path w="4500" h="2091" extrusionOk="0">
                  <a:moveTo>
                    <a:pt x="1490" y="1"/>
                  </a:moveTo>
                  <a:cubicBezTo>
                    <a:pt x="1065" y="1"/>
                    <a:pt x="700" y="92"/>
                    <a:pt x="305" y="275"/>
                  </a:cubicBezTo>
                  <a:cubicBezTo>
                    <a:pt x="213" y="366"/>
                    <a:pt x="122" y="426"/>
                    <a:pt x="61" y="578"/>
                  </a:cubicBezTo>
                  <a:cubicBezTo>
                    <a:pt x="1" y="761"/>
                    <a:pt x="153" y="974"/>
                    <a:pt x="365" y="1004"/>
                  </a:cubicBezTo>
                  <a:lnTo>
                    <a:pt x="426" y="1004"/>
                  </a:lnTo>
                  <a:cubicBezTo>
                    <a:pt x="761" y="1065"/>
                    <a:pt x="1125" y="1065"/>
                    <a:pt x="1429" y="1126"/>
                  </a:cubicBezTo>
                  <a:cubicBezTo>
                    <a:pt x="1764" y="1156"/>
                    <a:pt x="2068" y="1186"/>
                    <a:pt x="2372" y="1278"/>
                  </a:cubicBezTo>
                  <a:cubicBezTo>
                    <a:pt x="2676" y="1338"/>
                    <a:pt x="2949" y="1430"/>
                    <a:pt x="3253" y="1582"/>
                  </a:cubicBezTo>
                  <a:cubicBezTo>
                    <a:pt x="3496" y="1673"/>
                    <a:pt x="3770" y="1885"/>
                    <a:pt x="4074" y="2068"/>
                  </a:cubicBezTo>
                  <a:lnTo>
                    <a:pt x="4104" y="2068"/>
                  </a:lnTo>
                  <a:cubicBezTo>
                    <a:pt x="4150" y="2083"/>
                    <a:pt x="4188" y="2091"/>
                    <a:pt x="4226" y="2091"/>
                  </a:cubicBezTo>
                  <a:cubicBezTo>
                    <a:pt x="4264" y="2091"/>
                    <a:pt x="4302" y="2083"/>
                    <a:pt x="4347" y="2068"/>
                  </a:cubicBezTo>
                  <a:cubicBezTo>
                    <a:pt x="4438" y="2037"/>
                    <a:pt x="4499" y="1885"/>
                    <a:pt x="4438" y="1764"/>
                  </a:cubicBezTo>
                  <a:cubicBezTo>
                    <a:pt x="4286" y="1430"/>
                    <a:pt x="4043" y="1065"/>
                    <a:pt x="3739" y="822"/>
                  </a:cubicBezTo>
                  <a:cubicBezTo>
                    <a:pt x="3435" y="548"/>
                    <a:pt x="3040" y="305"/>
                    <a:pt x="2676" y="214"/>
                  </a:cubicBezTo>
                  <a:cubicBezTo>
                    <a:pt x="2280" y="92"/>
                    <a:pt x="1916"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16120625" y="-7120625"/>
              <a:ext cx="116300" cy="39050"/>
            </a:xfrm>
            <a:custGeom>
              <a:avLst/>
              <a:gdLst/>
              <a:ahLst/>
              <a:cxnLst/>
              <a:rect l="l" t="t" r="r" b="b"/>
              <a:pathLst>
                <a:path w="4652" h="1562" extrusionOk="0">
                  <a:moveTo>
                    <a:pt x="2748" y="0"/>
                  </a:moveTo>
                  <a:cubicBezTo>
                    <a:pt x="2546" y="0"/>
                    <a:pt x="2341" y="15"/>
                    <a:pt x="2128" y="31"/>
                  </a:cubicBezTo>
                  <a:cubicBezTo>
                    <a:pt x="1764" y="61"/>
                    <a:pt x="1338" y="213"/>
                    <a:pt x="1004" y="426"/>
                  </a:cubicBezTo>
                  <a:cubicBezTo>
                    <a:pt x="609" y="608"/>
                    <a:pt x="305" y="912"/>
                    <a:pt x="92" y="1216"/>
                  </a:cubicBezTo>
                  <a:cubicBezTo>
                    <a:pt x="61" y="1277"/>
                    <a:pt x="1" y="1368"/>
                    <a:pt x="61" y="1429"/>
                  </a:cubicBezTo>
                  <a:cubicBezTo>
                    <a:pt x="85" y="1522"/>
                    <a:pt x="179" y="1561"/>
                    <a:pt x="276" y="1561"/>
                  </a:cubicBezTo>
                  <a:cubicBezTo>
                    <a:pt x="306" y="1561"/>
                    <a:pt x="337" y="1558"/>
                    <a:pt x="365" y="1550"/>
                  </a:cubicBezTo>
                  <a:lnTo>
                    <a:pt x="396" y="1550"/>
                  </a:lnTo>
                  <a:cubicBezTo>
                    <a:pt x="730" y="1398"/>
                    <a:pt x="1034" y="1277"/>
                    <a:pt x="1338" y="1216"/>
                  </a:cubicBezTo>
                  <a:cubicBezTo>
                    <a:pt x="1642" y="1125"/>
                    <a:pt x="1946" y="1094"/>
                    <a:pt x="2250" y="1094"/>
                  </a:cubicBezTo>
                  <a:cubicBezTo>
                    <a:pt x="2554" y="1094"/>
                    <a:pt x="2888" y="1094"/>
                    <a:pt x="3192" y="1125"/>
                  </a:cubicBezTo>
                  <a:cubicBezTo>
                    <a:pt x="3557" y="1186"/>
                    <a:pt x="3891" y="1216"/>
                    <a:pt x="4195" y="1216"/>
                  </a:cubicBezTo>
                  <a:lnTo>
                    <a:pt x="4226" y="1216"/>
                  </a:lnTo>
                  <a:cubicBezTo>
                    <a:pt x="4317" y="1216"/>
                    <a:pt x="4408" y="1125"/>
                    <a:pt x="4499" y="1064"/>
                  </a:cubicBezTo>
                  <a:cubicBezTo>
                    <a:pt x="4651" y="912"/>
                    <a:pt x="4621" y="669"/>
                    <a:pt x="4469" y="578"/>
                  </a:cubicBezTo>
                  <a:cubicBezTo>
                    <a:pt x="4104" y="304"/>
                    <a:pt x="3739" y="152"/>
                    <a:pt x="3344" y="61"/>
                  </a:cubicBezTo>
                  <a:cubicBezTo>
                    <a:pt x="3147" y="15"/>
                    <a:pt x="2949"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16226250" y="-6872900"/>
              <a:ext cx="101100" cy="42100"/>
            </a:xfrm>
            <a:custGeom>
              <a:avLst/>
              <a:gdLst/>
              <a:ahLst/>
              <a:cxnLst/>
              <a:rect l="l" t="t" r="r" b="b"/>
              <a:pathLst>
                <a:path w="4044" h="1684" extrusionOk="0">
                  <a:moveTo>
                    <a:pt x="4043" y="0"/>
                  </a:moveTo>
                  <a:lnTo>
                    <a:pt x="1" y="1003"/>
                  </a:lnTo>
                  <a:cubicBezTo>
                    <a:pt x="1" y="1003"/>
                    <a:pt x="931" y="1684"/>
                    <a:pt x="1955" y="1684"/>
                  </a:cubicBezTo>
                  <a:cubicBezTo>
                    <a:pt x="2714" y="1684"/>
                    <a:pt x="3525" y="1308"/>
                    <a:pt x="4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16225500" y="-7015000"/>
              <a:ext cx="34200" cy="127325"/>
            </a:xfrm>
            <a:custGeom>
              <a:avLst/>
              <a:gdLst/>
              <a:ahLst/>
              <a:cxnLst/>
              <a:rect l="l" t="t" r="r" b="b"/>
              <a:pathLst>
                <a:path w="1368" h="5093" extrusionOk="0">
                  <a:moveTo>
                    <a:pt x="1277" y="0"/>
                  </a:moveTo>
                  <a:cubicBezTo>
                    <a:pt x="1125" y="456"/>
                    <a:pt x="1034" y="912"/>
                    <a:pt x="912" y="1398"/>
                  </a:cubicBezTo>
                  <a:cubicBezTo>
                    <a:pt x="791" y="1854"/>
                    <a:pt x="639" y="2280"/>
                    <a:pt x="456" y="2675"/>
                  </a:cubicBezTo>
                  <a:cubicBezTo>
                    <a:pt x="365" y="2888"/>
                    <a:pt x="243" y="3101"/>
                    <a:pt x="152" y="3344"/>
                  </a:cubicBezTo>
                  <a:cubicBezTo>
                    <a:pt x="61" y="3556"/>
                    <a:pt x="0" y="3860"/>
                    <a:pt x="0" y="4134"/>
                  </a:cubicBezTo>
                  <a:cubicBezTo>
                    <a:pt x="0" y="4408"/>
                    <a:pt x="122" y="4712"/>
                    <a:pt x="335" y="4894"/>
                  </a:cubicBezTo>
                  <a:cubicBezTo>
                    <a:pt x="473" y="5012"/>
                    <a:pt x="662" y="5092"/>
                    <a:pt x="836" y="5092"/>
                  </a:cubicBezTo>
                  <a:cubicBezTo>
                    <a:pt x="930" y="5092"/>
                    <a:pt x="1020" y="5069"/>
                    <a:pt x="1094" y="5015"/>
                  </a:cubicBezTo>
                  <a:cubicBezTo>
                    <a:pt x="821" y="5015"/>
                    <a:pt x="639" y="4864"/>
                    <a:pt x="517" y="4712"/>
                  </a:cubicBezTo>
                  <a:cubicBezTo>
                    <a:pt x="395" y="4560"/>
                    <a:pt x="365" y="4316"/>
                    <a:pt x="395" y="4134"/>
                  </a:cubicBezTo>
                  <a:cubicBezTo>
                    <a:pt x="456" y="3739"/>
                    <a:pt x="730" y="3374"/>
                    <a:pt x="942" y="2918"/>
                  </a:cubicBezTo>
                  <a:cubicBezTo>
                    <a:pt x="1155" y="2462"/>
                    <a:pt x="1277" y="1976"/>
                    <a:pt x="1338" y="1459"/>
                  </a:cubicBezTo>
                  <a:cubicBezTo>
                    <a:pt x="1368" y="973"/>
                    <a:pt x="1368" y="487"/>
                    <a:pt x="1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15983850" y="-7017475"/>
              <a:ext cx="56250" cy="82050"/>
            </a:xfrm>
            <a:custGeom>
              <a:avLst/>
              <a:gdLst/>
              <a:ahLst/>
              <a:cxnLst/>
              <a:rect l="l" t="t" r="r" b="b"/>
              <a:pathLst>
                <a:path w="2250" h="3282" extrusionOk="0">
                  <a:moveTo>
                    <a:pt x="904" y="0"/>
                  </a:moveTo>
                  <a:cubicBezTo>
                    <a:pt x="748" y="0"/>
                    <a:pt x="581" y="55"/>
                    <a:pt x="456" y="130"/>
                  </a:cubicBezTo>
                  <a:cubicBezTo>
                    <a:pt x="152" y="312"/>
                    <a:pt x="61" y="616"/>
                    <a:pt x="0" y="920"/>
                  </a:cubicBezTo>
                  <a:cubicBezTo>
                    <a:pt x="152" y="646"/>
                    <a:pt x="365" y="403"/>
                    <a:pt x="578" y="282"/>
                  </a:cubicBezTo>
                  <a:cubicBezTo>
                    <a:pt x="628" y="269"/>
                    <a:pt x="675" y="263"/>
                    <a:pt x="719" y="263"/>
                  </a:cubicBezTo>
                  <a:cubicBezTo>
                    <a:pt x="894" y="263"/>
                    <a:pt x="1034" y="355"/>
                    <a:pt x="1155" y="525"/>
                  </a:cubicBezTo>
                  <a:cubicBezTo>
                    <a:pt x="1307" y="707"/>
                    <a:pt x="1368" y="981"/>
                    <a:pt x="1459" y="1224"/>
                  </a:cubicBezTo>
                  <a:cubicBezTo>
                    <a:pt x="1461" y="1240"/>
                    <a:pt x="1463" y="1256"/>
                    <a:pt x="1465" y="1273"/>
                  </a:cubicBezTo>
                  <a:lnTo>
                    <a:pt x="1465" y="1273"/>
                  </a:lnTo>
                  <a:cubicBezTo>
                    <a:pt x="1384" y="1240"/>
                    <a:pt x="1301" y="1213"/>
                    <a:pt x="1216" y="1193"/>
                  </a:cubicBezTo>
                  <a:cubicBezTo>
                    <a:pt x="1160" y="1184"/>
                    <a:pt x="1095" y="1178"/>
                    <a:pt x="1026" y="1178"/>
                  </a:cubicBezTo>
                  <a:cubicBezTo>
                    <a:pt x="873" y="1178"/>
                    <a:pt x="704" y="1210"/>
                    <a:pt x="578" y="1315"/>
                  </a:cubicBezTo>
                  <a:cubicBezTo>
                    <a:pt x="396" y="1437"/>
                    <a:pt x="244" y="1649"/>
                    <a:pt x="213" y="1832"/>
                  </a:cubicBezTo>
                  <a:cubicBezTo>
                    <a:pt x="92" y="2257"/>
                    <a:pt x="274" y="2652"/>
                    <a:pt x="517" y="2896"/>
                  </a:cubicBezTo>
                  <a:cubicBezTo>
                    <a:pt x="695" y="3099"/>
                    <a:pt x="1002" y="3282"/>
                    <a:pt x="1293" y="3282"/>
                  </a:cubicBezTo>
                  <a:cubicBezTo>
                    <a:pt x="1350" y="3282"/>
                    <a:pt x="1405" y="3275"/>
                    <a:pt x="1459" y="3260"/>
                  </a:cubicBezTo>
                  <a:cubicBezTo>
                    <a:pt x="1125" y="3200"/>
                    <a:pt x="882" y="2987"/>
                    <a:pt x="730" y="2713"/>
                  </a:cubicBezTo>
                  <a:cubicBezTo>
                    <a:pt x="578" y="2500"/>
                    <a:pt x="548" y="2197"/>
                    <a:pt x="608" y="1953"/>
                  </a:cubicBezTo>
                  <a:cubicBezTo>
                    <a:pt x="699" y="1893"/>
                    <a:pt x="760" y="1771"/>
                    <a:pt x="851" y="1741"/>
                  </a:cubicBezTo>
                  <a:cubicBezTo>
                    <a:pt x="882" y="1710"/>
                    <a:pt x="927" y="1695"/>
                    <a:pt x="981" y="1695"/>
                  </a:cubicBezTo>
                  <a:cubicBezTo>
                    <a:pt x="1034" y="1695"/>
                    <a:pt x="1095" y="1710"/>
                    <a:pt x="1155" y="1741"/>
                  </a:cubicBezTo>
                  <a:cubicBezTo>
                    <a:pt x="1370" y="1788"/>
                    <a:pt x="1528" y="1892"/>
                    <a:pt x="1659" y="2051"/>
                  </a:cubicBezTo>
                  <a:lnTo>
                    <a:pt x="1659" y="2051"/>
                  </a:lnTo>
                  <a:cubicBezTo>
                    <a:pt x="1664" y="2069"/>
                    <a:pt x="1668" y="2087"/>
                    <a:pt x="1672" y="2105"/>
                  </a:cubicBezTo>
                  <a:lnTo>
                    <a:pt x="1695" y="2096"/>
                  </a:lnTo>
                  <a:lnTo>
                    <a:pt x="1695" y="2096"/>
                  </a:lnTo>
                  <a:cubicBezTo>
                    <a:pt x="1718" y="2128"/>
                    <a:pt x="1741" y="2161"/>
                    <a:pt x="1763" y="2197"/>
                  </a:cubicBezTo>
                  <a:cubicBezTo>
                    <a:pt x="1807" y="2262"/>
                    <a:pt x="1883" y="2312"/>
                    <a:pt x="1967" y="2312"/>
                  </a:cubicBezTo>
                  <a:cubicBezTo>
                    <a:pt x="1999" y="2312"/>
                    <a:pt x="2033" y="2305"/>
                    <a:pt x="2067" y="2288"/>
                  </a:cubicBezTo>
                  <a:cubicBezTo>
                    <a:pt x="2189" y="2257"/>
                    <a:pt x="2250" y="2105"/>
                    <a:pt x="2219" y="1953"/>
                  </a:cubicBezTo>
                  <a:cubicBezTo>
                    <a:pt x="2128" y="1680"/>
                    <a:pt x="2067" y="1437"/>
                    <a:pt x="1946" y="1133"/>
                  </a:cubicBezTo>
                  <a:cubicBezTo>
                    <a:pt x="1824" y="859"/>
                    <a:pt x="1733" y="555"/>
                    <a:pt x="1459" y="282"/>
                  </a:cubicBezTo>
                  <a:cubicBezTo>
                    <a:pt x="1338" y="160"/>
                    <a:pt x="1186" y="38"/>
                    <a:pt x="1003" y="8"/>
                  </a:cubicBezTo>
                  <a:cubicBezTo>
                    <a:pt x="971" y="3"/>
                    <a:pt x="938" y="0"/>
                    <a:pt x="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16450425" y="-6971700"/>
              <a:ext cx="63100" cy="82375"/>
            </a:xfrm>
            <a:custGeom>
              <a:avLst/>
              <a:gdLst/>
              <a:ahLst/>
              <a:cxnLst/>
              <a:rect l="l" t="t" r="r" b="b"/>
              <a:pathLst>
                <a:path w="2524" h="3295" extrusionOk="0">
                  <a:moveTo>
                    <a:pt x="1703" y="1"/>
                  </a:moveTo>
                  <a:cubicBezTo>
                    <a:pt x="1490" y="1"/>
                    <a:pt x="1338" y="92"/>
                    <a:pt x="1186" y="214"/>
                  </a:cubicBezTo>
                  <a:cubicBezTo>
                    <a:pt x="882" y="426"/>
                    <a:pt x="699" y="700"/>
                    <a:pt x="547" y="973"/>
                  </a:cubicBezTo>
                  <a:cubicBezTo>
                    <a:pt x="335" y="1217"/>
                    <a:pt x="244" y="1490"/>
                    <a:pt x="92" y="1764"/>
                  </a:cubicBezTo>
                  <a:cubicBezTo>
                    <a:pt x="0" y="1885"/>
                    <a:pt x="31" y="2007"/>
                    <a:pt x="122" y="2098"/>
                  </a:cubicBezTo>
                  <a:cubicBezTo>
                    <a:pt x="183" y="2159"/>
                    <a:pt x="251" y="2189"/>
                    <a:pt x="316" y="2189"/>
                  </a:cubicBezTo>
                  <a:cubicBezTo>
                    <a:pt x="380" y="2189"/>
                    <a:pt x="441" y="2159"/>
                    <a:pt x="487" y="2098"/>
                  </a:cubicBezTo>
                  <a:cubicBezTo>
                    <a:pt x="699" y="1916"/>
                    <a:pt x="912" y="1764"/>
                    <a:pt x="1186" y="1764"/>
                  </a:cubicBezTo>
                  <a:cubicBezTo>
                    <a:pt x="1338" y="1764"/>
                    <a:pt x="1399" y="1794"/>
                    <a:pt x="1490" y="1824"/>
                  </a:cubicBezTo>
                  <a:cubicBezTo>
                    <a:pt x="1551" y="1885"/>
                    <a:pt x="1611" y="1976"/>
                    <a:pt x="1642" y="2098"/>
                  </a:cubicBezTo>
                  <a:cubicBezTo>
                    <a:pt x="1703" y="2341"/>
                    <a:pt x="1551" y="2584"/>
                    <a:pt x="1368" y="2828"/>
                  </a:cubicBezTo>
                  <a:cubicBezTo>
                    <a:pt x="1207" y="3015"/>
                    <a:pt x="976" y="3203"/>
                    <a:pt x="694" y="3203"/>
                  </a:cubicBezTo>
                  <a:cubicBezTo>
                    <a:pt x="656" y="3203"/>
                    <a:pt x="617" y="3199"/>
                    <a:pt x="578" y="3192"/>
                  </a:cubicBezTo>
                  <a:lnTo>
                    <a:pt x="578" y="3192"/>
                  </a:lnTo>
                  <a:cubicBezTo>
                    <a:pt x="681" y="3265"/>
                    <a:pt x="798" y="3295"/>
                    <a:pt x="918" y="3295"/>
                  </a:cubicBezTo>
                  <a:cubicBezTo>
                    <a:pt x="1150" y="3295"/>
                    <a:pt x="1390" y="3181"/>
                    <a:pt x="1551" y="3040"/>
                  </a:cubicBezTo>
                  <a:cubicBezTo>
                    <a:pt x="1854" y="2858"/>
                    <a:pt x="2128" y="2524"/>
                    <a:pt x="2098" y="2068"/>
                  </a:cubicBezTo>
                  <a:cubicBezTo>
                    <a:pt x="2098" y="1824"/>
                    <a:pt x="2006" y="1612"/>
                    <a:pt x="1824" y="1460"/>
                  </a:cubicBezTo>
                  <a:cubicBezTo>
                    <a:pt x="1642" y="1277"/>
                    <a:pt x="1368" y="1217"/>
                    <a:pt x="1186" y="1217"/>
                  </a:cubicBezTo>
                  <a:cubicBezTo>
                    <a:pt x="1120" y="1221"/>
                    <a:pt x="1055" y="1230"/>
                    <a:pt x="992" y="1242"/>
                  </a:cubicBezTo>
                  <a:lnTo>
                    <a:pt x="992" y="1242"/>
                  </a:lnTo>
                  <a:cubicBezTo>
                    <a:pt x="996" y="1233"/>
                    <a:pt x="1000" y="1225"/>
                    <a:pt x="1003" y="1217"/>
                  </a:cubicBezTo>
                  <a:cubicBezTo>
                    <a:pt x="1155" y="1004"/>
                    <a:pt x="1247" y="730"/>
                    <a:pt x="1459" y="578"/>
                  </a:cubicBezTo>
                  <a:cubicBezTo>
                    <a:pt x="1557" y="461"/>
                    <a:pt x="1679" y="407"/>
                    <a:pt x="1819" y="407"/>
                  </a:cubicBezTo>
                  <a:cubicBezTo>
                    <a:pt x="1897" y="407"/>
                    <a:pt x="1980" y="424"/>
                    <a:pt x="2067" y="457"/>
                  </a:cubicBezTo>
                  <a:cubicBezTo>
                    <a:pt x="2280" y="578"/>
                    <a:pt x="2432" y="852"/>
                    <a:pt x="2523" y="1156"/>
                  </a:cubicBezTo>
                  <a:cubicBezTo>
                    <a:pt x="2523" y="882"/>
                    <a:pt x="2462" y="548"/>
                    <a:pt x="2219" y="214"/>
                  </a:cubicBezTo>
                  <a:cubicBezTo>
                    <a:pt x="2098" y="92"/>
                    <a:pt x="1915" y="1"/>
                    <a:pt x="1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16304525" y="-6999925"/>
              <a:ext cx="38775" cy="65525"/>
            </a:xfrm>
            <a:custGeom>
              <a:avLst/>
              <a:gdLst/>
              <a:ahLst/>
              <a:cxnLst/>
              <a:rect l="l" t="t" r="r" b="b"/>
              <a:pathLst>
                <a:path w="1551" h="2621" extrusionOk="0">
                  <a:moveTo>
                    <a:pt x="855" y="1"/>
                  </a:moveTo>
                  <a:cubicBezTo>
                    <a:pt x="482" y="1"/>
                    <a:pt x="148" y="557"/>
                    <a:pt x="61" y="1251"/>
                  </a:cubicBezTo>
                  <a:cubicBezTo>
                    <a:pt x="0" y="1981"/>
                    <a:pt x="244" y="2589"/>
                    <a:pt x="639" y="2619"/>
                  </a:cubicBezTo>
                  <a:cubicBezTo>
                    <a:pt x="648" y="2620"/>
                    <a:pt x="657" y="2620"/>
                    <a:pt x="666" y="2620"/>
                  </a:cubicBezTo>
                  <a:cubicBezTo>
                    <a:pt x="1023" y="2620"/>
                    <a:pt x="1400" y="2054"/>
                    <a:pt x="1459" y="1373"/>
                  </a:cubicBezTo>
                  <a:cubicBezTo>
                    <a:pt x="1551" y="643"/>
                    <a:pt x="1277" y="36"/>
                    <a:pt x="912" y="5"/>
                  </a:cubicBezTo>
                  <a:cubicBezTo>
                    <a:pt x="893" y="2"/>
                    <a:pt x="874"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16167750" y="-7014250"/>
              <a:ext cx="38775" cy="65400"/>
            </a:xfrm>
            <a:custGeom>
              <a:avLst/>
              <a:gdLst/>
              <a:ahLst/>
              <a:cxnLst/>
              <a:rect l="l" t="t" r="r" b="b"/>
              <a:pathLst>
                <a:path w="1551" h="2616" extrusionOk="0">
                  <a:moveTo>
                    <a:pt x="912" y="1"/>
                  </a:moveTo>
                  <a:cubicBezTo>
                    <a:pt x="486" y="1"/>
                    <a:pt x="91" y="517"/>
                    <a:pt x="61" y="1247"/>
                  </a:cubicBezTo>
                  <a:cubicBezTo>
                    <a:pt x="0" y="1976"/>
                    <a:pt x="243" y="2584"/>
                    <a:pt x="638" y="2615"/>
                  </a:cubicBezTo>
                  <a:cubicBezTo>
                    <a:pt x="648" y="2615"/>
                    <a:pt x="658" y="2616"/>
                    <a:pt x="668" y="2616"/>
                  </a:cubicBezTo>
                  <a:cubicBezTo>
                    <a:pt x="1024" y="2616"/>
                    <a:pt x="1400" y="2079"/>
                    <a:pt x="1459" y="1368"/>
                  </a:cubicBezTo>
                  <a:cubicBezTo>
                    <a:pt x="1550" y="639"/>
                    <a:pt x="1277" y="3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17144975" y="-5665450"/>
              <a:ext cx="1158100" cy="594275"/>
            </a:xfrm>
            <a:custGeom>
              <a:avLst/>
              <a:gdLst/>
              <a:ahLst/>
              <a:cxnLst/>
              <a:rect l="l" t="t" r="r" b="b"/>
              <a:pathLst>
                <a:path w="46324" h="23771" extrusionOk="0">
                  <a:moveTo>
                    <a:pt x="9757" y="1"/>
                  </a:moveTo>
                  <a:cubicBezTo>
                    <a:pt x="9757" y="1"/>
                    <a:pt x="9301" y="700"/>
                    <a:pt x="8572" y="1824"/>
                  </a:cubicBezTo>
                  <a:cubicBezTo>
                    <a:pt x="8511" y="1946"/>
                    <a:pt x="8420" y="2068"/>
                    <a:pt x="8359" y="2220"/>
                  </a:cubicBezTo>
                  <a:cubicBezTo>
                    <a:pt x="5806" y="6353"/>
                    <a:pt x="608" y="15624"/>
                    <a:pt x="0" y="23770"/>
                  </a:cubicBezTo>
                  <a:lnTo>
                    <a:pt x="46323" y="23770"/>
                  </a:lnTo>
                  <a:cubicBezTo>
                    <a:pt x="45715" y="15624"/>
                    <a:pt x="40487" y="6353"/>
                    <a:pt x="37903" y="2220"/>
                  </a:cubicBezTo>
                  <a:cubicBezTo>
                    <a:pt x="37843" y="2068"/>
                    <a:pt x="37751" y="1946"/>
                    <a:pt x="37691" y="1824"/>
                  </a:cubicBezTo>
                  <a:cubicBezTo>
                    <a:pt x="36961" y="700"/>
                    <a:pt x="36505" y="1"/>
                    <a:pt x="36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17051675" y="-6610750"/>
              <a:ext cx="540900" cy="646700"/>
            </a:xfrm>
            <a:custGeom>
              <a:avLst/>
              <a:gdLst/>
              <a:ahLst/>
              <a:cxnLst/>
              <a:rect l="l" t="t" r="r" b="b"/>
              <a:pathLst>
                <a:path w="21636" h="25868" extrusionOk="0">
                  <a:moveTo>
                    <a:pt x="21635" y="1"/>
                  </a:moveTo>
                  <a:cubicBezTo>
                    <a:pt x="13307" y="1034"/>
                    <a:pt x="2091" y="11703"/>
                    <a:pt x="2091" y="11703"/>
                  </a:cubicBezTo>
                  <a:cubicBezTo>
                    <a:pt x="0" y="18186"/>
                    <a:pt x="9415" y="25817"/>
                    <a:pt x="9416" y="25867"/>
                  </a:cubicBezTo>
                  <a:lnTo>
                    <a:pt x="9416" y="25867"/>
                  </a:lnTo>
                  <a:lnTo>
                    <a:pt x="13124" y="22676"/>
                  </a:lnTo>
                  <a:lnTo>
                    <a:pt x="21635" y="1"/>
                  </a:lnTo>
                  <a:close/>
                  <a:moveTo>
                    <a:pt x="9416" y="25867"/>
                  </a:moveTo>
                  <a:lnTo>
                    <a:pt x="9416" y="25867"/>
                  </a:lnTo>
                  <a:cubicBezTo>
                    <a:pt x="9416" y="25867"/>
                    <a:pt x="9416" y="25867"/>
                    <a:pt x="9416" y="258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17368375" y="-6644212"/>
              <a:ext cx="723450" cy="979590"/>
            </a:xfrm>
            <a:custGeom>
              <a:avLst/>
              <a:gdLst/>
              <a:ahLst/>
              <a:cxnLst/>
              <a:rect l="l" t="t" r="r" b="b"/>
              <a:pathLst>
                <a:path w="28938" h="38453" extrusionOk="0">
                  <a:moveTo>
                    <a:pt x="13071" y="1"/>
                  </a:moveTo>
                  <a:cubicBezTo>
                    <a:pt x="9909" y="487"/>
                    <a:pt x="0" y="26019"/>
                    <a:pt x="517" y="33770"/>
                  </a:cubicBezTo>
                  <a:cubicBezTo>
                    <a:pt x="699" y="36658"/>
                    <a:pt x="13071" y="38451"/>
                    <a:pt x="13071" y="38451"/>
                  </a:cubicBezTo>
                  <a:lnTo>
                    <a:pt x="14317" y="38451"/>
                  </a:lnTo>
                  <a:cubicBezTo>
                    <a:pt x="14317" y="38452"/>
                    <a:pt x="14320" y="38453"/>
                    <a:pt x="14326" y="38453"/>
                  </a:cubicBezTo>
                  <a:cubicBezTo>
                    <a:pt x="14707" y="38453"/>
                    <a:pt x="26660" y="36612"/>
                    <a:pt x="26840" y="33770"/>
                  </a:cubicBezTo>
                  <a:cubicBezTo>
                    <a:pt x="27387" y="26019"/>
                    <a:pt x="28937" y="11095"/>
                    <a:pt x="27356" y="6840"/>
                  </a:cubicBezTo>
                  <a:cubicBezTo>
                    <a:pt x="25563" y="2159"/>
                    <a:pt x="17478" y="487"/>
                    <a:pt x="14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17351650" y="-6613775"/>
              <a:ext cx="733325" cy="948350"/>
            </a:xfrm>
            <a:custGeom>
              <a:avLst/>
              <a:gdLst/>
              <a:ahLst/>
              <a:cxnLst/>
              <a:rect l="l" t="t" r="r" b="b"/>
              <a:pathLst>
                <a:path w="29333" h="37934" extrusionOk="0">
                  <a:moveTo>
                    <a:pt x="18147" y="0"/>
                  </a:moveTo>
                  <a:cubicBezTo>
                    <a:pt x="18147" y="0"/>
                    <a:pt x="15143" y="12076"/>
                    <a:pt x="13570" y="12076"/>
                  </a:cubicBezTo>
                  <a:cubicBezTo>
                    <a:pt x="13545" y="12076"/>
                    <a:pt x="13521" y="12073"/>
                    <a:pt x="13496" y="12067"/>
                  </a:cubicBezTo>
                  <a:cubicBezTo>
                    <a:pt x="11946" y="11642"/>
                    <a:pt x="10913" y="122"/>
                    <a:pt x="10913" y="122"/>
                  </a:cubicBezTo>
                  <a:lnTo>
                    <a:pt x="9606" y="152"/>
                  </a:lnTo>
                  <a:lnTo>
                    <a:pt x="9393" y="152"/>
                  </a:lnTo>
                  <a:cubicBezTo>
                    <a:pt x="9363" y="213"/>
                    <a:pt x="9271" y="243"/>
                    <a:pt x="9241" y="274"/>
                  </a:cubicBezTo>
                  <a:cubicBezTo>
                    <a:pt x="6445" y="2341"/>
                    <a:pt x="3162" y="8906"/>
                    <a:pt x="1338" y="12888"/>
                  </a:cubicBezTo>
                  <a:cubicBezTo>
                    <a:pt x="426" y="14864"/>
                    <a:pt x="1" y="17022"/>
                    <a:pt x="153" y="19240"/>
                  </a:cubicBezTo>
                  <a:lnTo>
                    <a:pt x="1308" y="37934"/>
                  </a:lnTo>
                  <a:lnTo>
                    <a:pt x="28238" y="37934"/>
                  </a:lnTo>
                  <a:cubicBezTo>
                    <a:pt x="28238" y="37934"/>
                    <a:pt x="28633" y="22098"/>
                    <a:pt x="28998" y="15319"/>
                  </a:cubicBezTo>
                  <a:cubicBezTo>
                    <a:pt x="29333" y="8572"/>
                    <a:pt x="28512" y="6079"/>
                    <a:pt x="26566" y="3951"/>
                  </a:cubicBezTo>
                  <a:cubicBezTo>
                    <a:pt x="25199" y="2371"/>
                    <a:pt x="21521" y="1064"/>
                    <a:pt x="19515" y="426"/>
                  </a:cubicBezTo>
                  <a:lnTo>
                    <a:pt x="19150" y="304"/>
                  </a:lnTo>
                  <a:cubicBezTo>
                    <a:pt x="18542" y="122"/>
                    <a:pt x="18147" y="0"/>
                    <a:pt x="18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17592575" y="-6753587"/>
              <a:ext cx="208949" cy="192275"/>
            </a:xfrm>
            <a:custGeom>
              <a:avLst/>
              <a:gdLst/>
              <a:ahLst/>
              <a:cxnLst/>
              <a:rect l="l" t="t" r="r" b="b"/>
              <a:pathLst>
                <a:path w="7873" h="7691" extrusionOk="0">
                  <a:moveTo>
                    <a:pt x="6718" y="0"/>
                  </a:moveTo>
                  <a:lnTo>
                    <a:pt x="0" y="1216"/>
                  </a:lnTo>
                  <a:lnTo>
                    <a:pt x="1155" y="7690"/>
                  </a:lnTo>
                  <a:lnTo>
                    <a:pt x="7873" y="6475"/>
                  </a:lnTo>
                  <a:lnTo>
                    <a:pt x="6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17609250" y="-6731575"/>
              <a:ext cx="174800" cy="74950"/>
            </a:xfrm>
            <a:custGeom>
              <a:avLst/>
              <a:gdLst/>
              <a:ahLst/>
              <a:cxnLst/>
              <a:rect l="l" t="t" r="r" b="b"/>
              <a:pathLst>
                <a:path w="6992" h="2998" extrusionOk="0">
                  <a:moveTo>
                    <a:pt x="6718" y="1"/>
                  </a:moveTo>
                  <a:cubicBezTo>
                    <a:pt x="5776" y="669"/>
                    <a:pt x="4682" y="1125"/>
                    <a:pt x="3496" y="1369"/>
                  </a:cubicBezTo>
                  <a:cubicBezTo>
                    <a:pt x="3013" y="1453"/>
                    <a:pt x="2534" y="1495"/>
                    <a:pt x="2064" y="1495"/>
                  </a:cubicBezTo>
                  <a:cubicBezTo>
                    <a:pt x="1352" y="1495"/>
                    <a:pt x="660" y="1400"/>
                    <a:pt x="1" y="1217"/>
                  </a:cubicBezTo>
                  <a:lnTo>
                    <a:pt x="1" y="1217"/>
                  </a:lnTo>
                  <a:lnTo>
                    <a:pt x="274" y="2706"/>
                  </a:lnTo>
                  <a:cubicBezTo>
                    <a:pt x="940" y="2891"/>
                    <a:pt x="1640" y="2997"/>
                    <a:pt x="2359" y="2997"/>
                  </a:cubicBezTo>
                  <a:cubicBezTo>
                    <a:pt x="2823" y="2997"/>
                    <a:pt x="3294" y="2953"/>
                    <a:pt x="3770" y="2858"/>
                  </a:cubicBezTo>
                  <a:cubicBezTo>
                    <a:pt x="4986" y="2645"/>
                    <a:pt x="6050" y="2128"/>
                    <a:pt x="6992" y="1490"/>
                  </a:cubicBezTo>
                  <a:lnTo>
                    <a:pt x="6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17273550" y="-6552850"/>
              <a:ext cx="1069025" cy="1131225"/>
            </a:xfrm>
            <a:custGeom>
              <a:avLst/>
              <a:gdLst/>
              <a:ahLst/>
              <a:cxnLst/>
              <a:rect l="l" t="t" r="r" b="b"/>
              <a:pathLst>
                <a:path w="42761" h="45249" extrusionOk="0">
                  <a:moveTo>
                    <a:pt x="27194" y="0"/>
                  </a:moveTo>
                  <a:cubicBezTo>
                    <a:pt x="25391" y="0"/>
                    <a:pt x="25526" y="2305"/>
                    <a:pt x="25526" y="2305"/>
                  </a:cubicBezTo>
                  <a:cubicBezTo>
                    <a:pt x="24645" y="4432"/>
                    <a:pt x="26347" y="14524"/>
                    <a:pt x="28110" y="23460"/>
                  </a:cubicBezTo>
                  <a:cubicBezTo>
                    <a:pt x="20906" y="17867"/>
                    <a:pt x="13459" y="11971"/>
                    <a:pt x="10663" y="9782"/>
                  </a:cubicBezTo>
                  <a:cubicBezTo>
                    <a:pt x="8079" y="6013"/>
                    <a:pt x="2730" y="4493"/>
                    <a:pt x="1362" y="4372"/>
                  </a:cubicBezTo>
                  <a:cubicBezTo>
                    <a:pt x="1318" y="4368"/>
                    <a:pt x="1277" y="4366"/>
                    <a:pt x="1239" y="4366"/>
                  </a:cubicBezTo>
                  <a:cubicBezTo>
                    <a:pt x="0" y="4366"/>
                    <a:pt x="1058" y="6195"/>
                    <a:pt x="1058" y="6195"/>
                  </a:cubicBezTo>
                  <a:lnTo>
                    <a:pt x="7015" y="13156"/>
                  </a:lnTo>
                  <a:cubicBezTo>
                    <a:pt x="7046" y="13186"/>
                    <a:pt x="7076" y="13278"/>
                    <a:pt x="7137" y="13308"/>
                  </a:cubicBezTo>
                  <a:cubicBezTo>
                    <a:pt x="12335" y="20117"/>
                    <a:pt x="25283" y="34007"/>
                    <a:pt x="30450" y="39509"/>
                  </a:cubicBezTo>
                  <a:cubicBezTo>
                    <a:pt x="30724" y="39783"/>
                    <a:pt x="30937" y="40056"/>
                    <a:pt x="31210" y="40269"/>
                  </a:cubicBezTo>
                  <a:cubicBezTo>
                    <a:pt x="32244" y="41272"/>
                    <a:pt x="33338" y="42153"/>
                    <a:pt x="34523" y="42913"/>
                  </a:cubicBezTo>
                  <a:cubicBezTo>
                    <a:pt x="34949" y="43217"/>
                    <a:pt x="35405" y="43460"/>
                    <a:pt x="35861" y="43734"/>
                  </a:cubicBezTo>
                  <a:cubicBezTo>
                    <a:pt x="36499" y="44159"/>
                    <a:pt x="37168" y="44494"/>
                    <a:pt x="37867" y="44889"/>
                  </a:cubicBezTo>
                  <a:cubicBezTo>
                    <a:pt x="38334" y="45134"/>
                    <a:pt x="38827" y="45248"/>
                    <a:pt x="39308" y="45248"/>
                  </a:cubicBezTo>
                  <a:cubicBezTo>
                    <a:pt x="40735" y="45248"/>
                    <a:pt x="42062" y="44246"/>
                    <a:pt x="42335" y="42700"/>
                  </a:cubicBezTo>
                  <a:lnTo>
                    <a:pt x="42335" y="42640"/>
                  </a:lnTo>
                  <a:cubicBezTo>
                    <a:pt x="42487" y="41758"/>
                    <a:pt x="42609" y="40877"/>
                    <a:pt x="42639" y="40026"/>
                  </a:cubicBezTo>
                  <a:cubicBezTo>
                    <a:pt x="42761" y="38688"/>
                    <a:pt x="42730" y="37381"/>
                    <a:pt x="42548" y="36074"/>
                  </a:cubicBezTo>
                  <a:cubicBezTo>
                    <a:pt x="42457" y="35345"/>
                    <a:pt x="42396" y="34615"/>
                    <a:pt x="42274" y="33947"/>
                  </a:cubicBezTo>
                  <a:cubicBezTo>
                    <a:pt x="39356" y="13794"/>
                    <a:pt x="29539" y="268"/>
                    <a:pt x="27532" y="25"/>
                  </a:cubicBezTo>
                  <a:cubicBezTo>
                    <a:pt x="27413" y="8"/>
                    <a:pt x="27300" y="0"/>
                    <a:pt x="27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7814425" y="-6577300"/>
              <a:ext cx="443050" cy="542475"/>
            </a:xfrm>
            <a:custGeom>
              <a:avLst/>
              <a:gdLst/>
              <a:ahLst/>
              <a:cxnLst/>
              <a:rect l="l" t="t" r="r" b="b"/>
              <a:pathLst>
                <a:path w="17722" h="21699" extrusionOk="0">
                  <a:moveTo>
                    <a:pt x="4226" y="0"/>
                  </a:moveTo>
                  <a:lnTo>
                    <a:pt x="4226" y="0"/>
                  </a:lnTo>
                  <a:cubicBezTo>
                    <a:pt x="1" y="2857"/>
                    <a:pt x="3314" y="15350"/>
                    <a:pt x="4590" y="19636"/>
                  </a:cubicBezTo>
                  <a:cubicBezTo>
                    <a:pt x="4651" y="19788"/>
                    <a:pt x="4682" y="19940"/>
                    <a:pt x="4712" y="20061"/>
                  </a:cubicBezTo>
                  <a:cubicBezTo>
                    <a:pt x="4955" y="20730"/>
                    <a:pt x="5046" y="21125"/>
                    <a:pt x="5046" y="21125"/>
                  </a:cubicBezTo>
                  <a:lnTo>
                    <a:pt x="6110" y="21307"/>
                  </a:lnTo>
                  <a:cubicBezTo>
                    <a:pt x="7524" y="21567"/>
                    <a:pt x="8950" y="21699"/>
                    <a:pt x="10374" y="21699"/>
                  </a:cubicBezTo>
                  <a:cubicBezTo>
                    <a:pt x="12287" y="21699"/>
                    <a:pt x="14198" y="21461"/>
                    <a:pt x="16080" y="20973"/>
                  </a:cubicBezTo>
                  <a:lnTo>
                    <a:pt x="17721" y="20547"/>
                  </a:lnTo>
                  <a:cubicBezTo>
                    <a:pt x="17721" y="20547"/>
                    <a:pt x="17630" y="20274"/>
                    <a:pt x="17448" y="19788"/>
                  </a:cubicBezTo>
                  <a:cubicBezTo>
                    <a:pt x="17417" y="19727"/>
                    <a:pt x="17326" y="19575"/>
                    <a:pt x="17296" y="19453"/>
                  </a:cubicBezTo>
                  <a:cubicBezTo>
                    <a:pt x="16445" y="17174"/>
                    <a:pt x="14378" y="11885"/>
                    <a:pt x="11825" y="6961"/>
                  </a:cubicBezTo>
                  <a:cubicBezTo>
                    <a:pt x="8451" y="426"/>
                    <a:pt x="4226" y="0"/>
                    <a:pt x="4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17356350" y="-7280663"/>
              <a:ext cx="580439" cy="593068"/>
            </a:xfrm>
            <a:custGeom>
              <a:avLst/>
              <a:gdLst/>
              <a:ahLst/>
              <a:cxnLst/>
              <a:rect l="l" t="t" r="r" b="b"/>
              <a:pathLst>
                <a:path w="22816" h="22784" extrusionOk="0">
                  <a:moveTo>
                    <a:pt x="10574" y="1"/>
                  </a:moveTo>
                  <a:cubicBezTo>
                    <a:pt x="10100" y="1"/>
                    <a:pt x="9620" y="43"/>
                    <a:pt x="9137" y="130"/>
                  </a:cubicBezTo>
                  <a:cubicBezTo>
                    <a:pt x="4730" y="920"/>
                    <a:pt x="1812" y="5145"/>
                    <a:pt x="2602" y="9522"/>
                  </a:cubicBezTo>
                  <a:lnTo>
                    <a:pt x="3119" y="12258"/>
                  </a:lnTo>
                  <a:cubicBezTo>
                    <a:pt x="2871" y="12141"/>
                    <a:pt x="2535" y="12023"/>
                    <a:pt x="2180" y="12023"/>
                  </a:cubicBezTo>
                  <a:cubicBezTo>
                    <a:pt x="1708" y="12023"/>
                    <a:pt x="1204" y="12232"/>
                    <a:pt x="839" y="12927"/>
                  </a:cubicBezTo>
                  <a:cubicBezTo>
                    <a:pt x="1" y="14517"/>
                    <a:pt x="2132" y="17234"/>
                    <a:pt x="3834" y="17234"/>
                  </a:cubicBezTo>
                  <a:cubicBezTo>
                    <a:pt x="3921" y="17234"/>
                    <a:pt x="4007" y="17227"/>
                    <a:pt x="4092" y="17212"/>
                  </a:cubicBezTo>
                  <a:cubicBezTo>
                    <a:pt x="5188" y="20527"/>
                    <a:pt x="8305" y="22784"/>
                    <a:pt x="11770" y="22784"/>
                  </a:cubicBezTo>
                  <a:cubicBezTo>
                    <a:pt x="12245" y="22784"/>
                    <a:pt x="12726" y="22741"/>
                    <a:pt x="13210" y="22653"/>
                  </a:cubicBezTo>
                  <a:cubicBezTo>
                    <a:pt x="17223" y="21924"/>
                    <a:pt x="20019" y="18367"/>
                    <a:pt x="19867" y="14386"/>
                  </a:cubicBezTo>
                  <a:cubicBezTo>
                    <a:pt x="21569" y="14112"/>
                    <a:pt x="22815" y="10525"/>
                    <a:pt x="21417" y="9249"/>
                  </a:cubicBezTo>
                  <a:cubicBezTo>
                    <a:pt x="21027" y="8893"/>
                    <a:pt x="20654" y="8762"/>
                    <a:pt x="20316" y="8762"/>
                  </a:cubicBezTo>
                  <a:cubicBezTo>
                    <a:pt x="19760" y="8762"/>
                    <a:pt x="19300" y="9117"/>
                    <a:pt x="19016" y="9401"/>
                  </a:cubicBezTo>
                  <a:lnTo>
                    <a:pt x="18530" y="6665"/>
                  </a:lnTo>
                  <a:cubicBezTo>
                    <a:pt x="17826" y="2743"/>
                    <a:pt x="14404" y="1"/>
                    <a:pt x="10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17638900" y="-7003600"/>
              <a:ext cx="34200" cy="118400"/>
            </a:xfrm>
            <a:custGeom>
              <a:avLst/>
              <a:gdLst/>
              <a:ahLst/>
              <a:cxnLst/>
              <a:rect l="l" t="t" r="r" b="b"/>
              <a:pathLst>
                <a:path w="1368" h="4736" extrusionOk="0">
                  <a:moveTo>
                    <a:pt x="304" y="0"/>
                  </a:moveTo>
                  <a:cubicBezTo>
                    <a:pt x="274" y="456"/>
                    <a:pt x="304" y="912"/>
                    <a:pt x="304" y="1307"/>
                  </a:cubicBezTo>
                  <a:cubicBezTo>
                    <a:pt x="304" y="1763"/>
                    <a:pt x="304" y="2189"/>
                    <a:pt x="213" y="2614"/>
                  </a:cubicBezTo>
                  <a:cubicBezTo>
                    <a:pt x="152" y="3040"/>
                    <a:pt x="0" y="3526"/>
                    <a:pt x="152" y="4043"/>
                  </a:cubicBezTo>
                  <a:cubicBezTo>
                    <a:pt x="213" y="4286"/>
                    <a:pt x="365" y="4559"/>
                    <a:pt x="639" y="4651"/>
                  </a:cubicBezTo>
                  <a:cubicBezTo>
                    <a:pt x="761" y="4705"/>
                    <a:pt x="891" y="4735"/>
                    <a:pt x="1009" y="4735"/>
                  </a:cubicBezTo>
                  <a:cubicBezTo>
                    <a:pt x="1155" y="4735"/>
                    <a:pt x="1284" y="4690"/>
                    <a:pt x="1368" y="4590"/>
                  </a:cubicBezTo>
                  <a:lnTo>
                    <a:pt x="1368" y="4590"/>
                  </a:lnTo>
                  <a:cubicBezTo>
                    <a:pt x="1303" y="4606"/>
                    <a:pt x="1242" y="4614"/>
                    <a:pt x="1185" y="4614"/>
                  </a:cubicBezTo>
                  <a:cubicBezTo>
                    <a:pt x="1029" y="4614"/>
                    <a:pt x="902" y="4557"/>
                    <a:pt x="791" y="4468"/>
                  </a:cubicBezTo>
                  <a:cubicBezTo>
                    <a:pt x="639" y="4347"/>
                    <a:pt x="608" y="4164"/>
                    <a:pt x="578" y="3982"/>
                  </a:cubicBezTo>
                  <a:cubicBezTo>
                    <a:pt x="517" y="3587"/>
                    <a:pt x="669" y="3222"/>
                    <a:pt x="760" y="2736"/>
                  </a:cubicBezTo>
                  <a:cubicBezTo>
                    <a:pt x="821" y="2280"/>
                    <a:pt x="791" y="1763"/>
                    <a:pt x="730" y="1307"/>
                  </a:cubicBezTo>
                  <a:cubicBezTo>
                    <a:pt x="608" y="851"/>
                    <a:pt x="487" y="395"/>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17403325" y="-6942050"/>
              <a:ext cx="60050" cy="72775"/>
            </a:xfrm>
            <a:custGeom>
              <a:avLst/>
              <a:gdLst/>
              <a:ahLst/>
              <a:cxnLst/>
              <a:rect l="l" t="t" r="r" b="b"/>
              <a:pathLst>
                <a:path w="2402" h="2911" extrusionOk="0">
                  <a:moveTo>
                    <a:pt x="730" y="0"/>
                  </a:moveTo>
                  <a:cubicBezTo>
                    <a:pt x="517" y="0"/>
                    <a:pt x="365" y="122"/>
                    <a:pt x="274" y="213"/>
                  </a:cubicBezTo>
                  <a:cubicBezTo>
                    <a:pt x="31" y="456"/>
                    <a:pt x="1" y="790"/>
                    <a:pt x="31" y="1064"/>
                  </a:cubicBezTo>
                  <a:cubicBezTo>
                    <a:pt x="61" y="790"/>
                    <a:pt x="183" y="517"/>
                    <a:pt x="365" y="365"/>
                  </a:cubicBezTo>
                  <a:cubicBezTo>
                    <a:pt x="451" y="304"/>
                    <a:pt x="532" y="277"/>
                    <a:pt x="610" y="277"/>
                  </a:cubicBezTo>
                  <a:cubicBezTo>
                    <a:pt x="725" y="277"/>
                    <a:pt x="834" y="335"/>
                    <a:pt x="943" y="426"/>
                  </a:cubicBezTo>
                  <a:cubicBezTo>
                    <a:pt x="1095" y="517"/>
                    <a:pt x="1247" y="760"/>
                    <a:pt x="1399" y="973"/>
                  </a:cubicBezTo>
                  <a:cubicBezTo>
                    <a:pt x="1414" y="997"/>
                    <a:pt x="1429" y="1021"/>
                    <a:pt x="1444" y="1046"/>
                  </a:cubicBezTo>
                  <a:lnTo>
                    <a:pt x="1444" y="1046"/>
                  </a:lnTo>
                  <a:cubicBezTo>
                    <a:pt x="1368" y="1037"/>
                    <a:pt x="1291" y="1034"/>
                    <a:pt x="1216" y="1034"/>
                  </a:cubicBezTo>
                  <a:cubicBezTo>
                    <a:pt x="1034" y="1034"/>
                    <a:pt x="791" y="1094"/>
                    <a:pt x="639" y="1277"/>
                  </a:cubicBezTo>
                  <a:cubicBezTo>
                    <a:pt x="517" y="1429"/>
                    <a:pt x="456" y="1672"/>
                    <a:pt x="456" y="1854"/>
                  </a:cubicBezTo>
                  <a:cubicBezTo>
                    <a:pt x="456" y="2280"/>
                    <a:pt x="760" y="2553"/>
                    <a:pt x="1034" y="2736"/>
                  </a:cubicBezTo>
                  <a:cubicBezTo>
                    <a:pt x="1183" y="2829"/>
                    <a:pt x="1401" y="2911"/>
                    <a:pt x="1611" y="2911"/>
                  </a:cubicBezTo>
                  <a:cubicBezTo>
                    <a:pt x="1743" y="2911"/>
                    <a:pt x="1871" y="2879"/>
                    <a:pt x="1976" y="2797"/>
                  </a:cubicBezTo>
                  <a:lnTo>
                    <a:pt x="1976" y="2797"/>
                  </a:lnTo>
                  <a:cubicBezTo>
                    <a:pt x="1930" y="2806"/>
                    <a:pt x="1884" y="2810"/>
                    <a:pt x="1839" y="2810"/>
                  </a:cubicBezTo>
                  <a:cubicBezTo>
                    <a:pt x="1583" y="2810"/>
                    <a:pt x="1341" y="2673"/>
                    <a:pt x="1186" y="2493"/>
                  </a:cubicBezTo>
                  <a:cubicBezTo>
                    <a:pt x="973" y="2310"/>
                    <a:pt x="821" y="2037"/>
                    <a:pt x="882" y="1824"/>
                  </a:cubicBezTo>
                  <a:cubicBezTo>
                    <a:pt x="882" y="1702"/>
                    <a:pt x="912" y="1642"/>
                    <a:pt x="973" y="1550"/>
                  </a:cubicBezTo>
                  <a:cubicBezTo>
                    <a:pt x="1064" y="1520"/>
                    <a:pt x="1125" y="1490"/>
                    <a:pt x="1247" y="1490"/>
                  </a:cubicBezTo>
                  <a:cubicBezTo>
                    <a:pt x="1465" y="1490"/>
                    <a:pt x="1645" y="1548"/>
                    <a:pt x="1817" y="1649"/>
                  </a:cubicBezTo>
                  <a:lnTo>
                    <a:pt x="1817" y="1649"/>
                  </a:lnTo>
                  <a:cubicBezTo>
                    <a:pt x="1830" y="1667"/>
                    <a:pt x="1842" y="1685"/>
                    <a:pt x="1855" y="1702"/>
                  </a:cubicBezTo>
                  <a:lnTo>
                    <a:pt x="1877" y="1685"/>
                  </a:lnTo>
                  <a:lnTo>
                    <a:pt x="1877" y="1685"/>
                  </a:lnTo>
                  <a:cubicBezTo>
                    <a:pt x="1900" y="1700"/>
                    <a:pt x="1923" y="1716"/>
                    <a:pt x="1946" y="1733"/>
                  </a:cubicBezTo>
                  <a:cubicBezTo>
                    <a:pt x="1985" y="1792"/>
                    <a:pt x="2050" y="1825"/>
                    <a:pt x="2123" y="1825"/>
                  </a:cubicBezTo>
                  <a:cubicBezTo>
                    <a:pt x="2164" y="1825"/>
                    <a:pt x="2207" y="1815"/>
                    <a:pt x="2250" y="1794"/>
                  </a:cubicBezTo>
                  <a:cubicBezTo>
                    <a:pt x="2341" y="1702"/>
                    <a:pt x="2402" y="1550"/>
                    <a:pt x="2311" y="1429"/>
                  </a:cubicBezTo>
                  <a:lnTo>
                    <a:pt x="1855" y="760"/>
                  </a:lnTo>
                  <a:cubicBezTo>
                    <a:pt x="1703" y="517"/>
                    <a:pt x="1520" y="274"/>
                    <a:pt x="1216" y="122"/>
                  </a:cubicBezTo>
                  <a:cubicBezTo>
                    <a:pt x="1064" y="31"/>
                    <a:pt x="912"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17503625" y="-7058250"/>
              <a:ext cx="104900" cy="52775"/>
            </a:xfrm>
            <a:custGeom>
              <a:avLst/>
              <a:gdLst/>
              <a:ahLst/>
              <a:cxnLst/>
              <a:rect l="l" t="t" r="r" b="b"/>
              <a:pathLst>
                <a:path w="4196" h="2111" extrusionOk="0">
                  <a:moveTo>
                    <a:pt x="3281" y="1"/>
                  </a:moveTo>
                  <a:cubicBezTo>
                    <a:pt x="3076" y="1"/>
                    <a:pt x="2876" y="25"/>
                    <a:pt x="2676" y="58"/>
                  </a:cubicBezTo>
                  <a:cubicBezTo>
                    <a:pt x="2280" y="89"/>
                    <a:pt x="1946" y="210"/>
                    <a:pt x="1612" y="362"/>
                  </a:cubicBezTo>
                  <a:cubicBezTo>
                    <a:pt x="1277" y="514"/>
                    <a:pt x="973" y="697"/>
                    <a:pt x="700" y="970"/>
                  </a:cubicBezTo>
                  <a:cubicBezTo>
                    <a:pt x="426" y="1183"/>
                    <a:pt x="214" y="1517"/>
                    <a:pt x="62" y="1821"/>
                  </a:cubicBezTo>
                  <a:cubicBezTo>
                    <a:pt x="1" y="1913"/>
                    <a:pt x="1" y="1973"/>
                    <a:pt x="92" y="2065"/>
                  </a:cubicBezTo>
                  <a:cubicBezTo>
                    <a:pt x="122" y="2095"/>
                    <a:pt x="168" y="2110"/>
                    <a:pt x="217" y="2110"/>
                  </a:cubicBezTo>
                  <a:cubicBezTo>
                    <a:pt x="267" y="2110"/>
                    <a:pt x="320" y="2095"/>
                    <a:pt x="366" y="2065"/>
                  </a:cubicBezTo>
                  <a:cubicBezTo>
                    <a:pt x="578" y="1821"/>
                    <a:pt x="821" y="1609"/>
                    <a:pt x="1065" y="1457"/>
                  </a:cubicBezTo>
                  <a:cubicBezTo>
                    <a:pt x="1338" y="1305"/>
                    <a:pt x="1612" y="1153"/>
                    <a:pt x="1916" y="1062"/>
                  </a:cubicBezTo>
                  <a:cubicBezTo>
                    <a:pt x="2189" y="1001"/>
                    <a:pt x="2493" y="970"/>
                    <a:pt x="2797" y="910"/>
                  </a:cubicBezTo>
                  <a:lnTo>
                    <a:pt x="3709" y="910"/>
                  </a:lnTo>
                  <a:cubicBezTo>
                    <a:pt x="3922" y="910"/>
                    <a:pt x="4104" y="758"/>
                    <a:pt x="4165" y="545"/>
                  </a:cubicBezTo>
                  <a:cubicBezTo>
                    <a:pt x="4195" y="302"/>
                    <a:pt x="4043" y="89"/>
                    <a:pt x="3800" y="58"/>
                  </a:cubicBezTo>
                  <a:cubicBezTo>
                    <a:pt x="3622" y="17"/>
                    <a:pt x="3450" y="1"/>
                    <a:pt x="3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17659400" y="-7082150"/>
              <a:ext cx="113250" cy="32325"/>
            </a:xfrm>
            <a:custGeom>
              <a:avLst/>
              <a:gdLst/>
              <a:ahLst/>
              <a:cxnLst/>
              <a:rect l="l" t="t" r="r" b="b"/>
              <a:pathLst>
                <a:path w="4530" h="1293" extrusionOk="0">
                  <a:moveTo>
                    <a:pt x="2163" y="0"/>
                  </a:moveTo>
                  <a:cubicBezTo>
                    <a:pt x="1897" y="0"/>
                    <a:pt x="1635" y="34"/>
                    <a:pt x="1338" y="103"/>
                  </a:cubicBezTo>
                  <a:cubicBezTo>
                    <a:pt x="974" y="224"/>
                    <a:pt x="609" y="285"/>
                    <a:pt x="274" y="498"/>
                  </a:cubicBezTo>
                  <a:cubicBezTo>
                    <a:pt x="122" y="619"/>
                    <a:pt x="1" y="862"/>
                    <a:pt x="122" y="1045"/>
                  </a:cubicBezTo>
                  <a:cubicBezTo>
                    <a:pt x="190" y="1202"/>
                    <a:pt x="340" y="1293"/>
                    <a:pt x="512" y="1293"/>
                  </a:cubicBezTo>
                  <a:cubicBezTo>
                    <a:pt x="573" y="1293"/>
                    <a:pt x="636" y="1281"/>
                    <a:pt x="700" y="1258"/>
                  </a:cubicBezTo>
                  <a:lnTo>
                    <a:pt x="730" y="1258"/>
                  </a:lnTo>
                  <a:cubicBezTo>
                    <a:pt x="974" y="1166"/>
                    <a:pt x="1278" y="1045"/>
                    <a:pt x="1581" y="984"/>
                  </a:cubicBezTo>
                  <a:cubicBezTo>
                    <a:pt x="1825" y="893"/>
                    <a:pt x="2129" y="862"/>
                    <a:pt x="2433" y="832"/>
                  </a:cubicBezTo>
                  <a:cubicBezTo>
                    <a:pt x="2737" y="832"/>
                    <a:pt x="3040" y="832"/>
                    <a:pt x="3344" y="893"/>
                  </a:cubicBezTo>
                  <a:cubicBezTo>
                    <a:pt x="3648" y="923"/>
                    <a:pt x="3922" y="1045"/>
                    <a:pt x="4226" y="1197"/>
                  </a:cubicBezTo>
                  <a:cubicBezTo>
                    <a:pt x="4264" y="1209"/>
                    <a:pt x="4301" y="1217"/>
                    <a:pt x="4337" y="1217"/>
                  </a:cubicBezTo>
                  <a:cubicBezTo>
                    <a:pt x="4387" y="1217"/>
                    <a:pt x="4433" y="1202"/>
                    <a:pt x="4469" y="1166"/>
                  </a:cubicBezTo>
                  <a:cubicBezTo>
                    <a:pt x="4530" y="1075"/>
                    <a:pt x="4530" y="984"/>
                    <a:pt x="4469" y="893"/>
                  </a:cubicBezTo>
                  <a:cubicBezTo>
                    <a:pt x="4196" y="650"/>
                    <a:pt x="3892" y="437"/>
                    <a:pt x="3557" y="285"/>
                  </a:cubicBezTo>
                  <a:cubicBezTo>
                    <a:pt x="3192" y="133"/>
                    <a:pt x="2828" y="42"/>
                    <a:pt x="2433" y="11"/>
                  </a:cubicBezTo>
                  <a:cubicBezTo>
                    <a:pt x="2341" y="4"/>
                    <a:pt x="2252" y="0"/>
                    <a:pt x="2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17698925" y="-7007675"/>
              <a:ext cx="38025" cy="61200"/>
            </a:xfrm>
            <a:custGeom>
              <a:avLst/>
              <a:gdLst/>
              <a:ahLst/>
              <a:cxnLst/>
              <a:rect l="l" t="t" r="r" b="b"/>
              <a:pathLst>
                <a:path w="1521" h="2448" extrusionOk="0">
                  <a:moveTo>
                    <a:pt x="613" y="0"/>
                  </a:moveTo>
                  <a:cubicBezTo>
                    <a:pt x="581" y="0"/>
                    <a:pt x="549" y="4"/>
                    <a:pt x="517" y="11"/>
                  </a:cubicBezTo>
                  <a:cubicBezTo>
                    <a:pt x="183" y="72"/>
                    <a:pt x="0" y="649"/>
                    <a:pt x="92" y="1318"/>
                  </a:cubicBezTo>
                  <a:cubicBezTo>
                    <a:pt x="206" y="1978"/>
                    <a:pt x="592" y="2448"/>
                    <a:pt x="916" y="2448"/>
                  </a:cubicBezTo>
                  <a:cubicBezTo>
                    <a:pt x="935" y="2448"/>
                    <a:pt x="954" y="2446"/>
                    <a:pt x="973" y="2443"/>
                  </a:cubicBezTo>
                  <a:cubicBezTo>
                    <a:pt x="1308" y="2352"/>
                    <a:pt x="1520" y="1774"/>
                    <a:pt x="1399" y="1105"/>
                  </a:cubicBezTo>
                  <a:cubicBezTo>
                    <a:pt x="1287" y="463"/>
                    <a:pt x="970"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17718675" y="-7012725"/>
              <a:ext cx="19775" cy="20550"/>
            </a:xfrm>
            <a:custGeom>
              <a:avLst/>
              <a:gdLst/>
              <a:ahLst/>
              <a:cxnLst/>
              <a:rect l="l" t="t" r="r" b="b"/>
              <a:pathLst>
                <a:path w="791" h="822" extrusionOk="0">
                  <a:moveTo>
                    <a:pt x="791" y="0"/>
                  </a:moveTo>
                  <a:cubicBezTo>
                    <a:pt x="518" y="274"/>
                    <a:pt x="1" y="426"/>
                    <a:pt x="1" y="426"/>
                  </a:cubicBezTo>
                  <a:lnTo>
                    <a:pt x="183" y="821"/>
                  </a:lnTo>
                  <a:cubicBezTo>
                    <a:pt x="639" y="700"/>
                    <a:pt x="791" y="1"/>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17571275" y="-6984875"/>
              <a:ext cx="38000" cy="61200"/>
            </a:xfrm>
            <a:custGeom>
              <a:avLst/>
              <a:gdLst/>
              <a:ahLst/>
              <a:cxnLst/>
              <a:rect l="l" t="t" r="r" b="b"/>
              <a:pathLst>
                <a:path w="1520" h="2448" extrusionOk="0">
                  <a:moveTo>
                    <a:pt x="612" y="0"/>
                  </a:moveTo>
                  <a:cubicBezTo>
                    <a:pt x="581" y="0"/>
                    <a:pt x="549" y="4"/>
                    <a:pt x="517" y="11"/>
                  </a:cubicBezTo>
                  <a:cubicBezTo>
                    <a:pt x="182" y="72"/>
                    <a:pt x="0" y="649"/>
                    <a:pt x="122" y="1318"/>
                  </a:cubicBezTo>
                  <a:cubicBezTo>
                    <a:pt x="236" y="1978"/>
                    <a:pt x="567" y="2448"/>
                    <a:pt x="936" y="2448"/>
                  </a:cubicBezTo>
                  <a:cubicBezTo>
                    <a:pt x="958" y="2448"/>
                    <a:pt x="981" y="2446"/>
                    <a:pt x="1003" y="2443"/>
                  </a:cubicBezTo>
                  <a:cubicBezTo>
                    <a:pt x="1337" y="2351"/>
                    <a:pt x="1520" y="1774"/>
                    <a:pt x="1398" y="1105"/>
                  </a:cubicBezTo>
                  <a:cubicBezTo>
                    <a:pt x="1286" y="463"/>
                    <a:pt x="969"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17558350" y="-6980050"/>
              <a:ext cx="22825" cy="13175"/>
            </a:xfrm>
            <a:custGeom>
              <a:avLst/>
              <a:gdLst/>
              <a:ahLst/>
              <a:cxnLst/>
              <a:rect l="l" t="t" r="r" b="b"/>
              <a:pathLst>
                <a:path w="913" h="527" extrusionOk="0">
                  <a:moveTo>
                    <a:pt x="0" y="0"/>
                  </a:moveTo>
                  <a:cubicBezTo>
                    <a:pt x="0" y="1"/>
                    <a:pt x="316" y="526"/>
                    <a:pt x="751" y="526"/>
                  </a:cubicBezTo>
                  <a:cubicBezTo>
                    <a:pt x="784" y="526"/>
                    <a:pt x="817" y="523"/>
                    <a:pt x="851" y="517"/>
                  </a:cubicBezTo>
                  <a:lnTo>
                    <a:pt x="912" y="122"/>
                  </a:lnTo>
                  <a:lnTo>
                    <a:pt x="912" y="122"/>
                  </a:lnTo>
                  <a:cubicBezTo>
                    <a:pt x="912" y="122"/>
                    <a:pt x="820" y="132"/>
                    <a:pt x="687" y="132"/>
                  </a:cubicBezTo>
                  <a:cubicBezTo>
                    <a:pt x="489" y="132"/>
                    <a:pt x="201" y="1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17659400" y="-6891900"/>
              <a:ext cx="84375" cy="48775"/>
            </a:xfrm>
            <a:custGeom>
              <a:avLst/>
              <a:gdLst/>
              <a:ahLst/>
              <a:cxnLst/>
              <a:rect l="l" t="t" r="r" b="b"/>
              <a:pathLst>
                <a:path w="3375" h="1951" extrusionOk="0">
                  <a:moveTo>
                    <a:pt x="3375" y="0"/>
                  </a:moveTo>
                  <a:lnTo>
                    <a:pt x="3375" y="0"/>
                  </a:lnTo>
                  <a:cubicBezTo>
                    <a:pt x="3192" y="274"/>
                    <a:pt x="3010" y="547"/>
                    <a:pt x="2737" y="760"/>
                  </a:cubicBezTo>
                  <a:cubicBezTo>
                    <a:pt x="2524" y="943"/>
                    <a:pt x="2250" y="1155"/>
                    <a:pt x="1946" y="1307"/>
                  </a:cubicBezTo>
                  <a:cubicBezTo>
                    <a:pt x="1338" y="1611"/>
                    <a:pt x="700" y="1763"/>
                    <a:pt x="1" y="1915"/>
                  </a:cubicBezTo>
                  <a:cubicBezTo>
                    <a:pt x="168" y="1941"/>
                    <a:pt x="324" y="1950"/>
                    <a:pt x="472" y="1950"/>
                  </a:cubicBezTo>
                  <a:cubicBezTo>
                    <a:pt x="673" y="1950"/>
                    <a:pt x="859" y="1933"/>
                    <a:pt x="1034" y="1915"/>
                  </a:cubicBezTo>
                  <a:cubicBezTo>
                    <a:pt x="1369" y="1854"/>
                    <a:pt x="1703" y="1763"/>
                    <a:pt x="2068" y="1611"/>
                  </a:cubicBezTo>
                  <a:cubicBezTo>
                    <a:pt x="2402" y="1459"/>
                    <a:pt x="2706" y="1216"/>
                    <a:pt x="2919" y="943"/>
                  </a:cubicBezTo>
                  <a:cubicBezTo>
                    <a:pt x="3162" y="699"/>
                    <a:pt x="3314" y="335"/>
                    <a:pt x="3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17798475" y="-6598850"/>
              <a:ext cx="213550" cy="242050"/>
            </a:xfrm>
            <a:custGeom>
              <a:avLst/>
              <a:gdLst/>
              <a:ahLst/>
              <a:cxnLst/>
              <a:rect l="l" t="t" r="r" b="b"/>
              <a:pathLst>
                <a:path w="8542" h="9682" extrusionOk="0">
                  <a:moveTo>
                    <a:pt x="3244" y="0"/>
                  </a:moveTo>
                  <a:cubicBezTo>
                    <a:pt x="3179" y="0"/>
                    <a:pt x="3121" y="4"/>
                    <a:pt x="3070" y="11"/>
                  </a:cubicBezTo>
                  <a:cubicBezTo>
                    <a:pt x="2006" y="224"/>
                    <a:pt x="1125" y="315"/>
                    <a:pt x="760" y="710"/>
                  </a:cubicBezTo>
                  <a:cubicBezTo>
                    <a:pt x="0" y="1470"/>
                    <a:pt x="3040" y="1774"/>
                    <a:pt x="3040" y="1774"/>
                  </a:cubicBezTo>
                  <a:cubicBezTo>
                    <a:pt x="3040" y="1774"/>
                    <a:pt x="1125" y="8643"/>
                    <a:pt x="1642" y="8674"/>
                  </a:cubicBezTo>
                  <a:cubicBezTo>
                    <a:pt x="1647" y="8674"/>
                    <a:pt x="1652" y="8675"/>
                    <a:pt x="1657" y="8675"/>
                  </a:cubicBezTo>
                  <a:cubicBezTo>
                    <a:pt x="2159" y="8675"/>
                    <a:pt x="3678" y="5726"/>
                    <a:pt x="3678" y="5725"/>
                  </a:cubicBezTo>
                  <a:lnTo>
                    <a:pt x="3678" y="5725"/>
                  </a:lnTo>
                  <a:cubicBezTo>
                    <a:pt x="3678" y="5726"/>
                    <a:pt x="3249" y="9535"/>
                    <a:pt x="3613" y="9535"/>
                  </a:cubicBezTo>
                  <a:cubicBezTo>
                    <a:pt x="3624" y="9535"/>
                    <a:pt x="3635" y="9532"/>
                    <a:pt x="3648" y="9525"/>
                  </a:cubicBezTo>
                  <a:cubicBezTo>
                    <a:pt x="4073" y="9282"/>
                    <a:pt x="5198" y="6304"/>
                    <a:pt x="5198" y="6303"/>
                  </a:cubicBezTo>
                  <a:lnTo>
                    <a:pt x="5198" y="6303"/>
                  </a:lnTo>
                  <a:cubicBezTo>
                    <a:pt x="5198" y="6304"/>
                    <a:pt x="4936" y="9682"/>
                    <a:pt x="5409" y="9682"/>
                  </a:cubicBezTo>
                  <a:cubicBezTo>
                    <a:pt x="5420" y="9682"/>
                    <a:pt x="5430" y="9680"/>
                    <a:pt x="5441" y="9677"/>
                  </a:cubicBezTo>
                  <a:cubicBezTo>
                    <a:pt x="5927" y="9525"/>
                    <a:pt x="6687" y="6516"/>
                    <a:pt x="6687" y="6516"/>
                  </a:cubicBezTo>
                  <a:cubicBezTo>
                    <a:pt x="6687" y="6516"/>
                    <a:pt x="7091" y="8053"/>
                    <a:pt x="7713" y="8053"/>
                  </a:cubicBezTo>
                  <a:cubicBezTo>
                    <a:pt x="7774" y="8053"/>
                    <a:pt x="7838" y="8038"/>
                    <a:pt x="7903" y="8005"/>
                  </a:cubicBezTo>
                  <a:cubicBezTo>
                    <a:pt x="8329" y="7762"/>
                    <a:pt x="8542" y="4540"/>
                    <a:pt x="8542" y="2655"/>
                  </a:cubicBezTo>
                  <a:cubicBezTo>
                    <a:pt x="8542" y="1411"/>
                    <a:pt x="4543" y="0"/>
                    <a:pt x="3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14748250" y="-5665450"/>
              <a:ext cx="1166475" cy="598075"/>
            </a:xfrm>
            <a:custGeom>
              <a:avLst/>
              <a:gdLst/>
              <a:ahLst/>
              <a:cxnLst/>
              <a:rect l="l" t="t" r="r" b="b"/>
              <a:pathLst>
                <a:path w="46659" h="23923" extrusionOk="0">
                  <a:moveTo>
                    <a:pt x="9728" y="1"/>
                  </a:moveTo>
                  <a:cubicBezTo>
                    <a:pt x="9728" y="1"/>
                    <a:pt x="153" y="14803"/>
                    <a:pt x="1" y="23922"/>
                  </a:cubicBezTo>
                  <a:lnTo>
                    <a:pt x="46658" y="23922"/>
                  </a:lnTo>
                  <a:cubicBezTo>
                    <a:pt x="46658" y="23922"/>
                    <a:pt x="44804" y="7508"/>
                    <a:pt x="36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15043100" y="-7275650"/>
              <a:ext cx="579050" cy="572975"/>
            </a:xfrm>
            <a:custGeom>
              <a:avLst/>
              <a:gdLst/>
              <a:ahLst/>
              <a:cxnLst/>
              <a:rect l="l" t="t" r="r" b="b"/>
              <a:pathLst>
                <a:path w="23162" h="22919" extrusionOk="0">
                  <a:moveTo>
                    <a:pt x="11581" y="1"/>
                  </a:moveTo>
                  <a:cubicBezTo>
                    <a:pt x="7083" y="1"/>
                    <a:pt x="3496" y="3618"/>
                    <a:pt x="3496" y="8086"/>
                  </a:cubicBezTo>
                  <a:lnTo>
                    <a:pt x="3496" y="10882"/>
                  </a:lnTo>
                  <a:cubicBezTo>
                    <a:pt x="3209" y="10675"/>
                    <a:pt x="2806" y="10451"/>
                    <a:pt x="2364" y="10451"/>
                  </a:cubicBezTo>
                  <a:cubicBezTo>
                    <a:pt x="1963" y="10451"/>
                    <a:pt x="1530" y="10636"/>
                    <a:pt x="1125" y="11186"/>
                  </a:cubicBezTo>
                  <a:cubicBezTo>
                    <a:pt x="1" y="12645"/>
                    <a:pt x="1824" y="15958"/>
                    <a:pt x="3557" y="15958"/>
                  </a:cubicBezTo>
                  <a:cubicBezTo>
                    <a:pt x="4134" y="19910"/>
                    <a:pt x="7508" y="22919"/>
                    <a:pt x="11581" y="22919"/>
                  </a:cubicBezTo>
                  <a:cubicBezTo>
                    <a:pt x="15685" y="22919"/>
                    <a:pt x="19059" y="19879"/>
                    <a:pt x="19575" y="15958"/>
                  </a:cubicBezTo>
                  <a:cubicBezTo>
                    <a:pt x="21308" y="15958"/>
                    <a:pt x="23162" y="12645"/>
                    <a:pt x="22037" y="11186"/>
                  </a:cubicBezTo>
                  <a:cubicBezTo>
                    <a:pt x="21633" y="10652"/>
                    <a:pt x="21187" y="10474"/>
                    <a:pt x="20779" y="10474"/>
                  </a:cubicBezTo>
                  <a:cubicBezTo>
                    <a:pt x="20328" y="10474"/>
                    <a:pt x="19922" y="10691"/>
                    <a:pt x="19667" y="10882"/>
                  </a:cubicBezTo>
                  <a:lnTo>
                    <a:pt x="19667" y="8086"/>
                  </a:lnTo>
                  <a:cubicBezTo>
                    <a:pt x="19667" y="3618"/>
                    <a:pt x="16049" y="1"/>
                    <a:pt x="1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15321975" y="-6885075"/>
              <a:ext cx="91975" cy="37425"/>
            </a:xfrm>
            <a:custGeom>
              <a:avLst/>
              <a:gdLst/>
              <a:ahLst/>
              <a:cxnLst/>
              <a:rect l="l" t="t" r="r" b="b"/>
              <a:pathLst>
                <a:path w="3679" h="1497" extrusionOk="0">
                  <a:moveTo>
                    <a:pt x="3679" y="1"/>
                  </a:moveTo>
                  <a:lnTo>
                    <a:pt x="3679" y="1"/>
                  </a:lnTo>
                  <a:cubicBezTo>
                    <a:pt x="3466" y="214"/>
                    <a:pt x="3223" y="487"/>
                    <a:pt x="2919" y="639"/>
                  </a:cubicBezTo>
                  <a:cubicBezTo>
                    <a:pt x="2615" y="791"/>
                    <a:pt x="2311" y="943"/>
                    <a:pt x="2007" y="1034"/>
                  </a:cubicBezTo>
                  <a:cubicBezTo>
                    <a:pt x="1369" y="1186"/>
                    <a:pt x="700" y="1247"/>
                    <a:pt x="1" y="1247"/>
                  </a:cubicBezTo>
                  <a:cubicBezTo>
                    <a:pt x="305" y="1399"/>
                    <a:pt x="700" y="1429"/>
                    <a:pt x="1065" y="1490"/>
                  </a:cubicBezTo>
                  <a:cubicBezTo>
                    <a:pt x="1110" y="1494"/>
                    <a:pt x="1157" y="1496"/>
                    <a:pt x="1205" y="1496"/>
                  </a:cubicBezTo>
                  <a:cubicBezTo>
                    <a:pt x="1506" y="1496"/>
                    <a:pt x="1840" y="1421"/>
                    <a:pt x="2128" y="1369"/>
                  </a:cubicBezTo>
                  <a:cubicBezTo>
                    <a:pt x="2463" y="1247"/>
                    <a:pt x="2828" y="1095"/>
                    <a:pt x="3071" y="882"/>
                  </a:cubicBezTo>
                  <a:cubicBezTo>
                    <a:pt x="3344" y="639"/>
                    <a:pt x="3587" y="335"/>
                    <a:pt x="3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15312850" y="-7012725"/>
              <a:ext cx="28900" cy="121825"/>
            </a:xfrm>
            <a:custGeom>
              <a:avLst/>
              <a:gdLst/>
              <a:ahLst/>
              <a:cxnLst/>
              <a:rect l="l" t="t" r="r" b="b"/>
              <a:pathLst>
                <a:path w="1156" h="4873" extrusionOk="0">
                  <a:moveTo>
                    <a:pt x="943" y="0"/>
                  </a:moveTo>
                  <a:cubicBezTo>
                    <a:pt x="822" y="426"/>
                    <a:pt x="791" y="882"/>
                    <a:pt x="670" y="1399"/>
                  </a:cubicBezTo>
                  <a:cubicBezTo>
                    <a:pt x="609" y="1794"/>
                    <a:pt x="518" y="2219"/>
                    <a:pt x="366" y="2645"/>
                  </a:cubicBezTo>
                  <a:cubicBezTo>
                    <a:pt x="244" y="3070"/>
                    <a:pt x="1" y="3526"/>
                    <a:pt x="62" y="4043"/>
                  </a:cubicBezTo>
                  <a:cubicBezTo>
                    <a:pt x="92" y="4317"/>
                    <a:pt x="214" y="4590"/>
                    <a:pt x="457" y="4742"/>
                  </a:cubicBezTo>
                  <a:cubicBezTo>
                    <a:pt x="574" y="4826"/>
                    <a:pt x="718" y="4872"/>
                    <a:pt x="855" y="4872"/>
                  </a:cubicBezTo>
                  <a:cubicBezTo>
                    <a:pt x="967" y="4872"/>
                    <a:pt x="1074" y="4841"/>
                    <a:pt x="1156" y="4773"/>
                  </a:cubicBezTo>
                  <a:lnTo>
                    <a:pt x="1156" y="4773"/>
                  </a:lnTo>
                  <a:cubicBezTo>
                    <a:pt x="1134" y="4776"/>
                    <a:pt x="1112" y="4777"/>
                    <a:pt x="1090" y="4777"/>
                  </a:cubicBezTo>
                  <a:cubicBezTo>
                    <a:pt x="906" y="4777"/>
                    <a:pt x="748" y="4665"/>
                    <a:pt x="639" y="4529"/>
                  </a:cubicBezTo>
                  <a:cubicBezTo>
                    <a:pt x="518" y="4377"/>
                    <a:pt x="487" y="4195"/>
                    <a:pt x="487" y="4013"/>
                  </a:cubicBezTo>
                  <a:cubicBezTo>
                    <a:pt x="487" y="3617"/>
                    <a:pt x="700" y="3253"/>
                    <a:pt x="852" y="2797"/>
                  </a:cubicBezTo>
                  <a:cubicBezTo>
                    <a:pt x="1004" y="2341"/>
                    <a:pt x="1095" y="1855"/>
                    <a:pt x="1095" y="1368"/>
                  </a:cubicBezTo>
                  <a:cubicBezTo>
                    <a:pt x="1095" y="912"/>
                    <a:pt x="1065" y="487"/>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5081850" y="-6991450"/>
              <a:ext cx="56250" cy="77400"/>
            </a:xfrm>
            <a:custGeom>
              <a:avLst/>
              <a:gdLst/>
              <a:ahLst/>
              <a:cxnLst/>
              <a:rect l="l" t="t" r="r" b="b"/>
              <a:pathLst>
                <a:path w="2250" h="3096" extrusionOk="0">
                  <a:moveTo>
                    <a:pt x="882" y="0"/>
                  </a:moveTo>
                  <a:cubicBezTo>
                    <a:pt x="669" y="0"/>
                    <a:pt x="487" y="31"/>
                    <a:pt x="365" y="152"/>
                  </a:cubicBezTo>
                  <a:cubicBezTo>
                    <a:pt x="122" y="335"/>
                    <a:pt x="1" y="669"/>
                    <a:pt x="1" y="943"/>
                  </a:cubicBezTo>
                  <a:cubicBezTo>
                    <a:pt x="122" y="669"/>
                    <a:pt x="274" y="426"/>
                    <a:pt x="487" y="365"/>
                  </a:cubicBezTo>
                  <a:cubicBezTo>
                    <a:pt x="562" y="337"/>
                    <a:pt x="632" y="323"/>
                    <a:pt x="696" y="323"/>
                  </a:cubicBezTo>
                  <a:cubicBezTo>
                    <a:pt x="840" y="323"/>
                    <a:pt x="960" y="391"/>
                    <a:pt x="1065" y="517"/>
                  </a:cubicBezTo>
                  <a:cubicBezTo>
                    <a:pt x="1204" y="656"/>
                    <a:pt x="1267" y="872"/>
                    <a:pt x="1370" y="1118"/>
                  </a:cubicBezTo>
                  <a:lnTo>
                    <a:pt x="1370" y="1118"/>
                  </a:lnTo>
                  <a:cubicBezTo>
                    <a:pt x="1319" y="1107"/>
                    <a:pt x="1268" y="1099"/>
                    <a:pt x="1217" y="1095"/>
                  </a:cubicBezTo>
                  <a:cubicBezTo>
                    <a:pt x="1176" y="1088"/>
                    <a:pt x="1131" y="1084"/>
                    <a:pt x="1086" y="1084"/>
                  </a:cubicBezTo>
                  <a:cubicBezTo>
                    <a:pt x="928" y="1084"/>
                    <a:pt x="750" y="1129"/>
                    <a:pt x="609" y="1247"/>
                  </a:cubicBezTo>
                  <a:cubicBezTo>
                    <a:pt x="426" y="1399"/>
                    <a:pt x="335" y="1581"/>
                    <a:pt x="305" y="1794"/>
                  </a:cubicBezTo>
                  <a:cubicBezTo>
                    <a:pt x="274" y="2189"/>
                    <a:pt x="487" y="2554"/>
                    <a:pt x="730" y="2766"/>
                  </a:cubicBezTo>
                  <a:cubicBezTo>
                    <a:pt x="889" y="2948"/>
                    <a:pt x="1149" y="3096"/>
                    <a:pt x="1398" y="3096"/>
                  </a:cubicBezTo>
                  <a:cubicBezTo>
                    <a:pt x="1482" y="3096"/>
                    <a:pt x="1565" y="3079"/>
                    <a:pt x="1642" y="3040"/>
                  </a:cubicBezTo>
                  <a:cubicBezTo>
                    <a:pt x="1338" y="3040"/>
                    <a:pt x="1065" y="2858"/>
                    <a:pt x="913" y="2614"/>
                  </a:cubicBezTo>
                  <a:cubicBezTo>
                    <a:pt x="761" y="2402"/>
                    <a:pt x="639" y="2098"/>
                    <a:pt x="730" y="1885"/>
                  </a:cubicBezTo>
                  <a:cubicBezTo>
                    <a:pt x="761" y="1824"/>
                    <a:pt x="821" y="1703"/>
                    <a:pt x="913" y="1672"/>
                  </a:cubicBezTo>
                  <a:cubicBezTo>
                    <a:pt x="973" y="1642"/>
                    <a:pt x="1065" y="1642"/>
                    <a:pt x="1186" y="1642"/>
                  </a:cubicBezTo>
                  <a:cubicBezTo>
                    <a:pt x="1350" y="1665"/>
                    <a:pt x="1533" y="1761"/>
                    <a:pt x="1678" y="1888"/>
                  </a:cubicBezTo>
                  <a:lnTo>
                    <a:pt x="1678" y="1888"/>
                  </a:lnTo>
                  <a:cubicBezTo>
                    <a:pt x="1686" y="1907"/>
                    <a:pt x="1694" y="1926"/>
                    <a:pt x="1703" y="1946"/>
                  </a:cubicBezTo>
                  <a:lnTo>
                    <a:pt x="1725" y="1932"/>
                  </a:lnTo>
                  <a:lnTo>
                    <a:pt x="1725" y="1932"/>
                  </a:lnTo>
                  <a:cubicBezTo>
                    <a:pt x="1750" y="1956"/>
                    <a:pt x="1773" y="1981"/>
                    <a:pt x="1794" y="2007"/>
                  </a:cubicBezTo>
                  <a:cubicBezTo>
                    <a:pt x="1840" y="2075"/>
                    <a:pt x="1919" y="2109"/>
                    <a:pt x="2008" y="2109"/>
                  </a:cubicBezTo>
                  <a:cubicBezTo>
                    <a:pt x="2037" y="2109"/>
                    <a:pt x="2068" y="2105"/>
                    <a:pt x="2098" y="2098"/>
                  </a:cubicBezTo>
                  <a:cubicBezTo>
                    <a:pt x="2189" y="2007"/>
                    <a:pt x="2250" y="1855"/>
                    <a:pt x="2189" y="1733"/>
                  </a:cubicBezTo>
                  <a:cubicBezTo>
                    <a:pt x="2098" y="1520"/>
                    <a:pt x="1976" y="1247"/>
                    <a:pt x="1855" y="973"/>
                  </a:cubicBezTo>
                  <a:cubicBezTo>
                    <a:pt x="1703" y="730"/>
                    <a:pt x="1581" y="456"/>
                    <a:pt x="1338" y="213"/>
                  </a:cubicBezTo>
                  <a:cubicBezTo>
                    <a:pt x="1217" y="122"/>
                    <a:pt x="1065"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15525625" y="-6992700"/>
              <a:ext cx="55500" cy="77175"/>
            </a:xfrm>
            <a:custGeom>
              <a:avLst/>
              <a:gdLst/>
              <a:ahLst/>
              <a:cxnLst/>
              <a:rect l="l" t="t" r="r" b="b"/>
              <a:pathLst>
                <a:path w="2220" h="3087" extrusionOk="0">
                  <a:moveTo>
                    <a:pt x="1488" y="1"/>
                  </a:moveTo>
                  <a:cubicBezTo>
                    <a:pt x="1449" y="1"/>
                    <a:pt x="1409" y="7"/>
                    <a:pt x="1369" y="20"/>
                  </a:cubicBezTo>
                  <a:cubicBezTo>
                    <a:pt x="1156" y="50"/>
                    <a:pt x="1004" y="111"/>
                    <a:pt x="913" y="233"/>
                  </a:cubicBezTo>
                  <a:cubicBezTo>
                    <a:pt x="639" y="476"/>
                    <a:pt x="487" y="719"/>
                    <a:pt x="366" y="993"/>
                  </a:cubicBezTo>
                  <a:cubicBezTo>
                    <a:pt x="244" y="1266"/>
                    <a:pt x="122" y="1479"/>
                    <a:pt x="31" y="1753"/>
                  </a:cubicBezTo>
                  <a:cubicBezTo>
                    <a:pt x="1" y="1874"/>
                    <a:pt x="31" y="1996"/>
                    <a:pt x="92" y="2057"/>
                  </a:cubicBezTo>
                  <a:cubicBezTo>
                    <a:pt x="148" y="2099"/>
                    <a:pt x="211" y="2122"/>
                    <a:pt x="272" y="2122"/>
                  </a:cubicBezTo>
                  <a:cubicBezTo>
                    <a:pt x="342" y="2122"/>
                    <a:pt x="408" y="2091"/>
                    <a:pt x="457" y="2026"/>
                  </a:cubicBezTo>
                  <a:cubicBezTo>
                    <a:pt x="578" y="1844"/>
                    <a:pt x="821" y="1692"/>
                    <a:pt x="1034" y="1631"/>
                  </a:cubicBezTo>
                  <a:cubicBezTo>
                    <a:pt x="1156" y="1631"/>
                    <a:pt x="1247" y="1631"/>
                    <a:pt x="1308" y="1692"/>
                  </a:cubicBezTo>
                  <a:cubicBezTo>
                    <a:pt x="1399" y="1722"/>
                    <a:pt x="1460" y="1783"/>
                    <a:pt x="1521" y="1905"/>
                  </a:cubicBezTo>
                  <a:cubicBezTo>
                    <a:pt x="1581" y="2148"/>
                    <a:pt x="1460" y="2391"/>
                    <a:pt x="1308" y="2634"/>
                  </a:cubicBezTo>
                  <a:cubicBezTo>
                    <a:pt x="1156" y="2847"/>
                    <a:pt x="882" y="3060"/>
                    <a:pt x="578" y="3060"/>
                  </a:cubicBezTo>
                  <a:cubicBezTo>
                    <a:pt x="646" y="3078"/>
                    <a:pt x="715" y="3087"/>
                    <a:pt x="784" y="3087"/>
                  </a:cubicBezTo>
                  <a:cubicBezTo>
                    <a:pt x="1056" y="3087"/>
                    <a:pt x="1327" y="2956"/>
                    <a:pt x="1521" y="2786"/>
                  </a:cubicBezTo>
                  <a:cubicBezTo>
                    <a:pt x="1764" y="2543"/>
                    <a:pt x="2007" y="2209"/>
                    <a:pt x="1916" y="1783"/>
                  </a:cubicBezTo>
                  <a:cubicBezTo>
                    <a:pt x="1885" y="1601"/>
                    <a:pt x="1794" y="1418"/>
                    <a:pt x="1612" y="1266"/>
                  </a:cubicBezTo>
                  <a:cubicBezTo>
                    <a:pt x="1470" y="1148"/>
                    <a:pt x="1311" y="1104"/>
                    <a:pt x="1147" y="1104"/>
                  </a:cubicBezTo>
                  <a:cubicBezTo>
                    <a:pt x="1099" y="1104"/>
                    <a:pt x="1052" y="1107"/>
                    <a:pt x="1004" y="1114"/>
                  </a:cubicBezTo>
                  <a:cubicBezTo>
                    <a:pt x="946" y="1124"/>
                    <a:pt x="888" y="1138"/>
                    <a:pt x="830" y="1155"/>
                  </a:cubicBezTo>
                  <a:lnTo>
                    <a:pt x="830" y="1155"/>
                  </a:lnTo>
                  <a:cubicBezTo>
                    <a:pt x="919" y="947"/>
                    <a:pt x="1009" y="713"/>
                    <a:pt x="1156" y="537"/>
                  </a:cubicBezTo>
                  <a:cubicBezTo>
                    <a:pt x="1260" y="412"/>
                    <a:pt x="1393" y="329"/>
                    <a:pt x="1535" y="329"/>
                  </a:cubicBezTo>
                  <a:cubicBezTo>
                    <a:pt x="1600" y="329"/>
                    <a:pt x="1667" y="347"/>
                    <a:pt x="1733" y="385"/>
                  </a:cubicBezTo>
                  <a:cubicBezTo>
                    <a:pt x="1976" y="506"/>
                    <a:pt x="2128" y="719"/>
                    <a:pt x="2220" y="993"/>
                  </a:cubicBezTo>
                  <a:cubicBezTo>
                    <a:pt x="2220" y="689"/>
                    <a:pt x="2159" y="385"/>
                    <a:pt x="1855" y="172"/>
                  </a:cubicBezTo>
                  <a:cubicBezTo>
                    <a:pt x="1760" y="77"/>
                    <a:pt x="1628"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15196600" y="-7080200"/>
              <a:ext cx="110200" cy="41525"/>
            </a:xfrm>
            <a:custGeom>
              <a:avLst/>
              <a:gdLst/>
              <a:ahLst/>
              <a:cxnLst/>
              <a:rect l="l" t="t" r="r" b="b"/>
              <a:pathLst>
                <a:path w="4408" h="1661" extrusionOk="0">
                  <a:moveTo>
                    <a:pt x="2660" y="0"/>
                  </a:moveTo>
                  <a:cubicBezTo>
                    <a:pt x="2393" y="0"/>
                    <a:pt x="2139" y="50"/>
                    <a:pt x="1855" y="116"/>
                  </a:cubicBezTo>
                  <a:cubicBezTo>
                    <a:pt x="1490" y="237"/>
                    <a:pt x="1125" y="389"/>
                    <a:pt x="821" y="572"/>
                  </a:cubicBezTo>
                  <a:cubicBezTo>
                    <a:pt x="517" y="784"/>
                    <a:pt x="274" y="1088"/>
                    <a:pt x="31" y="1332"/>
                  </a:cubicBezTo>
                  <a:cubicBezTo>
                    <a:pt x="0" y="1423"/>
                    <a:pt x="0" y="1484"/>
                    <a:pt x="31" y="1575"/>
                  </a:cubicBezTo>
                  <a:cubicBezTo>
                    <a:pt x="84" y="1628"/>
                    <a:pt x="147" y="1660"/>
                    <a:pt x="203" y="1660"/>
                  </a:cubicBezTo>
                  <a:cubicBezTo>
                    <a:pt x="243" y="1660"/>
                    <a:pt x="279" y="1643"/>
                    <a:pt x="304" y="1605"/>
                  </a:cubicBezTo>
                  <a:cubicBezTo>
                    <a:pt x="608" y="1423"/>
                    <a:pt x="852" y="1271"/>
                    <a:pt x="1155" y="1149"/>
                  </a:cubicBezTo>
                  <a:cubicBezTo>
                    <a:pt x="1399" y="1028"/>
                    <a:pt x="1703" y="967"/>
                    <a:pt x="2007" y="936"/>
                  </a:cubicBezTo>
                  <a:cubicBezTo>
                    <a:pt x="2159" y="906"/>
                    <a:pt x="2311" y="891"/>
                    <a:pt x="2462" y="891"/>
                  </a:cubicBezTo>
                  <a:cubicBezTo>
                    <a:pt x="2614" y="891"/>
                    <a:pt x="2766" y="906"/>
                    <a:pt x="2918" y="936"/>
                  </a:cubicBezTo>
                  <a:cubicBezTo>
                    <a:pt x="3222" y="967"/>
                    <a:pt x="3526" y="1028"/>
                    <a:pt x="3800" y="1088"/>
                  </a:cubicBezTo>
                  <a:lnTo>
                    <a:pt x="3830" y="1088"/>
                  </a:lnTo>
                  <a:cubicBezTo>
                    <a:pt x="3863" y="1098"/>
                    <a:pt x="3895" y="1102"/>
                    <a:pt x="3927" y="1102"/>
                  </a:cubicBezTo>
                  <a:cubicBezTo>
                    <a:pt x="4105" y="1102"/>
                    <a:pt x="4270" y="969"/>
                    <a:pt x="4347" y="815"/>
                  </a:cubicBezTo>
                  <a:cubicBezTo>
                    <a:pt x="4408" y="572"/>
                    <a:pt x="4286" y="329"/>
                    <a:pt x="4073" y="237"/>
                  </a:cubicBezTo>
                  <a:cubicBezTo>
                    <a:pt x="3678" y="85"/>
                    <a:pt x="3344" y="55"/>
                    <a:pt x="2979" y="25"/>
                  </a:cubicBezTo>
                  <a:cubicBezTo>
                    <a:pt x="2869" y="8"/>
                    <a:pt x="2763" y="0"/>
                    <a:pt x="2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15359975" y="-7079600"/>
              <a:ext cx="110975" cy="40675"/>
            </a:xfrm>
            <a:custGeom>
              <a:avLst/>
              <a:gdLst/>
              <a:ahLst/>
              <a:cxnLst/>
              <a:rect l="l" t="t" r="r" b="b"/>
              <a:pathLst>
                <a:path w="4439" h="1627" extrusionOk="0">
                  <a:moveTo>
                    <a:pt x="1460" y="1"/>
                  </a:moveTo>
                  <a:cubicBezTo>
                    <a:pt x="1064" y="31"/>
                    <a:pt x="730" y="61"/>
                    <a:pt x="335" y="213"/>
                  </a:cubicBezTo>
                  <a:cubicBezTo>
                    <a:pt x="122" y="305"/>
                    <a:pt x="1" y="517"/>
                    <a:pt x="31" y="700"/>
                  </a:cubicBezTo>
                  <a:cubicBezTo>
                    <a:pt x="114" y="922"/>
                    <a:pt x="300" y="1068"/>
                    <a:pt x="517" y="1068"/>
                  </a:cubicBezTo>
                  <a:cubicBezTo>
                    <a:pt x="537" y="1068"/>
                    <a:pt x="557" y="1067"/>
                    <a:pt x="578" y="1064"/>
                  </a:cubicBezTo>
                  <a:lnTo>
                    <a:pt x="608" y="1064"/>
                  </a:lnTo>
                  <a:cubicBezTo>
                    <a:pt x="882" y="973"/>
                    <a:pt x="1186" y="943"/>
                    <a:pt x="1490" y="912"/>
                  </a:cubicBezTo>
                  <a:cubicBezTo>
                    <a:pt x="1642" y="882"/>
                    <a:pt x="1794" y="867"/>
                    <a:pt x="1946" y="867"/>
                  </a:cubicBezTo>
                  <a:cubicBezTo>
                    <a:pt x="2098" y="867"/>
                    <a:pt x="2250" y="882"/>
                    <a:pt x="2402" y="912"/>
                  </a:cubicBezTo>
                  <a:cubicBezTo>
                    <a:pt x="2706" y="943"/>
                    <a:pt x="2979" y="1004"/>
                    <a:pt x="3283" y="1125"/>
                  </a:cubicBezTo>
                  <a:cubicBezTo>
                    <a:pt x="3587" y="1247"/>
                    <a:pt x="3830" y="1399"/>
                    <a:pt x="4104" y="1581"/>
                  </a:cubicBezTo>
                  <a:cubicBezTo>
                    <a:pt x="4150" y="1612"/>
                    <a:pt x="4188" y="1627"/>
                    <a:pt x="4226" y="1627"/>
                  </a:cubicBezTo>
                  <a:cubicBezTo>
                    <a:pt x="4264" y="1627"/>
                    <a:pt x="4302" y="1612"/>
                    <a:pt x="4347" y="1581"/>
                  </a:cubicBezTo>
                  <a:cubicBezTo>
                    <a:pt x="4408" y="1520"/>
                    <a:pt x="4438" y="1399"/>
                    <a:pt x="4377" y="1308"/>
                  </a:cubicBezTo>
                  <a:cubicBezTo>
                    <a:pt x="4134" y="1004"/>
                    <a:pt x="3891" y="760"/>
                    <a:pt x="3587" y="548"/>
                  </a:cubicBezTo>
                  <a:cubicBezTo>
                    <a:pt x="3283" y="335"/>
                    <a:pt x="2919" y="183"/>
                    <a:pt x="2554" y="92"/>
                  </a:cubicBezTo>
                  <a:cubicBezTo>
                    <a:pt x="2219" y="31"/>
                    <a:pt x="1824" y="1"/>
                    <a:pt x="1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15385800" y="-7004375"/>
              <a:ext cx="31950" cy="60825"/>
            </a:xfrm>
            <a:custGeom>
              <a:avLst/>
              <a:gdLst/>
              <a:ahLst/>
              <a:cxnLst/>
              <a:rect l="l" t="t" r="r" b="b"/>
              <a:pathLst>
                <a:path w="1278" h="2433" extrusionOk="0">
                  <a:moveTo>
                    <a:pt x="639" y="1"/>
                  </a:moveTo>
                  <a:cubicBezTo>
                    <a:pt x="275" y="1"/>
                    <a:pt x="1" y="517"/>
                    <a:pt x="1" y="1217"/>
                  </a:cubicBezTo>
                  <a:cubicBezTo>
                    <a:pt x="1" y="1885"/>
                    <a:pt x="275" y="2432"/>
                    <a:pt x="639" y="2432"/>
                  </a:cubicBezTo>
                  <a:cubicBezTo>
                    <a:pt x="1004" y="2432"/>
                    <a:pt x="1278" y="1885"/>
                    <a:pt x="1278" y="1217"/>
                  </a:cubicBezTo>
                  <a:cubicBezTo>
                    <a:pt x="1278" y="517"/>
                    <a:pt x="1004"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15407850" y="-7005125"/>
              <a:ext cx="21300" cy="17500"/>
            </a:xfrm>
            <a:custGeom>
              <a:avLst/>
              <a:gdLst/>
              <a:ahLst/>
              <a:cxnLst/>
              <a:rect l="l" t="t" r="r" b="b"/>
              <a:pathLst>
                <a:path w="852" h="700" extrusionOk="0">
                  <a:moveTo>
                    <a:pt x="852" y="0"/>
                  </a:moveTo>
                  <a:cubicBezTo>
                    <a:pt x="548" y="244"/>
                    <a:pt x="0" y="274"/>
                    <a:pt x="0" y="274"/>
                  </a:cubicBezTo>
                  <a:lnTo>
                    <a:pt x="92" y="699"/>
                  </a:lnTo>
                  <a:cubicBezTo>
                    <a:pt x="608" y="669"/>
                    <a:pt x="851" y="1"/>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15255875" y="-7005125"/>
              <a:ext cx="31925" cy="61575"/>
            </a:xfrm>
            <a:custGeom>
              <a:avLst/>
              <a:gdLst/>
              <a:ahLst/>
              <a:cxnLst/>
              <a:rect l="l" t="t" r="r" b="b"/>
              <a:pathLst>
                <a:path w="1277" h="2463" extrusionOk="0">
                  <a:moveTo>
                    <a:pt x="639" y="0"/>
                  </a:moveTo>
                  <a:cubicBezTo>
                    <a:pt x="304" y="0"/>
                    <a:pt x="0" y="578"/>
                    <a:pt x="0" y="1216"/>
                  </a:cubicBezTo>
                  <a:cubicBezTo>
                    <a:pt x="0" y="1915"/>
                    <a:pt x="304" y="2462"/>
                    <a:pt x="639" y="2462"/>
                  </a:cubicBezTo>
                  <a:cubicBezTo>
                    <a:pt x="1003" y="2462"/>
                    <a:pt x="1277" y="1885"/>
                    <a:pt x="1277" y="1216"/>
                  </a:cubicBezTo>
                  <a:cubicBezTo>
                    <a:pt x="1277" y="578"/>
                    <a:pt x="973"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15245225" y="-7005125"/>
              <a:ext cx="22075" cy="17500"/>
            </a:xfrm>
            <a:custGeom>
              <a:avLst/>
              <a:gdLst/>
              <a:ahLst/>
              <a:cxnLst/>
              <a:rect l="l" t="t" r="r" b="b"/>
              <a:pathLst>
                <a:path w="883" h="700" extrusionOk="0">
                  <a:moveTo>
                    <a:pt x="1" y="0"/>
                  </a:moveTo>
                  <a:cubicBezTo>
                    <a:pt x="1" y="1"/>
                    <a:pt x="274" y="669"/>
                    <a:pt x="761" y="699"/>
                  </a:cubicBezTo>
                  <a:lnTo>
                    <a:pt x="882" y="274"/>
                  </a:lnTo>
                  <a:cubicBezTo>
                    <a:pt x="882" y="274"/>
                    <a:pt x="305" y="2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15246000" y="-6745250"/>
              <a:ext cx="171000" cy="164175"/>
            </a:xfrm>
            <a:custGeom>
              <a:avLst/>
              <a:gdLst/>
              <a:ahLst/>
              <a:cxnLst/>
              <a:rect l="l" t="t" r="r" b="b"/>
              <a:pathLst>
                <a:path w="6840" h="6567" extrusionOk="0">
                  <a:moveTo>
                    <a:pt x="0" y="1"/>
                  </a:moveTo>
                  <a:lnTo>
                    <a:pt x="0" y="6566"/>
                  </a:lnTo>
                  <a:lnTo>
                    <a:pt x="6839" y="6566"/>
                  </a:lnTo>
                  <a:lnTo>
                    <a:pt x="6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15246000" y="-6721700"/>
              <a:ext cx="171000" cy="57025"/>
            </a:xfrm>
            <a:custGeom>
              <a:avLst/>
              <a:gdLst/>
              <a:ahLst/>
              <a:cxnLst/>
              <a:rect l="l" t="t" r="r" b="b"/>
              <a:pathLst>
                <a:path w="6840" h="2281" extrusionOk="0">
                  <a:moveTo>
                    <a:pt x="0" y="1"/>
                  </a:moveTo>
                  <a:lnTo>
                    <a:pt x="0" y="1521"/>
                  </a:lnTo>
                  <a:cubicBezTo>
                    <a:pt x="1034" y="2007"/>
                    <a:pt x="2219" y="2281"/>
                    <a:pt x="3435" y="2281"/>
                  </a:cubicBezTo>
                  <a:cubicBezTo>
                    <a:pt x="4651" y="2281"/>
                    <a:pt x="5806" y="2007"/>
                    <a:pt x="6839" y="1521"/>
                  </a:cubicBezTo>
                  <a:lnTo>
                    <a:pt x="6839" y="1"/>
                  </a:lnTo>
                  <a:cubicBezTo>
                    <a:pt x="5806" y="487"/>
                    <a:pt x="4651" y="761"/>
                    <a:pt x="3435" y="761"/>
                  </a:cubicBezTo>
                  <a:cubicBezTo>
                    <a:pt x="2219" y="761"/>
                    <a:pt x="1034" y="4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4961800" y="-6690600"/>
              <a:ext cx="777375" cy="1025175"/>
            </a:xfrm>
            <a:custGeom>
              <a:avLst/>
              <a:gdLst/>
              <a:ahLst/>
              <a:cxnLst/>
              <a:rect l="l" t="t" r="r" b="b"/>
              <a:pathLst>
                <a:path w="31095" h="41007" extrusionOk="0">
                  <a:moveTo>
                    <a:pt x="16585" y="0"/>
                  </a:moveTo>
                  <a:cubicBezTo>
                    <a:pt x="16111" y="0"/>
                    <a:pt x="15552" y="15"/>
                    <a:pt x="14894" y="34"/>
                  </a:cubicBezTo>
                  <a:cubicBezTo>
                    <a:pt x="12827" y="155"/>
                    <a:pt x="11672" y="3"/>
                    <a:pt x="11186" y="459"/>
                  </a:cubicBezTo>
                  <a:cubicBezTo>
                    <a:pt x="10183" y="1341"/>
                    <a:pt x="11307" y="3195"/>
                    <a:pt x="11307" y="3195"/>
                  </a:cubicBezTo>
                  <a:cubicBezTo>
                    <a:pt x="8146" y="3438"/>
                    <a:pt x="0" y="6842"/>
                    <a:pt x="0" y="6842"/>
                  </a:cubicBezTo>
                  <a:cubicBezTo>
                    <a:pt x="0" y="6842"/>
                    <a:pt x="122" y="24806"/>
                    <a:pt x="730" y="27663"/>
                  </a:cubicBezTo>
                  <a:cubicBezTo>
                    <a:pt x="1338" y="30520"/>
                    <a:pt x="1186" y="41007"/>
                    <a:pt x="1186" y="41007"/>
                  </a:cubicBezTo>
                  <a:lnTo>
                    <a:pt x="28329" y="41007"/>
                  </a:lnTo>
                  <a:cubicBezTo>
                    <a:pt x="27630" y="38636"/>
                    <a:pt x="31095" y="11097"/>
                    <a:pt x="28238" y="7845"/>
                  </a:cubicBezTo>
                  <a:cubicBezTo>
                    <a:pt x="25381" y="4562"/>
                    <a:pt x="18207" y="3195"/>
                    <a:pt x="18207" y="3195"/>
                  </a:cubicBezTo>
                  <a:cubicBezTo>
                    <a:pt x="18207" y="3195"/>
                    <a:pt x="19666" y="1341"/>
                    <a:pt x="18694" y="429"/>
                  </a:cubicBezTo>
                  <a:cubicBezTo>
                    <a:pt x="18351" y="87"/>
                    <a:pt x="17708" y="0"/>
                    <a:pt x="1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14766500" y="-6633550"/>
              <a:ext cx="497000" cy="1462525"/>
            </a:xfrm>
            <a:custGeom>
              <a:avLst/>
              <a:gdLst/>
              <a:ahLst/>
              <a:cxnLst/>
              <a:rect l="l" t="t" r="r" b="b"/>
              <a:pathLst>
                <a:path w="19880" h="58501" extrusionOk="0">
                  <a:moveTo>
                    <a:pt x="18724" y="1"/>
                  </a:moveTo>
                  <a:cubicBezTo>
                    <a:pt x="12128" y="791"/>
                    <a:pt x="7265" y="4347"/>
                    <a:pt x="7265" y="4347"/>
                  </a:cubicBezTo>
                  <a:cubicBezTo>
                    <a:pt x="7265" y="4347"/>
                    <a:pt x="6718" y="21460"/>
                    <a:pt x="6657" y="25685"/>
                  </a:cubicBezTo>
                  <a:cubicBezTo>
                    <a:pt x="6566" y="29910"/>
                    <a:pt x="0" y="57327"/>
                    <a:pt x="0" y="57327"/>
                  </a:cubicBezTo>
                  <a:cubicBezTo>
                    <a:pt x="0" y="57327"/>
                    <a:pt x="5808" y="58501"/>
                    <a:pt x="10466" y="58501"/>
                  </a:cubicBezTo>
                  <a:cubicBezTo>
                    <a:pt x="13114" y="58501"/>
                    <a:pt x="15391" y="58121"/>
                    <a:pt x="16019" y="56932"/>
                  </a:cubicBezTo>
                  <a:cubicBezTo>
                    <a:pt x="17508" y="54075"/>
                    <a:pt x="19879" y="25199"/>
                    <a:pt x="16323" y="4499"/>
                  </a:cubicBezTo>
                  <a:cubicBezTo>
                    <a:pt x="16019" y="2767"/>
                    <a:pt x="17478" y="1247"/>
                    <a:pt x="19180" y="913"/>
                  </a:cubicBezTo>
                  <a:lnTo>
                    <a:pt x="187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14337150" y="-6475475"/>
              <a:ext cx="645950" cy="1689275"/>
            </a:xfrm>
            <a:custGeom>
              <a:avLst/>
              <a:gdLst/>
              <a:ahLst/>
              <a:cxnLst/>
              <a:rect l="l" t="t" r="r" b="b"/>
              <a:pathLst>
                <a:path w="25838" h="67571" extrusionOk="0">
                  <a:moveTo>
                    <a:pt x="22372" y="0"/>
                  </a:moveTo>
                  <a:cubicBezTo>
                    <a:pt x="19029" y="1854"/>
                    <a:pt x="15351" y="4316"/>
                    <a:pt x="11582" y="7386"/>
                  </a:cubicBezTo>
                  <a:cubicBezTo>
                    <a:pt x="8633" y="9818"/>
                    <a:pt x="5594" y="12645"/>
                    <a:pt x="2706" y="15867"/>
                  </a:cubicBezTo>
                  <a:cubicBezTo>
                    <a:pt x="2281" y="16322"/>
                    <a:pt x="1885" y="16809"/>
                    <a:pt x="1521" y="17265"/>
                  </a:cubicBezTo>
                  <a:cubicBezTo>
                    <a:pt x="426" y="18693"/>
                    <a:pt x="1" y="20517"/>
                    <a:pt x="366" y="22280"/>
                  </a:cubicBezTo>
                  <a:cubicBezTo>
                    <a:pt x="639" y="23557"/>
                    <a:pt x="1034" y="24803"/>
                    <a:pt x="1521" y="26019"/>
                  </a:cubicBezTo>
                  <a:cubicBezTo>
                    <a:pt x="2250" y="27842"/>
                    <a:pt x="3314" y="30426"/>
                    <a:pt x="4469" y="33374"/>
                  </a:cubicBezTo>
                  <a:cubicBezTo>
                    <a:pt x="7813" y="41581"/>
                    <a:pt x="12463" y="52615"/>
                    <a:pt x="15412" y="58208"/>
                  </a:cubicBezTo>
                  <a:cubicBezTo>
                    <a:pt x="15412" y="58238"/>
                    <a:pt x="15229" y="65381"/>
                    <a:pt x="15685" y="65563"/>
                  </a:cubicBezTo>
                  <a:cubicBezTo>
                    <a:pt x="15705" y="65571"/>
                    <a:pt x="15724" y="65575"/>
                    <a:pt x="15743" y="65575"/>
                  </a:cubicBezTo>
                  <a:cubicBezTo>
                    <a:pt x="16167" y="65575"/>
                    <a:pt x="16445" y="63709"/>
                    <a:pt x="16445" y="63709"/>
                  </a:cubicBezTo>
                  <a:cubicBezTo>
                    <a:pt x="16445" y="63709"/>
                    <a:pt x="16779" y="67113"/>
                    <a:pt x="17083" y="67205"/>
                  </a:cubicBezTo>
                  <a:cubicBezTo>
                    <a:pt x="17086" y="67205"/>
                    <a:pt x="17089" y="67205"/>
                    <a:pt x="17091" y="67205"/>
                  </a:cubicBezTo>
                  <a:cubicBezTo>
                    <a:pt x="17392" y="67205"/>
                    <a:pt x="17661" y="63892"/>
                    <a:pt x="17661" y="63892"/>
                  </a:cubicBezTo>
                  <a:cubicBezTo>
                    <a:pt x="17661" y="63892"/>
                    <a:pt x="18708" y="67570"/>
                    <a:pt x="19021" y="67570"/>
                  </a:cubicBezTo>
                  <a:cubicBezTo>
                    <a:pt x="19024" y="67570"/>
                    <a:pt x="19026" y="67570"/>
                    <a:pt x="19029" y="67569"/>
                  </a:cubicBezTo>
                  <a:cubicBezTo>
                    <a:pt x="19333" y="67569"/>
                    <a:pt x="19181" y="63923"/>
                    <a:pt x="19181" y="63922"/>
                  </a:cubicBezTo>
                  <a:lnTo>
                    <a:pt x="19181" y="63922"/>
                  </a:lnTo>
                  <a:cubicBezTo>
                    <a:pt x="19181" y="63923"/>
                    <a:pt x="20488" y="66779"/>
                    <a:pt x="20670" y="66779"/>
                  </a:cubicBezTo>
                  <a:cubicBezTo>
                    <a:pt x="20883" y="66779"/>
                    <a:pt x="20700" y="61248"/>
                    <a:pt x="20700" y="61247"/>
                  </a:cubicBezTo>
                  <a:lnTo>
                    <a:pt x="20700" y="61247"/>
                  </a:lnTo>
                  <a:cubicBezTo>
                    <a:pt x="20701" y="61247"/>
                    <a:pt x="22609" y="62084"/>
                    <a:pt x="23032" y="62084"/>
                  </a:cubicBezTo>
                  <a:cubicBezTo>
                    <a:pt x="23065" y="62084"/>
                    <a:pt x="23088" y="62079"/>
                    <a:pt x="23102" y="62068"/>
                  </a:cubicBezTo>
                  <a:cubicBezTo>
                    <a:pt x="23223" y="61946"/>
                    <a:pt x="20032" y="56536"/>
                    <a:pt x="20032" y="56536"/>
                  </a:cubicBezTo>
                  <a:cubicBezTo>
                    <a:pt x="18816" y="51308"/>
                    <a:pt x="14591" y="33253"/>
                    <a:pt x="12190" y="22827"/>
                  </a:cubicBezTo>
                  <a:cubicBezTo>
                    <a:pt x="15016" y="20274"/>
                    <a:pt x="20700" y="14985"/>
                    <a:pt x="25837" y="9909"/>
                  </a:cubicBezTo>
                  <a:cubicBezTo>
                    <a:pt x="25290" y="8359"/>
                    <a:pt x="24834" y="6717"/>
                    <a:pt x="24317" y="5167"/>
                  </a:cubicBezTo>
                  <a:cubicBezTo>
                    <a:pt x="23710" y="3404"/>
                    <a:pt x="22950" y="1733"/>
                    <a:pt x="22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14295375" y="-6528675"/>
              <a:ext cx="724950" cy="1010675"/>
            </a:xfrm>
            <a:custGeom>
              <a:avLst/>
              <a:gdLst/>
              <a:ahLst/>
              <a:cxnLst/>
              <a:rect l="l" t="t" r="r" b="b"/>
              <a:pathLst>
                <a:path w="28998" h="40427" extrusionOk="0">
                  <a:moveTo>
                    <a:pt x="26353" y="0"/>
                  </a:moveTo>
                  <a:lnTo>
                    <a:pt x="18086" y="5198"/>
                  </a:lnTo>
                  <a:cubicBezTo>
                    <a:pt x="18086" y="5198"/>
                    <a:pt x="4408" y="14621"/>
                    <a:pt x="1945" y="20001"/>
                  </a:cubicBezTo>
                  <a:cubicBezTo>
                    <a:pt x="0" y="24165"/>
                    <a:pt x="4377" y="33952"/>
                    <a:pt x="6505" y="38299"/>
                  </a:cubicBezTo>
                  <a:cubicBezTo>
                    <a:pt x="6566" y="38390"/>
                    <a:pt x="6596" y="38542"/>
                    <a:pt x="6687" y="38664"/>
                  </a:cubicBezTo>
                  <a:cubicBezTo>
                    <a:pt x="7265" y="39758"/>
                    <a:pt x="7599" y="40426"/>
                    <a:pt x="7599" y="40426"/>
                  </a:cubicBezTo>
                  <a:cubicBezTo>
                    <a:pt x="7599" y="40426"/>
                    <a:pt x="14620" y="39971"/>
                    <a:pt x="17143" y="37478"/>
                  </a:cubicBezTo>
                  <a:lnTo>
                    <a:pt x="16779" y="36050"/>
                  </a:lnTo>
                  <a:lnTo>
                    <a:pt x="16718" y="35624"/>
                  </a:lnTo>
                  <a:lnTo>
                    <a:pt x="14286" y="25077"/>
                  </a:lnTo>
                  <a:lnTo>
                    <a:pt x="28998" y="12949"/>
                  </a:lnTo>
                  <a:lnTo>
                    <a:pt x="263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15396450" y="-6631275"/>
              <a:ext cx="500025" cy="1460250"/>
            </a:xfrm>
            <a:custGeom>
              <a:avLst/>
              <a:gdLst/>
              <a:ahLst/>
              <a:cxnLst/>
              <a:rect l="l" t="t" r="r" b="b"/>
              <a:pathLst>
                <a:path w="20001" h="58410" extrusionOk="0">
                  <a:moveTo>
                    <a:pt x="1277" y="1"/>
                  </a:moveTo>
                  <a:lnTo>
                    <a:pt x="821" y="822"/>
                  </a:lnTo>
                  <a:cubicBezTo>
                    <a:pt x="2523" y="1156"/>
                    <a:pt x="4134" y="2767"/>
                    <a:pt x="3678" y="4408"/>
                  </a:cubicBezTo>
                  <a:cubicBezTo>
                    <a:pt x="1" y="17509"/>
                    <a:pt x="2493" y="53984"/>
                    <a:pt x="3982" y="56841"/>
                  </a:cubicBezTo>
                  <a:cubicBezTo>
                    <a:pt x="4610" y="58030"/>
                    <a:pt x="6887" y="58410"/>
                    <a:pt x="9535" y="58410"/>
                  </a:cubicBezTo>
                  <a:cubicBezTo>
                    <a:pt x="14193" y="58410"/>
                    <a:pt x="20001" y="57236"/>
                    <a:pt x="20001" y="57236"/>
                  </a:cubicBezTo>
                  <a:cubicBezTo>
                    <a:pt x="20001" y="57236"/>
                    <a:pt x="13435" y="29819"/>
                    <a:pt x="13375" y="25594"/>
                  </a:cubicBezTo>
                  <a:cubicBezTo>
                    <a:pt x="13283" y="21369"/>
                    <a:pt x="12767" y="7205"/>
                    <a:pt x="12767" y="7205"/>
                  </a:cubicBezTo>
                  <a:cubicBezTo>
                    <a:pt x="12767" y="7205"/>
                    <a:pt x="7903" y="822"/>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15735350" y="-6265750"/>
              <a:ext cx="323750" cy="1859500"/>
            </a:xfrm>
            <a:custGeom>
              <a:avLst/>
              <a:gdLst/>
              <a:ahLst/>
              <a:cxnLst/>
              <a:rect l="l" t="t" r="r" b="b"/>
              <a:pathLst>
                <a:path w="12950" h="74380" extrusionOk="0">
                  <a:moveTo>
                    <a:pt x="882" y="0"/>
                  </a:moveTo>
                  <a:cubicBezTo>
                    <a:pt x="1" y="1064"/>
                    <a:pt x="1338" y="26292"/>
                    <a:pt x="1338" y="26292"/>
                  </a:cubicBezTo>
                  <a:cubicBezTo>
                    <a:pt x="2159" y="35867"/>
                    <a:pt x="3861" y="58208"/>
                    <a:pt x="4317" y="64135"/>
                  </a:cubicBezTo>
                  <a:cubicBezTo>
                    <a:pt x="4317" y="64135"/>
                    <a:pt x="2919" y="70305"/>
                    <a:pt x="3162" y="70366"/>
                  </a:cubicBezTo>
                  <a:cubicBezTo>
                    <a:pt x="3168" y="70369"/>
                    <a:pt x="3175" y="70370"/>
                    <a:pt x="3183" y="70370"/>
                  </a:cubicBezTo>
                  <a:cubicBezTo>
                    <a:pt x="3472" y="70370"/>
                    <a:pt x="5168" y="68846"/>
                    <a:pt x="5168" y="68846"/>
                  </a:cubicBezTo>
                  <a:cubicBezTo>
                    <a:pt x="5168" y="68846"/>
                    <a:pt x="6649" y="74135"/>
                    <a:pt x="6869" y="74135"/>
                  </a:cubicBezTo>
                  <a:cubicBezTo>
                    <a:pt x="6869" y="74135"/>
                    <a:pt x="6870" y="74135"/>
                    <a:pt x="6870" y="74135"/>
                  </a:cubicBezTo>
                  <a:cubicBezTo>
                    <a:pt x="7114" y="74074"/>
                    <a:pt x="7448" y="70974"/>
                    <a:pt x="7448" y="70974"/>
                  </a:cubicBezTo>
                  <a:cubicBezTo>
                    <a:pt x="7448" y="70974"/>
                    <a:pt x="8336" y="74380"/>
                    <a:pt x="8652" y="74380"/>
                  </a:cubicBezTo>
                  <a:cubicBezTo>
                    <a:pt x="8656" y="74380"/>
                    <a:pt x="8660" y="74379"/>
                    <a:pt x="8664" y="74378"/>
                  </a:cubicBezTo>
                  <a:cubicBezTo>
                    <a:pt x="8968" y="74317"/>
                    <a:pt x="8846" y="70489"/>
                    <a:pt x="8846" y="70488"/>
                  </a:cubicBezTo>
                  <a:lnTo>
                    <a:pt x="8846" y="70488"/>
                  </a:lnTo>
                  <a:cubicBezTo>
                    <a:pt x="8846" y="70488"/>
                    <a:pt x="10033" y="73441"/>
                    <a:pt x="10345" y="73441"/>
                  </a:cubicBezTo>
                  <a:cubicBezTo>
                    <a:pt x="10352" y="73441"/>
                    <a:pt x="10359" y="73440"/>
                    <a:pt x="10366" y="73436"/>
                  </a:cubicBezTo>
                  <a:cubicBezTo>
                    <a:pt x="10639" y="73284"/>
                    <a:pt x="9941" y="69911"/>
                    <a:pt x="9940" y="69910"/>
                  </a:cubicBezTo>
                  <a:lnTo>
                    <a:pt x="9940" y="69910"/>
                  </a:lnTo>
                  <a:cubicBezTo>
                    <a:pt x="9941" y="69911"/>
                    <a:pt x="10708" y="71470"/>
                    <a:pt x="11140" y="71470"/>
                  </a:cubicBezTo>
                  <a:cubicBezTo>
                    <a:pt x="11179" y="71470"/>
                    <a:pt x="11215" y="71457"/>
                    <a:pt x="11247" y="71430"/>
                  </a:cubicBezTo>
                  <a:cubicBezTo>
                    <a:pt x="11612" y="71126"/>
                    <a:pt x="9424" y="64773"/>
                    <a:pt x="9272" y="64317"/>
                  </a:cubicBezTo>
                  <a:cubicBezTo>
                    <a:pt x="10791" y="55898"/>
                    <a:pt x="12281" y="36931"/>
                    <a:pt x="12828" y="29423"/>
                  </a:cubicBezTo>
                  <a:cubicBezTo>
                    <a:pt x="12950" y="27174"/>
                    <a:pt x="12767" y="24864"/>
                    <a:pt x="12281" y="22645"/>
                  </a:cubicBezTo>
                  <a:cubicBezTo>
                    <a:pt x="9454" y="10304"/>
                    <a:pt x="5138" y="5836"/>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15678375" y="-6451175"/>
              <a:ext cx="386800" cy="1162550"/>
            </a:xfrm>
            <a:custGeom>
              <a:avLst/>
              <a:gdLst/>
              <a:ahLst/>
              <a:cxnLst/>
              <a:rect l="l" t="t" r="r" b="b"/>
              <a:pathLst>
                <a:path w="15472" h="46502" extrusionOk="0">
                  <a:moveTo>
                    <a:pt x="1520" y="1"/>
                  </a:moveTo>
                  <a:lnTo>
                    <a:pt x="0" y="12736"/>
                  </a:lnTo>
                  <a:lnTo>
                    <a:pt x="2888" y="33253"/>
                  </a:lnTo>
                  <a:lnTo>
                    <a:pt x="3800" y="44986"/>
                  </a:lnTo>
                  <a:cubicBezTo>
                    <a:pt x="5369" y="46145"/>
                    <a:pt x="7384" y="46502"/>
                    <a:pt x="9269" y="46502"/>
                  </a:cubicBezTo>
                  <a:cubicBezTo>
                    <a:pt x="12278" y="46502"/>
                    <a:pt x="14955" y="45594"/>
                    <a:pt x="14955" y="45594"/>
                  </a:cubicBezTo>
                  <a:cubicBezTo>
                    <a:pt x="15472" y="41278"/>
                    <a:pt x="15259" y="31612"/>
                    <a:pt x="15259" y="31612"/>
                  </a:cubicBezTo>
                  <a:cubicBezTo>
                    <a:pt x="14013" y="23405"/>
                    <a:pt x="7204" y="8147"/>
                    <a:pt x="6353" y="6657"/>
                  </a:cubicBezTo>
                  <a:cubicBezTo>
                    <a:pt x="5502" y="5168"/>
                    <a:pt x="1520" y="1"/>
                    <a:pt x="1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15045375" y="-6644225"/>
              <a:ext cx="212800" cy="257800"/>
            </a:xfrm>
            <a:custGeom>
              <a:avLst/>
              <a:gdLst/>
              <a:ahLst/>
              <a:cxnLst/>
              <a:rect l="l" t="t" r="r" b="b"/>
              <a:pathLst>
                <a:path w="8512" h="10312" extrusionOk="0">
                  <a:moveTo>
                    <a:pt x="4305" y="0"/>
                  </a:moveTo>
                  <a:cubicBezTo>
                    <a:pt x="3689" y="0"/>
                    <a:pt x="3085" y="157"/>
                    <a:pt x="2554" y="458"/>
                  </a:cubicBezTo>
                  <a:lnTo>
                    <a:pt x="1824" y="853"/>
                  </a:lnTo>
                  <a:cubicBezTo>
                    <a:pt x="700" y="1492"/>
                    <a:pt x="1" y="2707"/>
                    <a:pt x="61" y="4014"/>
                  </a:cubicBezTo>
                  <a:cubicBezTo>
                    <a:pt x="92" y="5899"/>
                    <a:pt x="213" y="8422"/>
                    <a:pt x="609" y="8635"/>
                  </a:cubicBezTo>
                  <a:cubicBezTo>
                    <a:pt x="678" y="8672"/>
                    <a:pt x="745" y="8689"/>
                    <a:pt x="809" y="8689"/>
                  </a:cubicBezTo>
                  <a:cubicBezTo>
                    <a:pt x="1426" y="8689"/>
                    <a:pt x="1824" y="7145"/>
                    <a:pt x="1824" y="7145"/>
                  </a:cubicBezTo>
                  <a:cubicBezTo>
                    <a:pt x="1824" y="7145"/>
                    <a:pt x="2584" y="10154"/>
                    <a:pt x="3101" y="10306"/>
                  </a:cubicBezTo>
                  <a:cubicBezTo>
                    <a:pt x="3111" y="10310"/>
                    <a:pt x="3121" y="10311"/>
                    <a:pt x="3131" y="10311"/>
                  </a:cubicBezTo>
                  <a:cubicBezTo>
                    <a:pt x="3576" y="10311"/>
                    <a:pt x="3314" y="6933"/>
                    <a:pt x="3314" y="6932"/>
                  </a:cubicBezTo>
                  <a:lnTo>
                    <a:pt x="3314" y="6932"/>
                  </a:lnTo>
                  <a:cubicBezTo>
                    <a:pt x="3314" y="6933"/>
                    <a:pt x="4469" y="9942"/>
                    <a:pt x="4864" y="10154"/>
                  </a:cubicBezTo>
                  <a:cubicBezTo>
                    <a:pt x="4876" y="10161"/>
                    <a:pt x="4888" y="10165"/>
                    <a:pt x="4899" y="10165"/>
                  </a:cubicBezTo>
                  <a:cubicBezTo>
                    <a:pt x="5262" y="10165"/>
                    <a:pt x="4803" y="6356"/>
                    <a:pt x="4803" y="6355"/>
                  </a:cubicBezTo>
                  <a:lnTo>
                    <a:pt x="4803" y="6355"/>
                  </a:lnTo>
                  <a:cubicBezTo>
                    <a:pt x="4804" y="6356"/>
                    <a:pt x="6338" y="9334"/>
                    <a:pt x="6862" y="9334"/>
                  </a:cubicBezTo>
                  <a:cubicBezTo>
                    <a:pt x="6865" y="9334"/>
                    <a:pt x="6868" y="9334"/>
                    <a:pt x="6870" y="9334"/>
                  </a:cubicBezTo>
                  <a:cubicBezTo>
                    <a:pt x="7387" y="9273"/>
                    <a:pt x="5472" y="2404"/>
                    <a:pt x="5472" y="2404"/>
                  </a:cubicBezTo>
                  <a:cubicBezTo>
                    <a:pt x="5472" y="2404"/>
                    <a:pt x="8511" y="2100"/>
                    <a:pt x="7752" y="1340"/>
                  </a:cubicBezTo>
                  <a:cubicBezTo>
                    <a:pt x="7387" y="975"/>
                    <a:pt x="6475" y="549"/>
                    <a:pt x="5624" y="245"/>
                  </a:cubicBezTo>
                  <a:cubicBezTo>
                    <a:pt x="5193" y="81"/>
                    <a:pt x="4746" y="0"/>
                    <a:pt x="4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16648875" y="-7234625"/>
              <a:ext cx="580450" cy="573000"/>
            </a:xfrm>
            <a:custGeom>
              <a:avLst/>
              <a:gdLst/>
              <a:ahLst/>
              <a:cxnLst/>
              <a:rect l="l" t="t" r="r" b="b"/>
              <a:pathLst>
                <a:path w="23218" h="22920" extrusionOk="0">
                  <a:moveTo>
                    <a:pt x="11607" y="1"/>
                  </a:moveTo>
                  <a:cubicBezTo>
                    <a:pt x="7108" y="1"/>
                    <a:pt x="3491" y="3618"/>
                    <a:pt x="3491" y="8086"/>
                  </a:cubicBezTo>
                  <a:lnTo>
                    <a:pt x="3491" y="10883"/>
                  </a:lnTo>
                  <a:cubicBezTo>
                    <a:pt x="3218" y="10673"/>
                    <a:pt x="2808" y="10447"/>
                    <a:pt x="2362" y="10447"/>
                  </a:cubicBezTo>
                  <a:cubicBezTo>
                    <a:pt x="1964" y="10447"/>
                    <a:pt x="1537" y="10626"/>
                    <a:pt x="1151" y="11156"/>
                  </a:cubicBezTo>
                  <a:cubicBezTo>
                    <a:pt x="1" y="12669"/>
                    <a:pt x="1863" y="15959"/>
                    <a:pt x="3589" y="15959"/>
                  </a:cubicBezTo>
                  <a:cubicBezTo>
                    <a:pt x="3597" y="15959"/>
                    <a:pt x="3605" y="15959"/>
                    <a:pt x="3613" y="15959"/>
                  </a:cubicBezTo>
                  <a:cubicBezTo>
                    <a:pt x="4190" y="19910"/>
                    <a:pt x="7534" y="22919"/>
                    <a:pt x="11637" y="22919"/>
                  </a:cubicBezTo>
                  <a:cubicBezTo>
                    <a:pt x="15741" y="22919"/>
                    <a:pt x="19084" y="19880"/>
                    <a:pt x="19662" y="15959"/>
                  </a:cubicBezTo>
                  <a:cubicBezTo>
                    <a:pt x="21364" y="15959"/>
                    <a:pt x="23218" y="12645"/>
                    <a:pt x="22033" y="11156"/>
                  </a:cubicBezTo>
                  <a:cubicBezTo>
                    <a:pt x="21647" y="10642"/>
                    <a:pt x="21214" y="10470"/>
                    <a:pt x="20814" y="10470"/>
                  </a:cubicBezTo>
                  <a:cubicBezTo>
                    <a:pt x="20362" y="10470"/>
                    <a:pt x="19950" y="10689"/>
                    <a:pt x="19692" y="10883"/>
                  </a:cubicBezTo>
                  <a:lnTo>
                    <a:pt x="19692" y="8086"/>
                  </a:lnTo>
                  <a:cubicBezTo>
                    <a:pt x="19692" y="3618"/>
                    <a:pt x="16075" y="1"/>
                    <a:pt x="1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16925350" y="-6830350"/>
              <a:ext cx="91975" cy="37450"/>
            </a:xfrm>
            <a:custGeom>
              <a:avLst/>
              <a:gdLst/>
              <a:ahLst/>
              <a:cxnLst/>
              <a:rect l="l" t="t" r="r" b="b"/>
              <a:pathLst>
                <a:path w="3679" h="1498" extrusionOk="0">
                  <a:moveTo>
                    <a:pt x="3679" y="0"/>
                  </a:moveTo>
                  <a:lnTo>
                    <a:pt x="3679" y="0"/>
                  </a:lnTo>
                  <a:cubicBezTo>
                    <a:pt x="3466" y="243"/>
                    <a:pt x="3223" y="517"/>
                    <a:pt x="2919" y="669"/>
                  </a:cubicBezTo>
                  <a:cubicBezTo>
                    <a:pt x="2615" y="821"/>
                    <a:pt x="2311" y="973"/>
                    <a:pt x="2007" y="1034"/>
                  </a:cubicBezTo>
                  <a:cubicBezTo>
                    <a:pt x="1368" y="1186"/>
                    <a:pt x="700" y="1277"/>
                    <a:pt x="1" y="1277"/>
                  </a:cubicBezTo>
                  <a:cubicBezTo>
                    <a:pt x="335" y="1368"/>
                    <a:pt x="700" y="1459"/>
                    <a:pt x="1065" y="1490"/>
                  </a:cubicBezTo>
                  <a:cubicBezTo>
                    <a:pt x="1124" y="1495"/>
                    <a:pt x="1185" y="1498"/>
                    <a:pt x="1247" y="1498"/>
                  </a:cubicBezTo>
                  <a:cubicBezTo>
                    <a:pt x="1537" y="1498"/>
                    <a:pt x="1853" y="1443"/>
                    <a:pt x="2128" y="1368"/>
                  </a:cubicBezTo>
                  <a:cubicBezTo>
                    <a:pt x="2463" y="1277"/>
                    <a:pt x="2827" y="1125"/>
                    <a:pt x="3071" y="882"/>
                  </a:cubicBezTo>
                  <a:cubicBezTo>
                    <a:pt x="3344" y="669"/>
                    <a:pt x="3587" y="365"/>
                    <a:pt x="3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16920025" y="-6972450"/>
              <a:ext cx="28900" cy="121050"/>
            </a:xfrm>
            <a:custGeom>
              <a:avLst/>
              <a:gdLst/>
              <a:ahLst/>
              <a:cxnLst/>
              <a:rect l="l" t="t" r="r" b="b"/>
              <a:pathLst>
                <a:path w="1156" h="4842" extrusionOk="0">
                  <a:moveTo>
                    <a:pt x="943" y="0"/>
                  </a:moveTo>
                  <a:cubicBezTo>
                    <a:pt x="822" y="456"/>
                    <a:pt x="761" y="912"/>
                    <a:pt x="670" y="1368"/>
                  </a:cubicBezTo>
                  <a:cubicBezTo>
                    <a:pt x="609" y="1794"/>
                    <a:pt x="518" y="2189"/>
                    <a:pt x="366" y="2614"/>
                  </a:cubicBezTo>
                  <a:cubicBezTo>
                    <a:pt x="244" y="3040"/>
                    <a:pt x="1" y="3496"/>
                    <a:pt x="62" y="4043"/>
                  </a:cubicBezTo>
                  <a:cubicBezTo>
                    <a:pt x="92" y="4286"/>
                    <a:pt x="214" y="4560"/>
                    <a:pt x="457" y="4712"/>
                  </a:cubicBezTo>
                  <a:cubicBezTo>
                    <a:pt x="574" y="4795"/>
                    <a:pt x="718" y="4842"/>
                    <a:pt x="855" y="4842"/>
                  </a:cubicBezTo>
                  <a:cubicBezTo>
                    <a:pt x="967" y="4842"/>
                    <a:pt x="1074" y="4811"/>
                    <a:pt x="1156" y="4742"/>
                  </a:cubicBezTo>
                  <a:lnTo>
                    <a:pt x="1156" y="4742"/>
                  </a:lnTo>
                  <a:cubicBezTo>
                    <a:pt x="1118" y="4753"/>
                    <a:pt x="1080" y="4758"/>
                    <a:pt x="1044" y="4758"/>
                  </a:cubicBezTo>
                  <a:cubicBezTo>
                    <a:pt x="879" y="4758"/>
                    <a:pt x="739" y="4654"/>
                    <a:pt x="639" y="4529"/>
                  </a:cubicBezTo>
                  <a:cubicBezTo>
                    <a:pt x="518" y="4377"/>
                    <a:pt x="487" y="4195"/>
                    <a:pt x="487" y="3982"/>
                  </a:cubicBezTo>
                  <a:cubicBezTo>
                    <a:pt x="487" y="3617"/>
                    <a:pt x="700" y="3222"/>
                    <a:pt x="852" y="2766"/>
                  </a:cubicBezTo>
                  <a:cubicBezTo>
                    <a:pt x="1004" y="2310"/>
                    <a:pt x="1095" y="1824"/>
                    <a:pt x="1095" y="1368"/>
                  </a:cubicBezTo>
                  <a:cubicBezTo>
                    <a:pt x="1095" y="912"/>
                    <a:pt x="1065" y="456"/>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16689025" y="-6951925"/>
              <a:ext cx="56250" cy="77400"/>
            </a:xfrm>
            <a:custGeom>
              <a:avLst/>
              <a:gdLst/>
              <a:ahLst/>
              <a:cxnLst/>
              <a:rect l="l" t="t" r="r" b="b"/>
              <a:pathLst>
                <a:path w="2250" h="3096" extrusionOk="0">
                  <a:moveTo>
                    <a:pt x="882" y="0"/>
                  </a:moveTo>
                  <a:cubicBezTo>
                    <a:pt x="669" y="0"/>
                    <a:pt x="487" y="61"/>
                    <a:pt x="365" y="152"/>
                  </a:cubicBezTo>
                  <a:cubicBezTo>
                    <a:pt x="122" y="365"/>
                    <a:pt x="1" y="699"/>
                    <a:pt x="1" y="973"/>
                  </a:cubicBezTo>
                  <a:cubicBezTo>
                    <a:pt x="122" y="730"/>
                    <a:pt x="274" y="456"/>
                    <a:pt x="487" y="395"/>
                  </a:cubicBezTo>
                  <a:cubicBezTo>
                    <a:pt x="563" y="357"/>
                    <a:pt x="634" y="340"/>
                    <a:pt x="699" y="340"/>
                  </a:cubicBezTo>
                  <a:cubicBezTo>
                    <a:pt x="842" y="340"/>
                    <a:pt x="960" y="422"/>
                    <a:pt x="1064" y="547"/>
                  </a:cubicBezTo>
                  <a:cubicBezTo>
                    <a:pt x="1210" y="692"/>
                    <a:pt x="1272" y="893"/>
                    <a:pt x="1383" y="1149"/>
                  </a:cubicBezTo>
                  <a:lnTo>
                    <a:pt x="1383" y="1149"/>
                  </a:lnTo>
                  <a:cubicBezTo>
                    <a:pt x="1328" y="1137"/>
                    <a:pt x="1272" y="1129"/>
                    <a:pt x="1216" y="1125"/>
                  </a:cubicBezTo>
                  <a:cubicBezTo>
                    <a:pt x="1169" y="1109"/>
                    <a:pt x="1118" y="1101"/>
                    <a:pt x="1065" y="1101"/>
                  </a:cubicBezTo>
                  <a:cubicBezTo>
                    <a:pt x="912" y="1101"/>
                    <a:pt x="744" y="1164"/>
                    <a:pt x="609" y="1277"/>
                  </a:cubicBezTo>
                  <a:cubicBezTo>
                    <a:pt x="426" y="1429"/>
                    <a:pt x="335" y="1611"/>
                    <a:pt x="305" y="1793"/>
                  </a:cubicBezTo>
                  <a:cubicBezTo>
                    <a:pt x="274" y="2219"/>
                    <a:pt x="487" y="2553"/>
                    <a:pt x="730" y="2796"/>
                  </a:cubicBezTo>
                  <a:cubicBezTo>
                    <a:pt x="888" y="2954"/>
                    <a:pt x="1147" y="3096"/>
                    <a:pt x="1394" y="3096"/>
                  </a:cubicBezTo>
                  <a:cubicBezTo>
                    <a:pt x="1479" y="3096"/>
                    <a:pt x="1564" y="3079"/>
                    <a:pt x="1642" y="3040"/>
                  </a:cubicBezTo>
                  <a:cubicBezTo>
                    <a:pt x="1338" y="3040"/>
                    <a:pt x="1064" y="2857"/>
                    <a:pt x="912" y="2644"/>
                  </a:cubicBezTo>
                  <a:cubicBezTo>
                    <a:pt x="760" y="2401"/>
                    <a:pt x="639" y="2097"/>
                    <a:pt x="730" y="1915"/>
                  </a:cubicBezTo>
                  <a:cubicBezTo>
                    <a:pt x="760" y="1824"/>
                    <a:pt x="821" y="1733"/>
                    <a:pt x="912" y="1672"/>
                  </a:cubicBezTo>
                  <a:cubicBezTo>
                    <a:pt x="973" y="1641"/>
                    <a:pt x="1064" y="1641"/>
                    <a:pt x="1186" y="1641"/>
                  </a:cubicBezTo>
                  <a:cubicBezTo>
                    <a:pt x="1354" y="1665"/>
                    <a:pt x="1542" y="1766"/>
                    <a:pt x="1688" y="1912"/>
                  </a:cubicBezTo>
                  <a:lnTo>
                    <a:pt x="1688" y="1912"/>
                  </a:lnTo>
                  <a:cubicBezTo>
                    <a:pt x="1693" y="1923"/>
                    <a:pt x="1698" y="1934"/>
                    <a:pt x="1703" y="1945"/>
                  </a:cubicBezTo>
                  <a:lnTo>
                    <a:pt x="1714" y="1939"/>
                  </a:lnTo>
                  <a:lnTo>
                    <a:pt x="1714" y="1939"/>
                  </a:lnTo>
                  <a:cubicBezTo>
                    <a:pt x="1743" y="1970"/>
                    <a:pt x="1769" y="2002"/>
                    <a:pt x="1794" y="2037"/>
                  </a:cubicBezTo>
                  <a:cubicBezTo>
                    <a:pt x="1838" y="2081"/>
                    <a:pt x="1916" y="2109"/>
                    <a:pt x="2001" y="2109"/>
                  </a:cubicBezTo>
                  <a:cubicBezTo>
                    <a:pt x="2033" y="2109"/>
                    <a:pt x="2065" y="2105"/>
                    <a:pt x="2098" y="2097"/>
                  </a:cubicBezTo>
                  <a:cubicBezTo>
                    <a:pt x="2189" y="2037"/>
                    <a:pt x="2250" y="1885"/>
                    <a:pt x="2189" y="1763"/>
                  </a:cubicBezTo>
                  <a:cubicBezTo>
                    <a:pt x="2178" y="1733"/>
                    <a:pt x="2166" y="1704"/>
                    <a:pt x="2155" y="1674"/>
                  </a:cubicBezTo>
                  <a:lnTo>
                    <a:pt x="2155" y="1674"/>
                  </a:lnTo>
                  <a:lnTo>
                    <a:pt x="2159" y="1672"/>
                  </a:lnTo>
                  <a:cubicBezTo>
                    <a:pt x="2154" y="1665"/>
                    <a:pt x="2150" y="1658"/>
                    <a:pt x="2145" y="1651"/>
                  </a:cubicBezTo>
                  <a:lnTo>
                    <a:pt x="2145" y="1651"/>
                  </a:lnTo>
                  <a:cubicBezTo>
                    <a:pt x="2061" y="1444"/>
                    <a:pt x="1958" y="1235"/>
                    <a:pt x="1855" y="1003"/>
                  </a:cubicBezTo>
                  <a:cubicBezTo>
                    <a:pt x="1703" y="730"/>
                    <a:pt x="1581" y="456"/>
                    <a:pt x="1338" y="243"/>
                  </a:cubicBezTo>
                  <a:cubicBezTo>
                    <a:pt x="1216" y="122"/>
                    <a:pt x="1064"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17132800" y="-6952900"/>
              <a:ext cx="55500" cy="77275"/>
            </a:xfrm>
            <a:custGeom>
              <a:avLst/>
              <a:gdLst/>
              <a:ahLst/>
              <a:cxnLst/>
              <a:rect l="l" t="t" r="r" b="b"/>
              <a:pathLst>
                <a:path w="2220" h="3091" extrusionOk="0">
                  <a:moveTo>
                    <a:pt x="1462" y="1"/>
                  </a:moveTo>
                  <a:cubicBezTo>
                    <a:pt x="1431" y="1"/>
                    <a:pt x="1400" y="3"/>
                    <a:pt x="1368" y="9"/>
                  </a:cubicBezTo>
                  <a:cubicBezTo>
                    <a:pt x="1156" y="39"/>
                    <a:pt x="1004" y="130"/>
                    <a:pt x="913" y="252"/>
                  </a:cubicBezTo>
                  <a:cubicBezTo>
                    <a:pt x="639" y="465"/>
                    <a:pt x="487" y="738"/>
                    <a:pt x="365" y="1012"/>
                  </a:cubicBezTo>
                  <a:cubicBezTo>
                    <a:pt x="258" y="1226"/>
                    <a:pt x="151" y="1441"/>
                    <a:pt x="64" y="1677"/>
                  </a:cubicBezTo>
                  <a:lnTo>
                    <a:pt x="64" y="1677"/>
                  </a:lnTo>
                  <a:cubicBezTo>
                    <a:pt x="63" y="1678"/>
                    <a:pt x="62" y="1679"/>
                    <a:pt x="61" y="1680"/>
                  </a:cubicBezTo>
                  <a:lnTo>
                    <a:pt x="63" y="1681"/>
                  </a:lnTo>
                  <a:lnTo>
                    <a:pt x="63" y="1681"/>
                  </a:lnTo>
                  <a:cubicBezTo>
                    <a:pt x="52" y="1711"/>
                    <a:pt x="41" y="1741"/>
                    <a:pt x="31" y="1772"/>
                  </a:cubicBezTo>
                  <a:cubicBezTo>
                    <a:pt x="1" y="1863"/>
                    <a:pt x="31" y="1984"/>
                    <a:pt x="92" y="2076"/>
                  </a:cubicBezTo>
                  <a:cubicBezTo>
                    <a:pt x="142" y="2101"/>
                    <a:pt x="198" y="2115"/>
                    <a:pt x="252" y="2115"/>
                  </a:cubicBezTo>
                  <a:cubicBezTo>
                    <a:pt x="329" y="2115"/>
                    <a:pt x="403" y="2086"/>
                    <a:pt x="457" y="2015"/>
                  </a:cubicBezTo>
                  <a:cubicBezTo>
                    <a:pt x="472" y="1992"/>
                    <a:pt x="489" y="1970"/>
                    <a:pt x="508" y="1948"/>
                  </a:cubicBezTo>
                  <a:lnTo>
                    <a:pt x="508" y="1948"/>
                  </a:lnTo>
                  <a:lnTo>
                    <a:pt x="517" y="1954"/>
                  </a:lnTo>
                  <a:cubicBezTo>
                    <a:pt x="524" y="1942"/>
                    <a:pt x="530" y="1930"/>
                    <a:pt x="536" y="1917"/>
                  </a:cubicBezTo>
                  <a:lnTo>
                    <a:pt x="536" y="1917"/>
                  </a:lnTo>
                  <a:cubicBezTo>
                    <a:pt x="668" y="1780"/>
                    <a:pt x="866" y="1675"/>
                    <a:pt x="1065" y="1650"/>
                  </a:cubicBezTo>
                  <a:cubicBezTo>
                    <a:pt x="1156" y="1650"/>
                    <a:pt x="1247" y="1650"/>
                    <a:pt x="1308" y="1680"/>
                  </a:cubicBezTo>
                  <a:cubicBezTo>
                    <a:pt x="1399" y="1711"/>
                    <a:pt x="1460" y="1802"/>
                    <a:pt x="1520" y="1924"/>
                  </a:cubicBezTo>
                  <a:cubicBezTo>
                    <a:pt x="1581" y="2136"/>
                    <a:pt x="1460" y="2410"/>
                    <a:pt x="1308" y="2623"/>
                  </a:cubicBezTo>
                  <a:cubicBezTo>
                    <a:pt x="1156" y="2866"/>
                    <a:pt x="882" y="3048"/>
                    <a:pt x="578" y="3048"/>
                  </a:cubicBezTo>
                  <a:cubicBezTo>
                    <a:pt x="659" y="3078"/>
                    <a:pt x="742" y="3091"/>
                    <a:pt x="824" y="3091"/>
                  </a:cubicBezTo>
                  <a:cubicBezTo>
                    <a:pt x="1082" y="3091"/>
                    <a:pt x="1336" y="2959"/>
                    <a:pt x="1520" y="2775"/>
                  </a:cubicBezTo>
                  <a:cubicBezTo>
                    <a:pt x="1764" y="2562"/>
                    <a:pt x="2007" y="2228"/>
                    <a:pt x="1916" y="1802"/>
                  </a:cubicBezTo>
                  <a:cubicBezTo>
                    <a:pt x="1885" y="1620"/>
                    <a:pt x="1824" y="1407"/>
                    <a:pt x="1612" y="1255"/>
                  </a:cubicBezTo>
                  <a:cubicBezTo>
                    <a:pt x="1470" y="1137"/>
                    <a:pt x="1311" y="1092"/>
                    <a:pt x="1147" y="1092"/>
                  </a:cubicBezTo>
                  <a:cubicBezTo>
                    <a:pt x="1099" y="1092"/>
                    <a:pt x="1052" y="1096"/>
                    <a:pt x="1004" y="1103"/>
                  </a:cubicBezTo>
                  <a:cubicBezTo>
                    <a:pt x="947" y="1117"/>
                    <a:pt x="892" y="1133"/>
                    <a:pt x="837" y="1152"/>
                  </a:cubicBezTo>
                  <a:lnTo>
                    <a:pt x="837" y="1152"/>
                  </a:lnTo>
                  <a:cubicBezTo>
                    <a:pt x="923" y="926"/>
                    <a:pt x="1013" y="727"/>
                    <a:pt x="1156" y="556"/>
                  </a:cubicBezTo>
                  <a:cubicBezTo>
                    <a:pt x="1256" y="416"/>
                    <a:pt x="1382" y="342"/>
                    <a:pt x="1517" y="342"/>
                  </a:cubicBezTo>
                  <a:cubicBezTo>
                    <a:pt x="1587" y="342"/>
                    <a:pt x="1660" y="362"/>
                    <a:pt x="1733" y="404"/>
                  </a:cubicBezTo>
                  <a:cubicBezTo>
                    <a:pt x="1976" y="495"/>
                    <a:pt x="2128" y="738"/>
                    <a:pt x="2220" y="1012"/>
                  </a:cubicBezTo>
                  <a:cubicBezTo>
                    <a:pt x="2220" y="738"/>
                    <a:pt x="2128" y="434"/>
                    <a:pt x="1855" y="161"/>
                  </a:cubicBezTo>
                  <a:cubicBezTo>
                    <a:pt x="1754" y="60"/>
                    <a:pt x="1612" y="1"/>
                    <a:pt x="1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16803775" y="-7066200"/>
              <a:ext cx="110200" cy="41750"/>
            </a:xfrm>
            <a:custGeom>
              <a:avLst/>
              <a:gdLst/>
              <a:ahLst/>
              <a:cxnLst/>
              <a:rect l="l" t="t" r="r" b="b"/>
              <a:pathLst>
                <a:path w="4408" h="1670" extrusionOk="0">
                  <a:moveTo>
                    <a:pt x="2708" y="1"/>
                  </a:moveTo>
                  <a:cubicBezTo>
                    <a:pt x="2423" y="1"/>
                    <a:pt x="2156" y="40"/>
                    <a:pt x="1854" y="133"/>
                  </a:cubicBezTo>
                  <a:cubicBezTo>
                    <a:pt x="1490" y="255"/>
                    <a:pt x="1125" y="407"/>
                    <a:pt x="821" y="589"/>
                  </a:cubicBezTo>
                  <a:cubicBezTo>
                    <a:pt x="547" y="772"/>
                    <a:pt x="274" y="1076"/>
                    <a:pt x="31" y="1349"/>
                  </a:cubicBezTo>
                  <a:cubicBezTo>
                    <a:pt x="0" y="1440"/>
                    <a:pt x="0" y="1501"/>
                    <a:pt x="31" y="1592"/>
                  </a:cubicBezTo>
                  <a:cubicBezTo>
                    <a:pt x="88" y="1631"/>
                    <a:pt x="158" y="1669"/>
                    <a:pt x="217" y="1669"/>
                  </a:cubicBezTo>
                  <a:cubicBezTo>
                    <a:pt x="251" y="1669"/>
                    <a:pt x="282" y="1656"/>
                    <a:pt x="304" y="1623"/>
                  </a:cubicBezTo>
                  <a:cubicBezTo>
                    <a:pt x="608" y="1440"/>
                    <a:pt x="851" y="1288"/>
                    <a:pt x="1155" y="1167"/>
                  </a:cubicBezTo>
                  <a:cubicBezTo>
                    <a:pt x="1399" y="1045"/>
                    <a:pt x="1703" y="984"/>
                    <a:pt x="2006" y="924"/>
                  </a:cubicBezTo>
                  <a:cubicBezTo>
                    <a:pt x="2158" y="908"/>
                    <a:pt x="2310" y="901"/>
                    <a:pt x="2462" y="901"/>
                  </a:cubicBezTo>
                  <a:cubicBezTo>
                    <a:pt x="2614" y="901"/>
                    <a:pt x="2766" y="908"/>
                    <a:pt x="2918" y="924"/>
                  </a:cubicBezTo>
                  <a:cubicBezTo>
                    <a:pt x="3222" y="984"/>
                    <a:pt x="3526" y="1045"/>
                    <a:pt x="3800" y="1076"/>
                  </a:cubicBezTo>
                  <a:lnTo>
                    <a:pt x="3830" y="1106"/>
                  </a:lnTo>
                  <a:cubicBezTo>
                    <a:pt x="3863" y="1115"/>
                    <a:pt x="3895" y="1120"/>
                    <a:pt x="3927" y="1120"/>
                  </a:cubicBezTo>
                  <a:cubicBezTo>
                    <a:pt x="4105" y="1120"/>
                    <a:pt x="4270" y="987"/>
                    <a:pt x="4347" y="832"/>
                  </a:cubicBezTo>
                  <a:cubicBezTo>
                    <a:pt x="4408" y="589"/>
                    <a:pt x="4286" y="346"/>
                    <a:pt x="4073" y="255"/>
                  </a:cubicBezTo>
                  <a:cubicBezTo>
                    <a:pt x="3678" y="103"/>
                    <a:pt x="3344" y="72"/>
                    <a:pt x="2979" y="12"/>
                  </a:cubicBezTo>
                  <a:cubicBezTo>
                    <a:pt x="2886" y="5"/>
                    <a:pt x="2796" y="1"/>
                    <a:pt x="2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16967150" y="-7065925"/>
              <a:ext cx="110200" cy="40875"/>
            </a:xfrm>
            <a:custGeom>
              <a:avLst/>
              <a:gdLst/>
              <a:ahLst/>
              <a:cxnLst/>
              <a:rect l="l" t="t" r="r" b="b"/>
              <a:pathLst>
                <a:path w="4408" h="1635" extrusionOk="0">
                  <a:moveTo>
                    <a:pt x="1399" y="1"/>
                  </a:moveTo>
                  <a:cubicBezTo>
                    <a:pt x="1034" y="61"/>
                    <a:pt x="700" y="92"/>
                    <a:pt x="304" y="244"/>
                  </a:cubicBezTo>
                  <a:cubicBezTo>
                    <a:pt x="122" y="305"/>
                    <a:pt x="0" y="517"/>
                    <a:pt x="0" y="730"/>
                  </a:cubicBezTo>
                  <a:cubicBezTo>
                    <a:pt x="78" y="937"/>
                    <a:pt x="244" y="1078"/>
                    <a:pt x="441" y="1078"/>
                  </a:cubicBezTo>
                  <a:cubicBezTo>
                    <a:pt x="476" y="1078"/>
                    <a:pt x="511" y="1074"/>
                    <a:pt x="548" y="1065"/>
                  </a:cubicBezTo>
                  <a:lnTo>
                    <a:pt x="578" y="1065"/>
                  </a:lnTo>
                  <a:cubicBezTo>
                    <a:pt x="852" y="1004"/>
                    <a:pt x="1155" y="973"/>
                    <a:pt x="1459" y="913"/>
                  </a:cubicBezTo>
                  <a:cubicBezTo>
                    <a:pt x="1611" y="897"/>
                    <a:pt x="1763" y="890"/>
                    <a:pt x="1915" y="890"/>
                  </a:cubicBezTo>
                  <a:cubicBezTo>
                    <a:pt x="2067" y="890"/>
                    <a:pt x="2219" y="897"/>
                    <a:pt x="2371" y="913"/>
                  </a:cubicBezTo>
                  <a:cubicBezTo>
                    <a:pt x="2675" y="973"/>
                    <a:pt x="2918" y="1034"/>
                    <a:pt x="3222" y="1156"/>
                  </a:cubicBezTo>
                  <a:cubicBezTo>
                    <a:pt x="3526" y="1277"/>
                    <a:pt x="3800" y="1429"/>
                    <a:pt x="4073" y="1612"/>
                  </a:cubicBezTo>
                  <a:cubicBezTo>
                    <a:pt x="4104" y="1627"/>
                    <a:pt x="4142" y="1634"/>
                    <a:pt x="4180" y="1634"/>
                  </a:cubicBezTo>
                  <a:cubicBezTo>
                    <a:pt x="4218" y="1634"/>
                    <a:pt x="4256" y="1627"/>
                    <a:pt x="4286" y="1612"/>
                  </a:cubicBezTo>
                  <a:cubicBezTo>
                    <a:pt x="4377" y="1520"/>
                    <a:pt x="4408" y="1429"/>
                    <a:pt x="4347" y="1338"/>
                  </a:cubicBezTo>
                  <a:cubicBezTo>
                    <a:pt x="4104" y="1034"/>
                    <a:pt x="3830" y="761"/>
                    <a:pt x="3526" y="578"/>
                  </a:cubicBezTo>
                  <a:cubicBezTo>
                    <a:pt x="3222" y="365"/>
                    <a:pt x="2888" y="213"/>
                    <a:pt x="2523" y="122"/>
                  </a:cubicBezTo>
                  <a:cubicBezTo>
                    <a:pt x="2159" y="61"/>
                    <a:pt x="1794" y="1"/>
                    <a:pt x="1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16981575" y="-6940825"/>
              <a:ext cx="75275" cy="20825"/>
            </a:xfrm>
            <a:custGeom>
              <a:avLst/>
              <a:gdLst/>
              <a:ahLst/>
              <a:cxnLst/>
              <a:rect l="l" t="t" r="r" b="b"/>
              <a:pathLst>
                <a:path w="3011" h="833" extrusionOk="0">
                  <a:moveTo>
                    <a:pt x="1342" y="1"/>
                  </a:moveTo>
                  <a:cubicBezTo>
                    <a:pt x="1129" y="1"/>
                    <a:pt x="913" y="35"/>
                    <a:pt x="730" y="103"/>
                  </a:cubicBezTo>
                  <a:cubicBezTo>
                    <a:pt x="457" y="164"/>
                    <a:pt x="214" y="286"/>
                    <a:pt x="1" y="468"/>
                  </a:cubicBezTo>
                  <a:cubicBezTo>
                    <a:pt x="398" y="421"/>
                    <a:pt x="812" y="357"/>
                    <a:pt x="1203" y="357"/>
                  </a:cubicBezTo>
                  <a:cubicBezTo>
                    <a:pt x="1322" y="357"/>
                    <a:pt x="1438" y="363"/>
                    <a:pt x="1551" y="377"/>
                  </a:cubicBezTo>
                  <a:cubicBezTo>
                    <a:pt x="1794" y="407"/>
                    <a:pt x="2037" y="438"/>
                    <a:pt x="2281" y="529"/>
                  </a:cubicBezTo>
                  <a:cubicBezTo>
                    <a:pt x="2493" y="589"/>
                    <a:pt x="2737" y="711"/>
                    <a:pt x="3010" y="833"/>
                  </a:cubicBezTo>
                  <a:cubicBezTo>
                    <a:pt x="2858" y="589"/>
                    <a:pt x="2645" y="377"/>
                    <a:pt x="2402" y="255"/>
                  </a:cubicBezTo>
                  <a:cubicBezTo>
                    <a:pt x="2129" y="134"/>
                    <a:pt x="1855" y="73"/>
                    <a:pt x="1551" y="12"/>
                  </a:cubicBezTo>
                  <a:cubicBezTo>
                    <a:pt x="1483" y="4"/>
                    <a:pt x="1412" y="1"/>
                    <a:pt x="1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16827325" y="-6940550"/>
              <a:ext cx="75250" cy="20550"/>
            </a:xfrm>
            <a:custGeom>
              <a:avLst/>
              <a:gdLst/>
              <a:ahLst/>
              <a:cxnLst/>
              <a:rect l="l" t="t" r="r" b="b"/>
              <a:pathLst>
                <a:path w="3010" h="822" extrusionOk="0">
                  <a:moveTo>
                    <a:pt x="1460" y="1"/>
                  </a:moveTo>
                  <a:cubicBezTo>
                    <a:pt x="1156" y="1"/>
                    <a:pt x="882" y="92"/>
                    <a:pt x="609" y="244"/>
                  </a:cubicBezTo>
                  <a:cubicBezTo>
                    <a:pt x="365" y="366"/>
                    <a:pt x="153" y="578"/>
                    <a:pt x="1" y="822"/>
                  </a:cubicBezTo>
                  <a:cubicBezTo>
                    <a:pt x="274" y="700"/>
                    <a:pt x="517" y="578"/>
                    <a:pt x="730" y="518"/>
                  </a:cubicBezTo>
                  <a:cubicBezTo>
                    <a:pt x="973" y="427"/>
                    <a:pt x="1186" y="366"/>
                    <a:pt x="1460" y="366"/>
                  </a:cubicBezTo>
                  <a:cubicBezTo>
                    <a:pt x="1573" y="352"/>
                    <a:pt x="1689" y="346"/>
                    <a:pt x="1807" y="346"/>
                  </a:cubicBezTo>
                  <a:cubicBezTo>
                    <a:pt x="2199" y="346"/>
                    <a:pt x="2613" y="410"/>
                    <a:pt x="3010" y="457"/>
                  </a:cubicBezTo>
                  <a:cubicBezTo>
                    <a:pt x="2797" y="275"/>
                    <a:pt x="2523" y="153"/>
                    <a:pt x="2280" y="92"/>
                  </a:cubicBezTo>
                  <a:cubicBezTo>
                    <a:pt x="2037" y="1"/>
                    <a:pt x="1764" y="1"/>
                    <a:pt x="1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16677625" y="-7257525"/>
              <a:ext cx="528150" cy="294350"/>
            </a:xfrm>
            <a:custGeom>
              <a:avLst/>
              <a:gdLst/>
              <a:ahLst/>
              <a:cxnLst/>
              <a:rect l="l" t="t" r="r" b="b"/>
              <a:pathLst>
                <a:path w="21126" h="11774" extrusionOk="0">
                  <a:moveTo>
                    <a:pt x="20670" y="11676"/>
                  </a:moveTo>
                  <a:cubicBezTo>
                    <a:pt x="20670" y="11677"/>
                    <a:pt x="20670" y="11677"/>
                    <a:pt x="20670" y="11677"/>
                  </a:cubicBezTo>
                  <a:cubicBezTo>
                    <a:pt x="20671" y="11678"/>
                    <a:pt x="20672" y="11678"/>
                    <a:pt x="20672" y="11678"/>
                  </a:cubicBezTo>
                  <a:cubicBezTo>
                    <a:pt x="20672" y="11678"/>
                    <a:pt x="20672" y="11677"/>
                    <a:pt x="20670" y="11676"/>
                  </a:cubicBezTo>
                  <a:close/>
                  <a:moveTo>
                    <a:pt x="10334" y="1"/>
                  </a:moveTo>
                  <a:cubicBezTo>
                    <a:pt x="8311" y="1"/>
                    <a:pt x="6204" y="416"/>
                    <a:pt x="4469" y="1342"/>
                  </a:cubicBezTo>
                  <a:cubicBezTo>
                    <a:pt x="1" y="3713"/>
                    <a:pt x="426" y="11525"/>
                    <a:pt x="426" y="11525"/>
                  </a:cubicBezTo>
                  <a:cubicBezTo>
                    <a:pt x="652" y="11437"/>
                    <a:pt x="877" y="11404"/>
                    <a:pt x="1087" y="11404"/>
                  </a:cubicBezTo>
                  <a:cubicBezTo>
                    <a:pt x="1754" y="11404"/>
                    <a:pt x="2280" y="11738"/>
                    <a:pt x="2280" y="11738"/>
                  </a:cubicBezTo>
                  <a:cubicBezTo>
                    <a:pt x="2397" y="11762"/>
                    <a:pt x="2511" y="11774"/>
                    <a:pt x="2622" y="11774"/>
                  </a:cubicBezTo>
                  <a:cubicBezTo>
                    <a:pt x="4449" y="11774"/>
                    <a:pt x="5502" y="8668"/>
                    <a:pt x="5502" y="8668"/>
                  </a:cubicBezTo>
                  <a:cubicBezTo>
                    <a:pt x="5700" y="8676"/>
                    <a:pt x="5903" y="8680"/>
                    <a:pt x="6108" y="8680"/>
                  </a:cubicBezTo>
                  <a:cubicBezTo>
                    <a:pt x="10289" y="8680"/>
                    <a:pt x="15867" y="6996"/>
                    <a:pt x="15867" y="6996"/>
                  </a:cubicBezTo>
                  <a:cubicBezTo>
                    <a:pt x="16840" y="11374"/>
                    <a:pt x="18050" y="11719"/>
                    <a:pt x="18408" y="11719"/>
                  </a:cubicBezTo>
                  <a:cubicBezTo>
                    <a:pt x="18475" y="11719"/>
                    <a:pt x="18512" y="11707"/>
                    <a:pt x="18512" y="11707"/>
                  </a:cubicBezTo>
                  <a:cubicBezTo>
                    <a:pt x="18900" y="11503"/>
                    <a:pt x="19278" y="11436"/>
                    <a:pt x="19606" y="11436"/>
                  </a:cubicBezTo>
                  <a:cubicBezTo>
                    <a:pt x="20201" y="11436"/>
                    <a:pt x="20634" y="11656"/>
                    <a:pt x="20670" y="11676"/>
                  </a:cubicBezTo>
                  <a:lnTo>
                    <a:pt x="20670" y="11676"/>
                  </a:lnTo>
                  <a:cubicBezTo>
                    <a:pt x="21126" y="5385"/>
                    <a:pt x="17539" y="2771"/>
                    <a:pt x="17539" y="2771"/>
                  </a:cubicBezTo>
                  <a:cubicBezTo>
                    <a:pt x="16568" y="1053"/>
                    <a:pt x="13556" y="1"/>
                    <a:pt x="10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16393425" y="-5573500"/>
              <a:ext cx="1079825" cy="606425"/>
            </a:xfrm>
            <a:custGeom>
              <a:avLst/>
              <a:gdLst/>
              <a:ahLst/>
              <a:cxnLst/>
              <a:rect l="l" t="t" r="r" b="b"/>
              <a:pathLst>
                <a:path w="43193" h="24257" extrusionOk="0">
                  <a:moveTo>
                    <a:pt x="8177" y="1"/>
                  </a:moveTo>
                  <a:cubicBezTo>
                    <a:pt x="8177" y="1"/>
                    <a:pt x="882" y="13648"/>
                    <a:pt x="1" y="24256"/>
                  </a:cubicBezTo>
                  <a:lnTo>
                    <a:pt x="43193" y="24256"/>
                  </a:lnTo>
                  <a:cubicBezTo>
                    <a:pt x="42372" y="13648"/>
                    <a:pt x="34500" y="1"/>
                    <a:pt x="34500" y="1"/>
                  </a:cubicBezTo>
                  <a:lnTo>
                    <a:pt x="21612" y="1"/>
                  </a:lnTo>
                  <a:lnTo>
                    <a:pt x="21612" y="213"/>
                  </a:lnTo>
                  <a:lnTo>
                    <a:pt x="21612" y="335"/>
                  </a:lnTo>
                  <a:lnTo>
                    <a:pt x="21582" y="213"/>
                  </a:lnTo>
                  <a:lnTo>
                    <a:pt x="215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16853175" y="-6704975"/>
              <a:ext cx="171000" cy="164925"/>
            </a:xfrm>
            <a:custGeom>
              <a:avLst/>
              <a:gdLst/>
              <a:ahLst/>
              <a:cxnLst/>
              <a:rect l="l" t="t" r="r" b="b"/>
              <a:pathLst>
                <a:path w="6840" h="6597" extrusionOk="0">
                  <a:moveTo>
                    <a:pt x="0" y="1"/>
                  </a:moveTo>
                  <a:lnTo>
                    <a:pt x="0" y="6596"/>
                  </a:lnTo>
                  <a:lnTo>
                    <a:pt x="6839" y="6596"/>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16551475" y="-6573500"/>
              <a:ext cx="746250" cy="1065375"/>
            </a:xfrm>
            <a:custGeom>
              <a:avLst/>
              <a:gdLst/>
              <a:ahLst/>
              <a:cxnLst/>
              <a:rect l="l" t="t" r="r" b="b"/>
              <a:pathLst>
                <a:path w="29850" h="42615" extrusionOk="0">
                  <a:moveTo>
                    <a:pt x="14621" y="0"/>
                  </a:moveTo>
                  <a:cubicBezTo>
                    <a:pt x="11460" y="486"/>
                    <a:pt x="3405" y="1763"/>
                    <a:pt x="1612" y="6413"/>
                  </a:cubicBezTo>
                  <a:cubicBezTo>
                    <a:pt x="1" y="10669"/>
                    <a:pt x="1399" y="38025"/>
                    <a:pt x="1399" y="38025"/>
                  </a:cubicBezTo>
                  <a:cubicBezTo>
                    <a:pt x="1399" y="38025"/>
                    <a:pt x="1338" y="40517"/>
                    <a:pt x="2463" y="41764"/>
                  </a:cubicBezTo>
                  <a:cubicBezTo>
                    <a:pt x="2980" y="42371"/>
                    <a:pt x="9636" y="42615"/>
                    <a:pt x="15868" y="42615"/>
                  </a:cubicBezTo>
                  <a:lnTo>
                    <a:pt x="16232" y="42615"/>
                  </a:lnTo>
                  <a:cubicBezTo>
                    <a:pt x="21521" y="42584"/>
                    <a:pt x="26476" y="42402"/>
                    <a:pt x="27053" y="42068"/>
                  </a:cubicBezTo>
                  <a:cubicBezTo>
                    <a:pt x="28421" y="41247"/>
                    <a:pt x="28907" y="37994"/>
                    <a:pt x="28907" y="37994"/>
                  </a:cubicBezTo>
                  <a:cubicBezTo>
                    <a:pt x="28907" y="37721"/>
                    <a:pt x="29059" y="35776"/>
                    <a:pt x="29181" y="33010"/>
                  </a:cubicBezTo>
                  <a:cubicBezTo>
                    <a:pt x="29485" y="26931"/>
                    <a:pt x="29850" y="16718"/>
                    <a:pt x="29515" y="10730"/>
                  </a:cubicBezTo>
                  <a:cubicBezTo>
                    <a:pt x="29515" y="10456"/>
                    <a:pt x="29515" y="10213"/>
                    <a:pt x="29485" y="9970"/>
                  </a:cubicBezTo>
                  <a:cubicBezTo>
                    <a:pt x="29363" y="8328"/>
                    <a:pt x="29211" y="7113"/>
                    <a:pt x="28938" y="6413"/>
                  </a:cubicBezTo>
                  <a:cubicBezTo>
                    <a:pt x="28208" y="4499"/>
                    <a:pt x="26384" y="3161"/>
                    <a:pt x="24318" y="2219"/>
                  </a:cubicBezTo>
                  <a:cubicBezTo>
                    <a:pt x="24074" y="2128"/>
                    <a:pt x="23892" y="2006"/>
                    <a:pt x="23649" y="1945"/>
                  </a:cubicBezTo>
                  <a:cubicBezTo>
                    <a:pt x="20792" y="760"/>
                    <a:pt x="17570" y="274"/>
                    <a:pt x="15868" y="0"/>
                  </a:cubicBezTo>
                  <a:lnTo>
                    <a:pt x="15199" y="912"/>
                  </a:lnTo>
                  <a:lnTo>
                    <a:pt x="14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17413200" y="-4619075"/>
              <a:ext cx="218125" cy="253875"/>
            </a:xfrm>
            <a:custGeom>
              <a:avLst/>
              <a:gdLst/>
              <a:ahLst/>
              <a:cxnLst/>
              <a:rect l="l" t="t" r="r" b="b"/>
              <a:pathLst>
                <a:path w="8725" h="10155" extrusionOk="0">
                  <a:moveTo>
                    <a:pt x="2128" y="0"/>
                  </a:moveTo>
                  <a:cubicBezTo>
                    <a:pt x="2128" y="0"/>
                    <a:pt x="1" y="6049"/>
                    <a:pt x="244" y="6140"/>
                  </a:cubicBezTo>
                  <a:cubicBezTo>
                    <a:pt x="248" y="6142"/>
                    <a:pt x="252" y="6142"/>
                    <a:pt x="258" y="6142"/>
                  </a:cubicBezTo>
                  <a:cubicBezTo>
                    <a:pt x="524" y="6142"/>
                    <a:pt x="2250" y="4621"/>
                    <a:pt x="2250" y="4621"/>
                  </a:cubicBezTo>
                  <a:cubicBezTo>
                    <a:pt x="2250" y="4621"/>
                    <a:pt x="3722" y="9880"/>
                    <a:pt x="3948" y="9880"/>
                  </a:cubicBezTo>
                  <a:cubicBezTo>
                    <a:pt x="3950" y="9880"/>
                    <a:pt x="3951" y="9879"/>
                    <a:pt x="3952" y="9879"/>
                  </a:cubicBezTo>
                  <a:cubicBezTo>
                    <a:pt x="4195" y="9849"/>
                    <a:pt x="4530" y="6748"/>
                    <a:pt x="4530" y="6748"/>
                  </a:cubicBezTo>
                  <a:cubicBezTo>
                    <a:pt x="4530" y="6748"/>
                    <a:pt x="5418" y="10154"/>
                    <a:pt x="5733" y="10154"/>
                  </a:cubicBezTo>
                  <a:cubicBezTo>
                    <a:pt x="5738" y="10154"/>
                    <a:pt x="5742" y="10154"/>
                    <a:pt x="5745" y="10153"/>
                  </a:cubicBezTo>
                  <a:cubicBezTo>
                    <a:pt x="6049" y="10092"/>
                    <a:pt x="5928" y="6233"/>
                    <a:pt x="5928" y="6232"/>
                  </a:cubicBezTo>
                  <a:lnTo>
                    <a:pt x="5928" y="6232"/>
                  </a:lnTo>
                  <a:cubicBezTo>
                    <a:pt x="5928" y="6232"/>
                    <a:pt x="7145" y="9216"/>
                    <a:pt x="7429" y="9216"/>
                  </a:cubicBezTo>
                  <a:cubicBezTo>
                    <a:pt x="7436" y="9216"/>
                    <a:pt x="7442" y="9214"/>
                    <a:pt x="7448" y="9210"/>
                  </a:cubicBezTo>
                  <a:cubicBezTo>
                    <a:pt x="7782" y="9058"/>
                    <a:pt x="7053" y="5685"/>
                    <a:pt x="7053" y="5684"/>
                  </a:cubicBezTo>
                  <a:lnTo>
                    <a:pt x="7053" y="5684"/>
                  </a:lnTo>
                  <a:cubicBezTo>
                    <a:pt x="7053" y="5685"/>
                    <a:pt x="7820" y="7245"/>
                    <a:pt x="8228" y="7245"/>
                  </a:cubicBezTo>
                  <a:cubicBezTo>
                    <a:pt x="8265" y="7245"/>
                    <a:pt x="8299" y="7232"/>
                    <a:pt x="8329" y="7204"/>
                  </a:cubicBezTo>
                  <a:cubicBezTo>
                    <a:pt x="8724" y="6839"/>
                    <a:pt x="5442" y="61"/>
                    <a:pt x="5442" y="61"/>
                  </a:cubicBezTo>
                  <a:lnTo>
                    <a:pt x="21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17108500" y="-6505875"/>
              <a:ext cx="557775" cy="1921775"/>
            </a:xfrm>
            <a:custGeom>
              <a:avLst/>
              <a:gdLst/>
              <a:ahLst/>
              <a:cxnLst/>
              <a:rect l="l" t="t" r="r" b="b"/>
              <a:pathLst>
                <a:path w="22311" h="76871" extrusionOk="0">
                  <a:moveTo>
                    <a:pt x="2979" y="0"/>
                  </a:moveTo>
                  <a:cubicBezTo>
                    <a:pt x="2796" y="0"/>
                    <a:pt x="2553" y="0"/>
                    <a:pt x="2401" y="31"/>
                  </a:cubicBezTo>
                  <a:cubicBezTo>
                    <a:pt x="2249" y="61"/>
                    <a:pt x="2128" y="91"/>
                    <a:pt x="2037" y="183"/>
                  </a:cubicBezTo>
                  <a:cubicBezTo>
                    <a:pt x="912" y="699"/>
                    <a:pt x="1216" y="2310"/>
                    <a:pt x="1216" y="2310"/>
                  </a:cubicBezTo>
                  <a:cubicBezTo>
                    <a:pt x="0" y="6444"/>
                    <a:pt x="10608" y="37539"/>
                    <a:pt x="10608" y="37539"/>
                  </a:cubicBezTo>
                  <a:cubicBezTo>
                    <a:pt x="11550" y="48633"/>
                    <a:pt x="13739" y="76871"/>
                    <a:pt x="13739" y="76871"/>
                  </a:cubicBezTo>
                  <a:lnTo>
                    <a:pt x="18329" y="76871"/>
                  </a:lnTo>
                  <a:cubicBezTo>
                    <a:pt x="19909" y="69272"/>
                    <a:pt x="21551" y="48633"/>
                    <a:pt x="22128" y="40670"/>
                  </a:cubicBezTo>
                  <a:cubicBezTo>
                    <a:pt x="22310" y="38359"/>
                    <a:pt x="22128" y="36080"/>
                    <a:pt x="21581" y="33891"/>
                  </a:cubicBezTo>
                  <a:cubicBezTo>
                    <a:pt x="16839" y="13070"/>
                    <a:pt x="5076" y="61"/>
                    <a:pt x="29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16246000" y="-4615275"/>
              <a:ext cx="218125" cy="250075"/>
            </a:xfrm>
            <a:custGeom>
              <a:avLst/>
              <a:gdLst/>
              <a:ahLst/>
              <a:cxnLst/>
              <a:rect l="l" t="t" r="r" b="b"/>
              <a:pathLst>
                <a:path w="8725" h="10003" extrusionOk="0">
                  <a:moveTo>
                    <a:pt x="6688" y="0"/>
                  </a:moveTo>
                  <a:lnTo>
                    <a:pt x="3132" y="152"/>
                  </a:lnTo>
                  <a:cubicBezTo>
                    <a:pt x="3132" y="152"/>
                    <a:pt x="1" y="6748"/>
                    <a:pt x="396" y="7052"/>
                  </a:cubicBezTo>
                  <a:cubicBezTo>
                    <a:pt x="426" y="7080"/>
                    <a:pt x="460" y="7093"/>
                    <a:pt x="497" y="7093"/>
                  </a:cubicBezTo>
                  <a:cubicBezTo>
                    <a:pt x="905" y="7093"/>
                    <a:pt x="1672" y="5533"/>
                    <a:pt x="1673" y="5532"/>
                  </a:cubicBezTo>
                  <a:lnTo>
                    <a:pt x="1673" y="5532"/>
                  </a:lnTo>
                  <a:cubicBezTo>
                    <a:pt x="1672" y="5533"/>
                    <a:pt x="974" y="8906"/>
                    <a:pt x="1278" y="9058"/>
                  </a:cubicBezTo>
                  <a:cubicBezTo>
                    <a:pt x="1283" y="9062"/>
                    <a:pt x="1290" y="9064"/>
                    <a:pt x="1297" y="9064"/>
                  </a:cubicBezTo>
                  <a:cubicBezTo>
                    <a:pt x="1580" y="9064"/>
                    <a:pt x="2797" y="6080"/>
                    <a:pt x="2797" y="6080"/>
                  </a:cubicBezTo>
                  <a:lnTo>
                    <a:pt x="2797" y="6080"/>
                  </a:lnTo>
                  <a:cubicBezTo>
                    <a:pt x="2797" y="6080"/>
                    <a:pt x="2676" y="9940"/>
                    <a:pt x="2980" y="10001"/>
                  </a:cubicBezTo>
                  <a:cubicBezTo>
                    <a:pt x="2984" y="10002"/>
                    <a:pt x="2988" y="10002"/>
                    <a:pt x="2992" y="10002"/>
                  </a:cubicBezTo>
                  <a:cubicBezTo>
                    <a:pt x="3307" y="10002"/>
                    <a:pt x="4196" y="6596"/>
                    <a:pt x="4196" y="6596"/>
                  </a:cubicBezTo>
                  <a:cubicBezTo>
                    <a:pt x="4196" y="6596"/>
                    <a:pt x="4530" y="9697"/>
                    <a:pt x="4773" y="9757"/>
                  </a:cubicBezTo>
                  <a:cubicBezTo>
                    <a:pt x="4774" y="9757"/>
                    <a:pt x="4774" y="9758"/>
                    <a:pt x="4775" y="9758"/>
                  </a:cubicBezTo>
                  <a:cubicBezTo>
                    <a:pt x="4994" y="9758"/>
                    <a:pt x="6475" y="4469"/>
                    <a:pt x="6475" y="4469"/>
                  </a:cubicBezTo>
                  <a:cubicBezTo>
                    <a:pt x="6475" y="4469"/>
                    <a:pt x="8201" y="5990"/>
                    <a:pt x="8468" y="5990"/>
                  </a:cubicBezTo>
                  <a:cubicBezTo>
                    <a:pt x="8473" y="5990"/>
                    <a:pt x="8477" y="5990"/>
                    <a:pt x="8481" y="5988"/>
                  </a:cubicBezTo>
                  <a:cubicBezTo>
                    <a:pt x="8724" y="5897"/>
                    <a:pt x="6688" y="0"/>
                    <a:pt x="6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16211050" y="-6511225"/>
              <a:ext cx="541825" cy="1926375"/>
            </a:xfrm>
            <a:custGeom>
              <a:avLst/>
              <a:gdLst/>
              <a:ahLst/>
              <a:cxnLst/>
              <a:rect l="l" t="t" r="r" b="b"/>
              <a:pathLst>
                <a:path w="21673" h="77055" extrusionOk="0">
                  <a:moveTo>
                    <a:pt x="19317" y="0"/>
                  </a:moveTo>
                  <a:cubicBezTo>
                    <a:pt x="19292" y="0"/>
                    <a:pt x="19267" y="1"/>
                    <a:pt x="19241" y="1"/>
                  </a:cubicBezTo>
                  <a:cubicBezTo>
                    <a:pt x="18998" y="1"/>
                    <a:pt x="18633" y="214"/>
                    <a:pt x="18177" y="549"/>
                  </a:cubicBezTo>
                  <a:cubicBezTo>
                    <a:pt x="17813" y="822"/>
                    <a:pt x="17448" y="1156"/>
                    <a:pt x="16992" y="1582"/>
                  </a:cubicBezTo>
                  <a:cubicBezTo>
                    <a:pt x="12767" y="5625"/>
                    <a:pt x="4499" y="17418"/>
                    <a:pt x="700" y="34105"/>
                  </a:cubicBezTo>
                  <a:cubicBezTo>
                    <a:pt x="183" y="36324"/>
                    <a:pt x="1" y="38604"/>
                    <a:pt x="153" y="40884"/>
                  </a:cubicBezTo>
                  <a:cubicBezTo>
                    <a:pt x="730" y="48786"/>
                    <a:pt x="2372" y="69455"/>
                    <a:pt x="3952" y="77054"/>
                  </a:cubicBezTo>
                  <a:lnTo>
                    <a:pt x="8542" y="77054"/>
                  </a:lnTo>
                  <a:cubicBezTo>
                    <a:pt x="8542" y="77054"/>
                    <a:pt x="10730" y="48847"/>
                    <a:pt x="11673" y="37753"/>
                  </a:cubicBezTo>
                  <a:cubicBezTo>
                    <a:pt x="11673" y="37753"/>
                    <a:pt x="13010" y="33832"/>
                    <a:pt x="14682" y="28573"/>
                  </a:cubicBezTo>
                  <a:cubicBezTo>
                    <a:pt x="15442" y="26263"/>
                    <a:pt x="16232" y="23649"/>
                    <a:pt x="17022" y="21035"/>
                  </a:cubicBezTo>
                  <a:cubicBezTo>
                    <a:pt x="19454" y="12920"/>
                    <a:pt x="21673" y="4530"/>
                    <a:pt x="21004" y="2494"/>
                  </a:cubicBezTo>
                  <a:cubicBezTo>
                    <a:pt x="21004" y="2494"/>
                    <a:pt x="21420" y="0"/>
                    <a:pt x="19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16613050" y="-6551375"/>
              <a:ext cx="212025" cy="258400"/>
            </a:xfrm>
            <a:custGeom>
              <a:avLst/>
              <a:gdLst/>
              <a:ahLst/>
              <a:cxnLst/>
              <a:rect l="l" t="t" r="r" b="b"/>
              <a:pathLst>
                <a:path w="8481" h="10336" extrusionOk="0">
                  <a:moveTo>
                    <a:pt x="4232" y="0"/>
                  </a:moveTo>
                  <a:cubicBezTo>
                    <a:pt x="3618" y="0"/>
                    <a:pt x="3015" y="152"/>
                    <a:pt x="2492" y="483"/>
                  </a:cubicBezTo>
                  <a:lnTo>
                    <a:pt x="1824" y="848"/>
                  </a:lnTo>
                  <a:cubicBezTo>
                    <a:pt x="669" y="1516"/>
                    <a:pt x="0" y="2671"/>
                    <a:pt x="0" y="4009"/>
                  </a:cubicBezTo>
                  <a:cubicBezTo>
                    <a:pt x="0" y="5924"/>
                    <a:pt x="122" y="8416"/>
                    <a:pt x="578" y="8659"/>
                  </a:cubicBezTo>
                  <a:cubicBezTo>
                    <a:pt x="640" y="8692"/>
                    <a:pt x="701" y="8707"/>
                    <a:pt x="761" y="8707"/>
                  </a:cubicBezTo>
                  <a:cubicBezTo>
                    <a:pt x="1365" y="8707"/>
                    <a:pt x="1793" y="7170"/>
                    <a:pt x="1793" y="7170"/>
                  </a:cubicBezTo>
                  <a:cubicBezTo>
                    <a:pt x="1793" y="7170"/>
                    <a:pt x="2553" y="10179"/>
                    <a:pt x="3040" y="10331"/>
                  </a:cubicBezTo>
                  <a:cubicBezTo>
                    <a:pt x="3050" y="10334"/>
                    <a:pt x="3060" y="10336"/>
                    <a:pt x="3069" y="10336"/>
                  </a:cubicBezTo>
                  <a:cubicBezTo>
                    <a:pt x="3515" y="10336"/>
                    <a:pt x="3252" y="6928"/>
                    <a:pt x="3252" y="6927"/>
                  </a:cubicBezTo>
                  <a:lnTo>
                    <a:pt x="3252" y="6927"/>
                  </a:lnTo>
                  <a:cubicBezTo>
                    <a:pt x="3253" y="6928"/>
                    <a:pt x="4407" y="9936"/>
                    <a:pt x="4833" y="10179"/>
                  </a:cubicBezTo>
                  <a:cubicBezTo>
                    <a:pt x="4843" y="10185"/>
                    <a:pt x="4853" y="10187"/>
                    <a:pt x="4862" y="10187"/>
                  </a:cubicBezTo>
                  <a:cubicBezTo>
                    <a:pt x="5205" y="10187"/>
                    <a:pt x="4772" y="6380"/>
                    <a:pt x="4772" y="6380"/>
                  </a:cubicBezTo>
                  <a:lnTo>
                    <a:pt x="4772" y="6380"/>
                  </a:lnTo>
                  <a:cubicBezTo>
                    <a:pt x="4773" y="6380"/>
                    <a:pt x="6337" y="9328"/>
                    <a:pt x="6832" y="9328"/>
                  </a:cubicBezTo>
                  <a:cubicBezTo>
                    <a:pt x="6834" y="9328"/>
                    <a:pt x="6837" y="9328"/>
                    <a:pt x="6839" y="9328"/>
                  </a:cubicBezTo>
                  <a:cubicBezTo>
                    <a:pt x="7325" y="9298"/>
                    <a:pt x="5441" y="2428"/>
                    <a:pt x="5441" y="2428"/>
                  </a:cubicBezTo>
                  <a:cubicBezTo>
                    <a:pt x="5441" y="2428"/>
                    <a:pt x="8480" y="2124"/>
                    <a:pt x="7721" y="1364"/>
                  </a:cubicBezTo>
                  <a:cubicBezTo>
                    <a:pt x="7325" y="969"/>
                    <a:pt x="6414" y="544"/>
                    <a:pt x="5593" y="240"/>
                  </a:cubicBezTo>
                  <a:cubicBezTo>
                    <a:pt x="5152" y="84"/>
                    <a:pt x="4689" y="0"/>
                    <a:pt x="42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15857700" y="-7923300"/>
              <a:ext cx="102525" cy="29125"/>
            </a:xfrm>
            <a:custGeom>
              <a:avLst/>
              <a:gdLst/>
              <a:ahLst/>
              <a:cxnLst/>
              <a:rect l="l" t="t" r="r" b="b"/>
              <a:pathLst>
                <a:path w="4101" h="1165" extrusionOk="0">
                  <a:moveTo>
                    <a:pt x="4075" y="0"/>
                  </a:moveTo>
                  <a:cubicBezTo>
                    <a:pt x="4074" y="0"/>
                    <a:pt x="4074" y="3"/>
                    <a:pt x="4074" y="9"/>
                  </a:cubicBezTo>
                  <a:lnTo>
                    <a:pt x="1" y="678"/>
                  </a:lnTo>
                  <a:lnTo>
                    <a:pt x="92" y="1073"/>
                  </a:lnTo>
                  <a:cubicBezTo>
                    <a:pt x="122" y="1134"/>
                    <a:pt x="183" y="1165"/>
                    <a:pt x="274" y="1165"/>
                  </a:cubicBezTo>
                  <a:lnTo>
                    <a:pt x="4074" y="496"/>
                  </a:lnTo>
                  <a:cubicBezTo>
                    <a:pt x="4101" y="224"/>
                    <a:pt x="4079" y="0"/>
                    <a:pt x="4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17260475" y="-7283200"/>
              <a:ext cx="835125" cy="767250"/>
            </a:xfrm>
            <a:custGeom>
              <a:avLst/>
              <a:gdLst/>
              <a:ahLst/>
              <a:cxnLst/>
              <a:rect l="l" t="t" r="r" b="b"/>
              <a:pathLst>
                <a:path w="33405" h="30690" extrusionOk="0">
                  <a:moveTo>
                    <a:pt x="14939" y="1"/>
                  </a:moveTo>
                  <a:cubicBezTo>
                    <a:pt x="10313" y="1"/>
                    <a:pt x="5775" y="3957"/>
                    <a:pt x="5319" y="7385"/>
                  </a:cubicBezTo>
                  <a:cubicBezTo>
                    <a:pt x="4681" y="8540"/>
                    <a:pt x="0" y="17810"/>
                    <a:pt x="4104" y="21549"/>
                  </a:cubicBezTo>
                  <a:cubicBezTo>
                    <a:pt x="4104" y="21549"/>
                    <a:pt x="1429" y="25379"/>
                    <a:pt x="4012" y="28418"/>
                  </a:cubicBezTo>
                  <a:cubicBezTo>
                    <a:pt x="5378" y="30039"/>
                    <a:pt x="7101" y="30690"/>
                    <a:pt x="8756" y="30690"/>
                  </a:cubicBezTo>
                  <a:cubicBezTo>
                    <a:pt x="11448" y="30690"/>
                    <a:pt x="13960" y="28969"/>
                    <a:pt x="14469" y="26899"/>
                  </a:cubicBezTo>
                  <a:lnTo>
                    <a:pt x="13952" y="23221"/>
                  </a:lnTo>
                  <a:cubicBezTo>
                    <a:pt x="13952" y="23221"/>
                    <a:pt x="9514" y="22187"/>
                    <a:pt x="8207" y="17932"/>
                  </a:cubicBezTo>
                  <a:cubicBezTo>
                    <a:pt x="8207" y="17932"/>
                    <a:pt x="5015" y="17506"/>
                    <a:pt x="4833" y="14406"/>
                  </a:cubicBezTo>
                  <a:cubicBezTo>
                    <a:pt x="4833" y="14406"/>
                    <a:pt x="4882" y="12818"/>
                    <a:pt x="6425" y="12818"/>
                  </a:cubicBezTo>
                  <a:cubicBezTo>
                    <a:pt x="6603" y="12818"/>
                    <a:pt x="6801" y="12839"/>
                    <a:pt x="7022" y="12886"/>
                  </a:cubicBezTo>
                  <a:lnTo>
                    <a:pt x="7265" y="13008"/>
                  </a:lnTo>
                  <a:cubicBezTo>
                    <a:pt x="7404" y="13025"/>
                    <a:pt x="7535" y="13033"/>
                    <a:pt x="7659" y="13033"/>
                  </a:cubicBezTo>
                  <a:cubicBezTo>
                    <a:pt x="10236" y="13033"/>
                    <a:pt x="9544" y="9573"/>
                    <a:pt x="9544" y="9573"/>
                  </a:cubicBezTo>
                  <a:cubicBezTo>
                    <a:pt x="12797" y="8783"/>
                    <a:pt x="13496" y="5287"/>
                    <a:pt x="13496" y="5287"/>
                  </a:cubicBezTo>
                  <a:cubicBezTo>
                    <a:pt x="13496" y="5287"/>
                    <a:pt x="15073" y="6846"/>
                    <a:pt x="16996" y="6846"/>
                  </a:cubicBezTo>
                  <a:cubicBezTo>
                    <a:pt x="17534" y="6846"/>
                    <a:pt x="18098" y="6724"/>
                    <a:pt x="18663" y="6412"/>
                  </a:cubicBezTo>
                  <a:cubicBezTo>
                    <a:pt x="18663" y="6412"/>
                    <a:pt x="19909" y="9208"/>
                    <a:pt x="21581" y="10060"/>
                  </a:cubicBezTo>
                  <a:cubicBezTo>
                    <a:pt x="21808" y="10304"/>
                    <a:pt x="22076" y="10459"/>
                    <a:pt x="22396" y="10459"/>
                  </a:cubicBezTo>
                  <a:cubicBezTo>
                    <a:pt x="22631" y="10459"/>
                    <a:pt x="22895" y="10375"/>
                    <a:pt x="23192" y="10181"/>
                  </a:cubicBezTo>
                  <a:cubicBezTo>
                    <a:pt x="23704" y="9843"/>
                    <a:pt x="24139" y="9719"/>
                    <a:pt x="24502" y="9719"/>
                  </a:cubicBezTo>
                  <a:cubicBezTo>
                    <a:pt x="25476" y="9719"/>
                    <a:pt x="25928" y="10607"/>
                    <a:pt x="25928" y="10607"/>
                  </a:cubicBezTo>
                  <a:cubicBezTo>
                    <a:pt x="26779" y="13616"/>
                    <a:pt x="23952" y="15044"/>
                    <a:pt x="23952" y="15044"/>
                  </a:cubicBezTo>
                  <a:cubicBezTo>
                    <a:pt x="24165" y="19513"/>
                    <a:pt x="20608" y="22127"/>
                    <a:pt x="20608" y="22127"/>
                  </a:cubicBezTo>
                  <a:lnTo>
                    <a:pt x="21429" y="26868"/>
                  </a:lnTo>
                  <a:cubicBezTo>
                    <a:pt x="22069" y="27823"/>
                    <a:pt x="23473" y="28252"/>
                    <a:pt x="25084" y="28252"/>
                  </a:cubicBezTo>
                  <a:cubicBezTo>
                    <a:pt x="28292" y="28252"/>
                    <a:pt x="32322" y="26551"/>
                    <a:pt x="32767" y="23920"/>
                  </a:cubicBezTo>
                  <a:cubicBezTo>
                    <a:pt x="33405" y="20333"/>
                    <a:pt x="29089" y="16990"/>
                    <a:pt x="29089" y="16990"/>
                  </a:cubicBezTo>
                  <a:cubicBezTo>
                    <a:pt x="31703" y="12096"/>
                    <a:pt x="22159" y="3768"/>
                    <a:pt x="20973" y="2765"/>
                  </a:cubicBezTo>
                  <a:cubicBezTo>
                    <a:pt x="20365" y="2126"/>
                    <a:pt x="19575" y="1488"/>
                    <a:pt x="18602" y="941"/>
                  </a:cubicBezTo>
                  <a:cubicBezTo>
                    <a:pt x="17426" y="285"/>
                    <a:pt x="16179" y="1"/>
                    <a:pt x="1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5192800" y="-7439025"/>
              <a:ext cx="273525" cy="219625"/>
            </a:xfrm>
            <a:custGeom>
              <a:avLst/>
              <a:gdLst/>
              <a:ahLst/>
              <a:cxnLst/>
              <a:rect l="l" t="t" r="r" b="b"/>
              <a:pathLst>
                <a:path w="10941" h="8785" extrusionOk="0">
                  <a:moveTo>
                    <a:pt x="5543" y="0"/>
                  </a:moveTo>
                  <a:cubicBezTo>
                    <a:pt x="5519" y="0"/>
                    <a:pt x="5495" y="0"/>
                    <a:pt x="5472" y="0"/>
                  </a:cubicBezTo>
                  <a:cubicBezTo>
                    <a:pt x="2280" y="0"/>
                    <a:pt x="0" y="1976"/>
                    <a:pt x="304" y="4225"/>
                  </a:cubicBezTo>
                  <a:cubicBezTo>
                    <a:pt x="578" y="6201"/>
                    <a:pt x="2979" y="8785"/>
                    <a:pt x="5472" y="8785"/>
                  </a:cubicBezTo>
                  <a:cubicBezTo>
                    <a:pt x="7995" y="8785"/>
                    <a:pt x="10365" y="6201"/>
                    <a:pt x="10639" y="4225"/>
                  </a:cubicBezTo>
                  <a:cubicBezTo>
                    <a:pt x="10941" y="1993"/>
                    <a:pt x="8667" y="0"/>
                    <a:pt x="5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15098575" y="-7278325"/>
              <a:ext cx="444550" cy="299950"/>
            </a:xfrm>
            <a:custGeom>
              <a:avLst/>
              <a:gdLst/>
              <a:ahLst/>
              <a:cxnLst/>
              <a:rect l="l" t="t" r="r" b="b"/>
              <a:pathLst>
                <a:path w="17782" h="11998" extrusionOk="0">
                  <a:moveTo>
                    <a:pt x="8937" y="1"/>
                  </a:moveTo>
                  <a:cubicBezTo>
                    <a:pt x="6699" y="1"/>
                    <a:pt x="4502" y="501"/>
                    <a:pt x="3192" y="1749"/>
                  </a:cubicBezTo>
                  <a:cubicBezTo>
                    <a:pt x="0" y="4788"/>
                    <a:pt x="912" y="10351"/>
                    <a:pt x="1216" y="10959"/>
                  </a:cubicBezTo>
                  <a:cubicBezTo>
                    <a:pt x="1388" y="11303"/>
                    <a:pt x="1794" y="11676"/>
                    <a:pt x="2097" y="11676"/>
                  </a:cubicBezTo>
                  <a:cubicBezTo>
                    <a:pt x="2330" y="11676"/>
                    <a:pt x="2502" y="11457"/>
                    <a:pt x="2462" y="10837"/>
                  </a:cubicBezTo>
                  <a:cubicBezTo>
                    <a:pt x="2416" y="9770"/>
                    <a:pt x="2866" y="7338"/>
                    <a:pt x="3081" y="6247"/>
                  </a:cubicBezTo>
                  <a:lnTo>
                    <a:pt x="3081" y="6247"/>
                  </a:lnTo>
                  <a:cubicBezTo>
                    <a:pt x="2974" y="6884"/>
                    <a:pt x="2871" y="7925"/>
                    <a:pt x="3192" y="8527"/>
                  </a:cubicBezTo>
                  <a:cubicBezTo>
                    <a:pt x="3192" y="8527"/>
                    <a:pt x="6961" y="8946"/>
                    <a:pt x="10446" y="8946"/>
                  </a:cubicBezTo>
                  <a:cubicBezTo>
                    <a:pt x="12189" y="8946"/>
                    <a:pt x="13861" y="8841"/>
                    <a:pt x="14955" y="8527"/>
                  </a:cubicBezTo>
                  <a:cubicBezTo>
                    <a:pt x="14955" y="8527"/>
                    <a:pt x="15224" y="7789"/>
                    <a:pt x="15069" y="6599"/>
                  </a:cubicBezTo>
                  <a:lnTo>
                    <a:pt x="15069" y="6599"/>
                  </a:lnTo>
                  <a:cubicBezTo>
                    <a:pt x="15353" y="8130"/>
                    <a:pt x="16086" y="11944"/>
                    <a:pt x="16353" y="11992"/>
                  </a:cubicBezTo>
                  <a:cubicBezTo>
                    <a:pt x="16367" y="11996"/>
                    <a:pt x="16381" y="11998"/>
                    <a:pt x="16395" y="11998"/>
                  </a:cubicBezTo>
                  <a:cubicBezTo>
                    <a:pt x="16745" y="11998"/>
                    <a:pt x="17417" y="10989"/>
                    <a:pt x="17417" y="10989"/>
                  </a:cubicBezTo>
                  <a:cubicBezTo>
                    <a:pt x="17417" y="10989"/>
                    <a:pt x="17782" y="4636"/>
                    <a:pt x="16323" y="2357"/>
                  </a:cubicBezTo>
                  <a:cubicBezTo>
                    <a:pt x="15445" y="1031"/>
                    <a:pt x="12149" y="1"/>
                    <a:pt x="89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2"/>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AREA </a:t>
            </a:r>
            <a:r>
              <a:rPr lang="en"/>
              <a:t>TYPE</a:t>
            </a:r>
            <a:endParaRPr/>
          </a:p>
        </p:txBody>
      </p:sp>
      <p:pic>
        <p:nvPicPr>
          <p:cNvPr id="446" name="Google Shape;446;p32" title="Chart"/>
          <p:cNvPicPr preferRelativeResize="0"/>
          <p:nvPr/>
        </p:nvPicPr>
        <p:blipFill>
          <a:blip r:embed="rId3">
            <a:alphaModFix/>
          </a:blip>
          <a:stretch>
            <a:fillRect/>
          </a:stretch>
        </p:blipFill>
        <p:spPr>
          <a:xfrm>
            <a:off x="152400" y="1290824"/>
            <a:ext cx="5984271" cy="3700274"/>
          </a:xfrm>
          <a:prstGeom prst="rect">
            <a:avLst/>
          </a:prstGeom>
          <a:noFill/>
          <a:ln>
            <a:noFill/>
          </a:ln>
        </p:spPr>
      </p:pic>
      <p:sp>
        <p:nvSpPr>
          <p:cNvPr id="447" name="Google Shape;447;p32"/>
          <p:cNvSpPr txBox="1"/>
          <p:nvPr/>
        </p:nvSpPr>
        <p:spPr>
          <a:xfrm>
            <a:off x="5680058" y="1389294"/>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dk2"/>
                </a:solidFill>
                <a:latin typeface="Passion One"/>
                <a:ea typeface="Passion One"/>
                <a:cs typeface="Passion One"/>
                <a:sym typeface="Passion One"/>
              </a:rPr>
              <a:t>URBAN AREA</a:t>
            </a:r>
            <a:endParaRPr sz="2000">
              <a:solidFill>
                <a:schemeClr val="dk2"/>
              </a:solidFill>
              <a:latin typeface="Passion One"/>
              <a:ea typeface="Passion One"/>
              <a:cs typeface="Passion One"/>
              <a:sym typeface="Passion One"/>
            </a:endParaRPr>
          </a:p>
        </p:txBody>
      </p:sp>
      <p:sp>
        <p:nvSpPr>
          <p:cNvPr id="448" name="Google Shape;448;p32"/>
          <p:cNvSpPr txBox="1"/>
          <p:nvPr/>
        </p:nvSpPr>
        <p:spPr>
          <a:xfrm>
            <a:off x="5680058" y="223049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lt2"/>
                </a:solidFill>
                <a:latin typeface="Passion One"/>
                <a:ea typeface="Passion One"/>
                <a:cs typeface="Passion One"/>
                <a:sym typeface="Passion One"/>
              </a:rPr>
              <a:t>SEMI URBAN</a:t>
            </a:r>
            <a:endParaRPr sz="2000">
              <a:solidFill>
                <a:schemeClr val="lt2"/>
              </a:solidFill>
              <a:latin typeface="Passion One"/>
              <a:ea typeface="Passion One"/>
              <a:cs typeface="Passion One"/>
              <a:sym typeface="Passion One"/>
            </a:endParaRPr>
          </a:p>
        </p:txBody>
      </p:sp>
      <p:sp>
        <p:nvSpPr>
          <p:cNvPr id="449" name="Google Shape;449;p32"/>
          <p:cNvSpPr txBox="1"/>
          <p:nvPr/>
        </p:nvSpPr>
        <p:spPr>
          <a:xfrm>
            <a:off x="5680058" y="1731128"/>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a:solidFill>
                <a:schemeClr val="dk1"/>
              </a:solidFill>
              <a:latin typeface="Abel"/>
              <a:ea typeface="Abel"/>
              <a:cs typeface="Abel"/>
              <a:sym typeface="Abel"/>
            </a:endParaRPr>
          </a:p>
        </p:txBody>
      </p:sp>
      <p:sp>
        <p:nvSpPr>
          <p:cNvPr id="450" name="Google Shape;450;p32"/>
          <p:cNvSpPr txBox="1"/>
          <p:nvPr/>
        </p:nvSpPr>
        <p:spPr>
          <a:xfrm>
            <a:off x="5680058" y="3071694"/>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990000"/>
                </a:solidFill>
                <a:latin typeface="Passion One"/>
                <a:ea typeface="Passion One"/>
                <a:cs typeface="Passion One"/>
                <a:sym typeface="Passion One"/>
              </a:rPr>
              <a:t>RURAL</a:t>
            </a:r>
            <a:endParaRPr sz="2000">
              <a:solidFill>
                <a:srgbClr val="990000"/>
              </a:solidFill>
              <a:latin typeface="Passion One"/>
              <a:ea typeface="Passion One"/>
              <a:cs typeface="Passion One"/>
              <a:sym typeface="Passion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3"/>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FAMILY </a:t>
            </a:r>
            <a:r>
              <a:rPr lang="en"/>
              <a:t>INCOME</a:t>
            </a:r>
            <a:endParaRPr/>
          </a:p>
        </p:txBody>
      </p:sp>
      <p:pic>
        <p:nvPicPr>
          <p:cNvPr id="456" name="Google Shape;456;p33" title="Chart"/>
          <p:cNvPicPr preferRelativeResize="0"/>
          <p:nvPr/>
        </p:nvPicPr>
        <p:blipFill>
          <a:blip r:embed="rId3">
            <a:alphaModFix/>
          </a:blip>
          <a:stretch>
            <a:fillRect/>
          </a:stretch>
        </p:blipFill>
        <p:spPr>
          <a:xfrm>
            <a:off x="152400" y="1290824"/>
            <a:ext cx="5984271" cy="3700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4"/>
          <p:cNvSpPr txBox="1">
            <a:spLocks noGrp="1"/>
          </p:cNvSpPr>
          <p:nvPr>
            <p:ph type="title"/>
          </p:nvPr>
        </p:nvSpPr>
        <p:spPr>
          <a:xfrm>
            <a:off x="970800" y="2626775"/>
            <a:ext cx="3066900" cy="6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PARETO ANALYSIS</a:t>
            </a:r>
            <a:endParaRPr sz="2600">
              <a:solidFill>
                <a:schemeClr val="dk1"/>
              </a:solidFill>
            </a:endParaRPr>
          </a:p>
        </p:txBody>
      </p:sp>
      <p:sp>
        <p:nvSpPr>
          <p:cNvPr id="462" name="Google Shape;462;p34"/>
          <p:cNvSpPr txBox="1">
            <a:spLocks noGrp="1"/>
          </p:cNvSpPr>
          <p:nvPr>
            <p:ph type="subTitle" idx="1"/>
          </p:nvPr>
        </p:nvSpPr>
        <p:spPr>
          <a:xfrm>
            <a:off x="970800" y="3150439"/>
            <a:ext cx="2273700" cy="6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To find reasons leading to Gender Inequality.</a:t>
            </a:r>
            <a:endParaRPr sz="1800">
              <a:solidFill>
                <a:schemeClr val="dk1"/>
              </a:solidFill>
            </a:endParaRPr>
          </a:p>
        </p:txBody>
      </p:sp>
      <p:sp>
        <p:nvSpPr>
          <p:cNvPr id="463" name="Google Shape;463;p34"/>
          <p:cNvSpPr txBox="1">
            <a:spLocks noGrp="1"/>
          </p:cNvSpPr>
          <p:nvPr>
            <p:ph type="title" idx="2"/>
          </p:nvPr>
        </p:nvSpPr>
        <p:spPr>
          <a:xfrm>
            <a:off x="970800" y="1792553"/>
            <a:ext cx="1886400" cy="10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sp>
        <p:nvSpPr>
          <p:cNvPr id="464" name="Google Shape;464;p34"/>
          <p:cNvSpPr/>
          <p:nvPr/>
        </p:nvSpPr>
        <p:spPr>
          <a:xfrm>
            <a:off x="5025901" y="4118061"/>
            <a:ext cx="2018458" cy="114001"/>
          </a:xfrm>
          <a:custGeom>
            <a:avLst/>
            <a:gdLst/>
            <a:ahLst/>
            <a:cxnLst/>
            <a:rect l="l" t="t" r="r" b="b"/>
            <a:pathLst>
              <a:path w="102799" h="5806" extrusionOk="0">
                <a:moveTo>
                  <a:pt x="2858" y="0"/>
                </a:moveTo>
                <a:cubicBezTo>
                  <a:pt x="1247" y="0"/>
                  <a:pt x="1" y="1277"/>
                  <a:pt x="1" y="2827"/>
                </a:cubicBezTo>
                <a:lnTo>
                  <a:pt x="1" y="2948"/>
                </a:lnTo>
                <a:cubicBezTo>
                  <a:pt x="1" y="4559"/>
                  <a:pt x="1277" y="5806"/>
                  <a:pt x="2858" y="5806"/>
                </a:cubicBezTo>
                <a:lnTo>
                  <a:pt x="99972" y="5806"/>
                </a:lnTo>
                <a:cubicBezTo>
                  <a:pt x="101522" y="5806"/>
                  <a:pt x="102769" y="4559"/>
                  <a:pt x="102799" y="2948"/>
                </a:cubicBezTo>
                <a:lnTo>
                  <a:pt x="102799" y="2827"/>
                </a:lnTo>
                <a:cubicBezTo>
                  <a:pt x="102799" y="1246"/>
                  <a:pt x="101522" y="0"/>
                  <a:pt x="99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5359522" y="3903782"/>
            <a:ext cx="1350633" cy="217261"/>
          </a:xfrm>
          <a:custGeom>
            <a:avLst/>
            <a:gdLst/>
            <a:ahLst/>
            <a:cxnLst/>
            <a:rect l="l" t="t" r="r" b="b"/>
            <a:pathLst>
              <a:path w="68787" h="11065" extrusionOk="0">
                <a:moveTo>
                  <a:pt x="4196" y="1"/>
                </a:moveTo>
                <a:cubicBezTo>
                  <a:pt x="1885" y="1"/>
                  <a:pt x="1" y="1886"/>
                  <a:pt x="1" y="4226"/>
                </a:cubicBezTo>
                <a:lnTo>
                  <a:pt x="1" y="11065"/>
                </a:lnTo>
                <a:lnTo>
                  <a:pt x="68786" y="11065"/>
                </a:lnTo>
                <a:lnTo>
                  <a:pt x="68786" y="4226"/>
                </a:lnTo>
                <a:cubicBezTo>
                  <a:pt x="68786" y="1886"/>
                  <a:pt x="66932" y="31"/>
                  <a:pt x="645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6000500" y="1361950"/>
            <a:ext cx="68672" cy="2459463"/>
          </a:xfrm>
          <a:custGeom>
            <a:avLst/>
            <a:gdLst/>
            <a:ahLst/>
            <a:cxnLst/>
            <a:rect l="l" t="t" r="r" b="b"/>
            <a:pathLst>
              <a:path w="3497" h="116659" extrusionOk="0">
                <a:moveTo>
                  <a:pt x="1" y="0"/>
                </a:moveTo>
                <a:lnTo>
                  <a:pt x="1" y="116658"/>
                </a:lnTo>
                <a:lnTo>
                  <a:pt x="3496" y="116658"/>
                </a:lnTo>
                <a:lnTo>
                  <a:pt x="3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948597" y="3088528"/>
            <a:ext cx="173102" cy="815874"/>
          </a:xfrm>
          <a:custGeom>
            <a:avLst/>
            <a:gdLst/>
            <a:ahLst/>
            <a:cxnLst/>
            <a:rect l="l" t="t" r="r" b="b"/>
            <a:pathLst>
              <a:path w="8816" h="41552" extrusionOk="0">
                <a:moveTo>
                  <a:pt x="1" y="1"/>
                </a:moveTo>
                <a:lnTo>
                  <a:pt x="1" y="41551"/>
                </a:lnTo>
                <a:lnTo>
                  <a:pt x="8815" y="41551"/>
                </a:lnTo>
                <a:lnTo>
                  <a:pt x="8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5907422" y="2910260"/>
            <a:ext cx="257238" cy="238978"/>
          </a:xfrm>
          <a:custGeom>
            <a:avLst/>
            <a:gdLst/>
            <a:ahLst/>
            <a:cxnLst/>
            <a:rect l="l" t="t" r="r" b="b"/>
            <a:pathLst>
              <a:path w="13101" h="12171" extrusionOk="0">
                <a:moveTo>
                  <a:pt x="6543" y="1"/>
                </a:moveTo>
                <a:cubicBezTo>
                  <a:pt x="3619" y="1"/>
                  <a:pt x="1039" y="2119"/>
                  <a:pt x="547" y="5098"/>
                </a:cubicBezTo>
                <a:cubicBezTo>
                  <a:pt x="0" y="8411"/>
                  <a:pt x="2249" y="11542"/>
                  <a:pt x="5563" y="12089"/>
                </a:cubicBezTo>
                <a:cubicBezTo>
                  <a:pt x="5897" y="12144"/>
                  <a:pt x="6230" y="12171"/>
                  <a:pt x="6558" y="12171"/>
                </a:cubicBezTo>
                <a:cubicBezTo>
                  <a:pt x="9482" y="12171"/>
                  <a:pt x="12062" y="10052"/>
                  <a:pt x="12554" y="7074"/>
                </a:cubicBezTo>
                <a:cubicBezTo>
                  <a:pt x="13101" y="3760"/>
                  <a:pt x="10851" y="630"/>
                  <a:pt x="7538" y="83"/>
                </a:cubicBezTo>
                <a:cubicBezTo>
                  <a:pt x="7204" y="27"/>
                  <a:pt x="6871" y="1"/>
                  <a:pt x="6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4397457" y="1533772"/>
            <a:ext cx="1637206" cy="298452"/>
          </a:xfrm>
          <a:custGeom>
            <a:avLst/>
            <a:gdLst/>
            <a:ahLst/>
            <a:cxnLst/>
            <a:rect l="l" t="t" r="r" b="b"/>
            <a:pathLst>
              <a:path w="83382" h="15200" extrusionOk="0">
                <a:moveTo>
                  <a:pt x="82599" y="0"/>
                </a:moveTo>
                <a:cubicBezTo>
                  <a:pt x="80520" y="0"/>
                  <a:pt x="74020" y="478"/>
                  <a:pt x="60153" y="5109"/>
                </a:cubicBezTo>
                <a:cubicBezTo>
                  <a:pt x="44743" y="10276"/>
                  <a:pt x="15168" y="12556"/>
                  <a:pt x="0" y="12829"/>
                </a:cubicBezTo>
                <a:lnTo>
                  <a:pt x="0" y="15200"/>
                </a:lnTo>
                <a:lnTo>
                  <a:pt x="83375" y="15200"/>
                </a:lnTo>
                <a:lnTo>
                  <a:pt x="83375" y="33"/>
                </a:lnTo>
                <a:cubicBezTo>
                  <a:pt x="83382" y="33"/>
                  <a:pt x="83140" y="0"/>
                  <a:pt x="82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35129" y="1533831"/>
            <a:ext cx="1716472" cy="298393"/>
          </a:xfrm>
          <a:custGeom>
            <a:avLst/>
            <a:gdLst/>
            <a:ahLst/>
            <a:cxnLst/>
            <a:rect l="l" t="t" r="r" b="b"/>
            <a:pathLst>
              <a:path w="87419" h="15197" extrusionOk="0">
                <a:moveTo>
                  <a:pt x="748" y="0"/>
                </a:moveTo>
                <a:cubicBezTo>
                  <a:pt x="234" y="0"/>
                  <a:pt x="1" y="30"/>
                  <a:pt x="1" y="30"/>
                </a:cubicBezTo>
                <a:lnTo>
                  <a:pt x="31" y="30"/>
                </a:lnTo>
                <a:lnTo>
                  <a:pt x="31" y="15197"/>
                </a:lnTo>
                <a:lnTo>
                  <a:pt x="86264" y="15197"/>
                </a:lnTo>
                <a:cubicBezTo>
                  <a:pt x="86902" y="15197"/>
                  <a:pt x="87419" y="14650"/>
                  <a:pt x="87419" y="14012"/>
                </a:cubicBezTo>
                <a:cubicBezTo>
                  <a:pt x="87419" y="13373"/>
                  <a:pt x="86902" y="12826"/>
                  <a:pt x="86264" y="12826"/>
                </a:cubicBezTo>
                <a:cubicBezTo>
                  <a:pt x="86170" y="12826"/>
                  <a:pt x="86075" y="12826"/>
                  <a:pt x="85979" y="12826"/>
                </a:cubicBezTo>
                <a:cubicBezTo>
                  <a:pt x="71873" y="12826"/>
                  <a:pt x="39587" y="10600"/>
                  <a:pt x="23254" y="5106"/>
                </a:cubicBezTo>
                <a:cubicBezTo>
                  <a:pt x="9286" y="466"/>
                  <a:pt x="279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926507" y="1230016"/>
            <a:ext cx="108640" cy="780059"/>
          </a:xfrm>
          <a:custGeom>
            <a:avLst/>
            <a:gdLst/>
            <a:ahLst/>
            <a:cxnLst/>
            <a:rect l="l" t="t" r="r" b="b"/>
            <a:pathLst>
              <a:path w="5533" h="39728" extrusionOk="0">
                <a:moveTo>
                  <a:pt x="5533" y="1"/>
                </a:moveTo>
                <a:cubicBezTo>
                  <a:pt x="1" y="9332"/>
                  <a:pt x="92" y="16232"/>
                  <a:pt x="92" y="16232"/>
                </a:cubicBezTo>
                <a:lnTo>
                  <a:pt x="1004" y="30670"/>
                </a:lnTo>
                <a:cubicBezTo>
                  <a:pt x="2736" y="39272"/>
                  <a:pt x="5533" y="39728"/>
                  <a:pt x="5533" y="39728"/>
                </a:cubicBezTo>
                <a:lnTo>
                  <a:pt x="5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035129" y="1230016"/>
            <a:ext cx="109249" cy="780059"/>
          </a:xfrm>
          <a:custGeom>
            <a:avLst/>
            <a:gdLst/>
            <a:ahLst/>
            <a:cxnLst/>
            <a:rect l="l" t="t" r="r" b="b"/>
            <a:pathLst>
              <a:path w="5564" h="39728" extrusionOk="0">
                <a:moveTo>
                  <a:pt x="1" y="1"/>
                </a:moveTo>
                <a:lnTo>
                  <a:pt x="1" y="39728"/>
                </a:lnTo>
                <a:cubicBezTo>
                  <a:pt x="1" y="39728"/>
                  <a:pt x="2828" y="39272"/>
                  <a:pt x="4530" y="30670"/>
                </a:cubicBezTo>
                <a:lnTo>
                  <a:pt x="5442" y="16232"/>
                </a:lnTo>
                <a:cubicBezTo>
                  <a:pt x="5442" y="16232"/>
                  <a:pt x="5563" y="93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5916376" y="1123200"/>
            <a:ext cx="238742" cy="238742"/>
          </a:xfrm>
          <a:custGeom>
            <a:avLst/>
            <a:gdLst/>
            <a:ahLst/>
            <a:cxnLst/>
            <a:rect l="l" t="t" r="r" b="b"/>
            <a:pathLst>
              <a:path w="12159" h="12159" extrusionOk="0">
                <a:moveTo>
                  <a:pt x="6079" y="0"/>
                </a:moveTo>
                <a:cubicBezTo>
                  <a:pt x="2736" y="0"/>
                  <a:pt x="0" y="2736"/>
                  <a:pt x="0" y="6079"/>
                </a:cubicBezTo>
                <a:cubicBezTo>
                  <a:pt x="0" y="9453"/>
                  <a:pt x="2736" y="12158"/>
                  <a:pt x="6079" y="12158"/>
                </a:cubicBezTo>
                <a:cubicBezTo>
                  <a:pt x="9453" y="12158"/>
                  <a:pt x="12158" y="9453"/>
                  <a:pt x="12158" y="6079"/>
                </a:cubicBezTo>
                <a:cubicBezTo>
                  <a:pt x="12158" y="2736"/>
                  <a:pt x="9453" y="0"/>
                  <a:pt x="60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5959946" y="1172897"/>
            <a:ext cx="149815" cy="138584"/>
          </a:xfrm>
          <a:custGeom>
            <a:avLst/>
            <a:gdLst/>
            <a:ahLst/>
            <a:cxnLst/>
            <a:rect l="l" t="t" r="r" b="b"/>
            <a:pathLst>
              <a:path w="7630" h="7058" extrusionOk="0">
                <a:moveTo>
                  <a:pt x="3777" y="0"/>
                </a:moveTo>
                <a:cubicBezTo>
                  <a:pt x="2095" y="0"/>
                  <a:pt x="606" y="1230"/>
                  <a:pt x="334" y="2971"/>
                </a:cubicBezTo>
                <a:cubicBezTo>
                  <a:pt x="0" y="4886"/>
                  <a:pt x="1337" y="6709"/>
                  <a:pt x="3252" y="7013"/>
                </a:cubicBezTo>
                <a:cubicBezTo>
                  <a:pt x="3439" y="7043"/>
                  <a:pt x="3624" y="7057"/>
                  <a:pt x="3807" y="7057"/>
                </a:cubicBezTo>
                <a:cubicBezTo>
                  <a:pt x="5508" y="7057"/>
                  <a:pt x="7021" y="5824"/>
                  <a:pt x="7295" y="4095"/>
                </a:cubicBezTo>
                <a:cubicBezTo>
                  <a:pt x="7629" y="2180"/>
                  <a:pt x="6292" y="357"/>
                  <a:pt x="4377" y="53"/>
                </a:cubicBezTo>
                <a:cubicBezTo>
                  <a:pt x="4175" y="17"/>
                  <a:pt x="3975" y="0"/>
                  <a:pt x="3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3722439" y="2883222"/>
            <a:ext cx="1470583" cy="212490"/>
          </a:xfrm>
          <a:custGeom>
            <a:avLst/>
            <a:gdLst/>
            <a:ahLst/>
            <a:cxnLst/>
            <a:rect l="l" t="t" r="r" b="b"/>
            <a:pathLst>
              <a:path w="74896" h="10822" extrusionOk="0">
                <a:moveTo>
                  <a:pt x="38451" y="1"/>
                </a:moveTo>
                <a:cubicBezTo>
                  <a:pt x="14894" y="1"/>
                  <a:pt x="1" y="4864"/>
                  <a:pt x="1" y="4864"/>
                </a:cubicBezTo>
                <a:cubicBezTo>
                  <a:pt x="1" y="4864"/>
                  <a:pt x="18542" y="10821"/>
                  <a:pt x="38421" y="10821"/>
                </a:cubicBezTo>
                <a:cubicBezTo>
                  <a:pt x="58299" y="10821"/>
                  <a:pt x="74896" y="4864"/>
                  <a:pt x="74896" y="4864"/>
                </a:cubicBezTo>
                <a:cubicBezTo>
                  <a:pt x="74896" y="4864"/>
                  <a:pt x="62008" y="1"/>
                  <a:pt x="38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3836441" y="1792250"/>
            <a:ext cx="635624" cy="1214523"/>
          </a:xfrm>
          <a:custGeom>
            <a:avLst/>
            <a:gdLst/>
            <a:ahLst/>
            <a:cxnLst/>
            <a:rect l="l" t="t" r="r" b="b"/>
            <a:pathLst>
              <a:path w="32372" h="61855" extrusionOk="0">
                <a:moveTo>
                  <a:pt x="31444" y="0"/>
                </a:moveTo>
                <a:cubicBezTo>
                  <a:pt x="31138" y="0"/>
                  <a:pt x="30850" y="167"/>
                  <a:pt x="30700" y="425"/>
                </a:cubicBezTo>
                <a:lnTo>
                  <a:pt x="243" y="60699"/>
                </a:lnTo>
                <a:cubicBezTo>
                  <a:pt x="0" y="61095"/>
                  <a:pt x="213" y="61611"/>
                  <a:pt x="578" y="61794"/>
                </a:cubicBezTo>
                <a:cubicBezTo>
                  <a:pt x="730" y="61824"/>
                  <a:pt x="851" y="61854"/>
                  <a:pt x="973" y="61854"/>
                </a:cubicBezTo>
                <a:cubicBezTo>
                  <a:pt x="1277" y="61854"/>
                  <a:pt x="1520" y="61702"/>
                  <a:pt x="1672" y="61459"/>
                </a:cubicBezTo>
                <a:lnTo>
                  <a:pt x="32159" y="1185"/>
                </a:lnTo>
                <a:cubicBezTo>
                  <a:pt x="32372" y="790"/>
                  <a:pt x="32189" y="273"/>
                  <a:pt x="31824" y="91"/>
                </a:cubicBezTo>
                <a:cubicBezTo>
                  <a:pt x="31700" y="28"/>
                  <a:pt x="31571" y="0"/>
                  <a:pt x="3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4435647" y="1792506"/>
            <a:ext cx="644578" cy="1217252"/>
          </a:xfrm>
          <a:custGeom>
            <a:avLst/>
            <a:gdLst/>
            <a:ahLst/>
            <a:cxnLst/>
            <a:rect l="l" t="t" r="r" b="b"/>
            <a:pathLst>
              <a:path w="32828" h="61994" extrusionOk="0">
                <a:moveTo>
                  <a:pt x="884" y="0"/>
                </a:moveTo>
                <a:cubicBezTo>
                  <a:pt x="768" y="0"/>
                  <a:pt x="652" y="25"/>
                  <a:pt x="548" y="78"/>
                </a:cubicBezTo>
                <a:cubicBezTo>
                  <a:pt x="152" y="290"/>
                  <a:pt x="0" y="807"/>
                  <a:pt x="183" y="1172"/>
                </a:cubicBezTo>
                <a:lnTo>
                  <a:pt x="31186" y="61537"/>
                </a:lnTo>
                <a:cubicBezTo>
                  <a:pt x="31338" y="61841"/>
                  <a:pt x="31612" y="61993"/>
                  <a:pt x="31916" y="61993"/>
                </a:cubicBezTo>
                <a:cubicBezTo>
                  <a:pt x="32037" y="61993"/>
                  <a:pt x="32159" y="61963"/>
                  <a:pt x="32311" y="61902"/>
                </a:cubicBezTo>
                <a:cubicBezTo>
                  <a:pt x="32676" y="61659"/>
                  <a:pt x="32828" y="61173"/>
                  <a:pt x="32645" y="60778"/>
                </a:cubicBezTo>
                <a:lnTo>
                  <a:pt x="1642" y="412"/>
                </a:lnTo>
                <a:cubicBezTo>
                  <a:pt x="1469" y="152"/>
                  <a:pt x="1172" y="0"/>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722439" y="2978708"/>
            <a:ext cx="1470583" cy="507329"/>
          </a:xfrm>
          <a:custGeom>
            <a:avLst/>
            <a:gdLst/>
            <a:ahLst/>
            <a:cxnLst/>
            <a:rect l="l" t="t" r="r" b="b"/>
            <a:pathLst>
              <a:path w="74896" h="25838" extrusionOk="0">
                <a:moveTo>
                  <a:pt x="1" y="1"/>
                </a:moveTo>
                <a:cubicBezTo>
                  <a:pt x="1" y="2"/>
                  <a:pt x="5168" y="25837"/>
                  <a:pt x="37418" y="25837"/>
                </a:cubicBezTo>
                <a:cubicBezTo>
                  <a:pt x="69667" y="25837"/>
                  <a:pt x="74895" y="2"/>
                  <a:pt x="74896" y="1"/>
                </a:cubicBezTo>
                <a:lnTo>
                  <a:pt x="74896" y="1"/>
                </a:lnTo>
                <a:cubicBezTo>
                  <a:pt x="63626" y="2928"/>
                  <a:pt x="51916" y="4268"/>
                  <a:pt x="39833" y="4268"/>
                </a:cubicBezTo>
                <a:cubicBezTo>
                  <a:pt x="26951" y="4268"/>
                  <a:pt x="13646" y="274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6953054" y="2883222"/>
            <a:ext cx="1469994" cy="212490"/>
          </a:xfrm>
          <a:custGeom>
            <a:avLst/>
            <a:gdLst/>
            <a:ahLst/>
            <a:cxnLst/>
            <a:rect l="l" t="t" r="r" b="b"/>
            <a:pathLst>
              <a:path w="74866" h="10822" extrusionOk="0">
                <a:moveTo>
                  <a:pt x="38451" y="1"/>
                </a:moveTo>
                <a:cubicBezTo>
                  <a:pt x="14894" y="1"/>
                  <a:pt x="0" y="4864"/>
                  <a:pt x="0" y="4864"/>
                </a:cubicBezTo>
                <a:cubicBezTo>
                  <a:pt x="0" y="4864"/>
                  <a:pt x="18542" y="10821"/>
                  <a:pt x="38390" y="10821"/>
                </a:cubicBezTo>
                <a:cubicBezTo>
                  <a:pt x="58269" y="10821"/>
                  <a:pt x="74865" y="4864"/>
                  <a:pt x="74865" y="4864"/>
                </a:cubicBezTo>
                <a:cubicBezTo>
                  <a:pt x="74865" y="4864"/>
                  <a:pt x="62008" y="1"/>
                  <a:pt x="38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7066448" y="1792250"/>
            <a:ext cx="635035" cy="1214523"/>
          </a:xfrm>
          <a:custGeom>
            <a:avLst/>
            <a:gdLst/>
            <a:ahLst/>
            <a:cxnLst/>
            <a:rect l="l" t="t" r="r" b="b"/>
            <a:pathLst>
              <a:path w="32342" h="61855" extrusionOk="0">
                <a:moveTo>
                  <a:pt x="31414" y="0"/>
                </a:moveTo>
                <a:cubicBezTo>
                  <a:pt x="31108" y="0"/>
                  <a:pt x="30821" y="167"/>
                  <a:pt x="30670" y="425"/>
                </a:cubicBezTo>
                <a:lnTo>
                  <a:pt x="213" y="60699"/>
                </a:lnTo>
                <a:cubicBezTo>
                  <a:pt x="1" y="61095"/>
                  <a:pt x="183" y="61611"/>
                  <a:pt x="548" y="61794"/>
                </a:cubicBezTo>
                <a:cubicBezTo>
                  <a:pt x="700" y="61824"/>
                  <a:pt x="821" y="61854"/>
                  <a:pt x="943" y="61854"/>
                </a:cubicBezTo>
                <a:cubicBezTo>
                  <a:pt x="1247" y="61854"/>
                  <a:pt x="1551" y="61702"/>
                  <a:pt x="1672" y="61459"/>
                </a:cubicBezTo>
                <a:lnTo>
                  <a:pt x="32129" y="1185"/>
                </a:lnTo>
                <a:cubicBezTo>
                  <a:pt x="32342" y="790"/>
                  <a:pt x="32159" y="273"/>
                  <a:pt x="31795" y="91"/>
                </a:cubicBezTo>
                <a:cubicBezTo>
                  <a:pt x="31670" y="28"/>
                  <a:pt x="31541" y="0"/>
                  <a:pt x="31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7665065" y="1792506"/>
            <a:ext cx="644578" cy="1217252"/>
          </a:xfrm>
          <a:custGeom>
            <a:avLst/>
            <a:gdLst/>
            <a:ahLst/>
            <a:cxnLst/>
            <a:rect l="l" t="t" r="r" b="b"/>
            <a:pathLst>
              <a:path w="32828" h="61994" extrusionOk="0">
                <a:moveTo>
                  <a:pt x="889" y="0"/>
                </a:moveTo>
                <a:cubicBezTo>
                  <a:pt x="770" y="0"/>
                  <a:pt x="653" y="25"/>
                  <a:pt x="548" y="78"/>
                </a:cubicBezTo>
                <a:cubicBezTo>
                  <a:pt x="153" y="290"/>
                  <a:pt x="1" y="807"/>
                  <a:pt x="213" y="1172"/>
                </a:cubicBezTo>
                <a:lnTo>
                  <a:pt x="31217" y="61537"/>
                </a:lnTo>
                <a:cubicBezTo>
                  <a:pt x="31369" y="61841"/>
                  <a:pt x="31612" y="61993"/>
                  <a:pt x="31916" y="61993"/>
                </a:cubicBezTo>
                <a:cubicBezTo>
                  <a:pt x="32038" y="61993"/>
                  <a:pt x="32190" y="61963"/>
                  <a:pt x="32311" y="61902"/>
                </a:cubicBezTo>
                <a:cubicBezTo>
                  <a:pt x="32676" y="61659"/>
                  <a:pt x="32828" y="61173"/>
                  <a:pt x="32646" y="60778"/>
                </a:cubicBezTo>
                <a:lnTo>
                  <a:pt x="1642" y="412"/>
                </a:lnTo>
                <a:cubicBezTo>
                  <a:pt x="1490" y="152"/>
                  <a:pt x="1185"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6953054" y="2978708"/>
            <a:ext cx="1469994" cy="507329"/>
          </a:xfrm>
          <a:custGeom>
            <a:avLst/>
            <a:gdLst/>
            <a:ahLst/>
            <a:cxnLst/>
            <a:rect l="l" t="t" r="r" b="b"/>
            <a:pathLst>
              <a:path w="74866" h="25838" extrusionOk="0">
                <a:moveTo>
                  <a:pt x="0" y="1"/>
                </a:moveTo>
                <a:lnTo>
                  <a:pt x="0" y="1"/>
                </a:lnTo>
                <a:cubicBezTo>
                  <a:pt x="1" y="2"/>
                  <a:pt x="5168" y="25837"/>
                  <a:pt x="37418" y="25837"/>
                </a:cubicBezTo>
                <a:cubicBezTo>
                  <a:pt x="69667" y="25837"/>
                  <a:pt x="74865" y="2"/>
                  <a:pt x="74865" y="1"/>
                </a:cubicBezTo>
                <a:lnTo>
                  <a:pt x="74865" y="1"/>
                </a:lnTo>
                <a:cubicBezTo>
                  <a:pt x="63596" y="2928"/>
                  <a:pt x="51892" y="4268"/>
                  <a:pt x="39817" y="4268"/>
                </a:cubicBezTo>
                <a:cubicBezTo>
                  <a:pt x="26943" y="4268"/>
                  <a:pt x="13646" y="274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7598816" y="1719423"/>
            <a:ext cx="177873" cy="177265"/>
          </a:xfrm>
          <a:custGeom>
            <a:avLst/>
            <a:gdLst/>
            <a:ahLst/>
            <a:cxnLst/>
            <a:rect l="l" t="t" r="r" b="b"/>
            <a:pathLst>
              <a:path w="9059" h="9028" extrusionOk="0">
                <a:moveTo>
                  <a:pt x="4530" y="0"/>
                </a:moveTo>
                <a:cubicBezTo>
                  <a:pt x="2037" y="0"/>
                  <a:pt x="1" y="2037"/>
                  <a:pt x="1" y="4529"/>
                </a:cubicBezTo>
                <a:cubicBezTo>
                  <a:pt x="1" y="7022"/>
                  <a:pt x="2037" y="9028"/>
                  <a:pt x="4530" y="9028"/>
                </a:cubicBezTo>
                <a:cubicBezTo>
                  <a:pt x="7022" y="9028"/>
                  <a:pt x="9059" y="7022"/>
                  <a:pt x="9059" y="4529"/>
                </a:cubicBezTo>
                <a:cubicBezTo>
                  <a:pt x="9059" y="2037"/>
                  <a:pt x="7022" y="0"/>
                  <a:pt x="4530" y="0"/>
                </a:cubicBezTo>
                <a:close/>
              </a:path>
            </a:pathLst>
          </a:custGeom>
          <a:solidFill>
            <a:srgbClr val="302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7629251" y="1749858"/>
            <a:ext cx="116396" cy="116396"/>
          </a:xfrm>
          <a:custGeom>
            <a:avLst/>
            <a:gdLst/>
            <a:ahLst/>
            <a:cxnLst/>
            <a:rect l="l" t="t" r="r" b="b"/>
            <a:pathLst>
              <a:path w="5928" h="5928" extrusionOk="0">
                <a:moveTo>
                  <a:pt x="2980" y="0"/>
                </a:moveTo>
                <a:cubicBezTo>
                  <a:pt x="1338" y="0"/>
                  <a:pt x="1" y="1338"/>
                  <a:pt x="1" y="2979"/>
                </a:cubicBezTo>
                <a:cubicBezTo>
                  <a:pt x="1" y="4590"/>
                  <a:pt x="1338" y="5928"/>
                  <a:pt x="2980" y="5928"/>
                </a:cubicBezTo>
                <a:cubicBezTo>
                  <a:pt x="4621" y="5928"/>
                  <a:pt x="5928" y="4590"/>
                  <a:pt x="5928" y="2979"/>
                </a:cubicBezTo>
                <a:cubicBezTo>
                  <a:pt x="5928" y="1338"/>
                  <a:pt x="4621" y="0"/>
                  <a:pt x="2980" y="0"/>
                </a:cubicBezTo>
                <a:close/>
              </a:path>
            </a:pathLst>
          </a:custGeom>
          <a:solidFill>
            <a:srgbClr val="636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4374170" y="1719423"/>
            <a:ext cx="177873" cy="177265"/>
          </a:xfrm>
          <a:custGeom>
            <a:avLst/>
            <a:gdLst/>
            <a:ahLst/>
            <a:cxnLst/>
            <a:rect l="l" t="t" r="r" b="b"/>
            <a:pathLst>
              <a:path w="9059" h="9028" extrusionOk="0">
                <a:moveTo>
                  <a:pt x="4530" y="0"/>
                </a:moveTo>
                <a:cubicBezTo>
                  <a:pt x="2037" y="0"/>
                  <a:pt x="1" y="2037"/>
                  <a:pt x="1" y="4529"/>
                </a:cubicBezTo>
                <a:cubicBezTo>
                  <a:pt x="1" y="7022"/>
                  <a:pt x="2037" y="9028"/>
                  <a:pt x="4530" y="9028"/>
                </a:cubicBezTo>
                <a:cubicBezTo>
                  <a:pt x="7022" y="9028"/>
                  <a:pt x="9059" y="7022"/>
                  <a:pt x="9059" y="4529"/>
                </a:cubicBezTo>
                <a:cubicBezTo>
                  <a:pt x="9059" y="2037"/>
                  <a:pt x="7022" y="0"/>
                  <a:pt x="4530" y="0"/>
                </a:cubicBezTo>
                <a:close/>
              </a:path>
            </a:pathLst>
          </a:custGeom>
          <a:solidFill>
            <a:srgbClr val="302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405213" y="1749858"/>
            <a:ext cx="116396" cy="116396"/>
          </a:xfrm>
          <a:custGeom>
            <a:avLst/>
            <a:gdLst/>
            <a:ahLst/>
            <a:cxnLst/>
            <a:rect l="l" t="t" r="r" b="b"/>
            <a:pathLst>
              <a:path w="5928" h="5928" extrusionOk="0">
                <a:moveTo>
                  <a:pt x="2949" y="0"/>
                </a:moveTo>
                <a:cubicBezTo>
                  <a:pt x="1338" y="0"/>
                  <a:pt x="0" y="1338"/>
                  <a:pt x="0" y="2979"/>
                </a:cubicBezTo>
                <a:cubicBezTo>
                  <a:pt x="0" y="4590"/>
                  <a:pt x="1338" y="5928"/>
                  <a:pt x="2949" y="5928"/>
                </a:cubicBezTo>
                <a:cubicBezTo>
                  <a:pt x="4590" y="5928"/>
                  <a:pt x="5927" y="4590"/>
                  <a:pt x="5927" y="2979"/>
                </a:cubicBezTo>
                <a:cubicBezTo>
                  <a:pt x="5927" y="1338"/>
                  <a:pt x="4590" y="0"/>
                  <a:pt x="2949" y="0"/>
                </a:cubicBezTo>
                <a:close/>
              </a:path>
            </a:pathLst>
          </a:custGeom>
          <a:solidFill>
            <a:srgbClr val="636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569049" y="2139558"/>
            <a:ext cx="482255" cy="480488"/>
          </a:xfrm>
          <a:custGeom>
            <a:avLst/>
            <a:gdLst/>
            <a:ahLst/>
            <a:cxnLst/>
            <a:rect l="l" t="t" r="r" b="b"/>
            <a:pathLst>
              <a:path w="24561" h="24471" extrusionOk="0">
                <a:moveTo>
                  <a:pt x="12402" y="3740"/>
                </a:moveTo>
                <a:cubicBezTo>
                  <a:pt x="14682" y="3801"/>
                  <a:pt x="16779" y="4713"/>
                  <a:pt x="18390" y="6294"/>
                </a:cubicBezTo>
                <a:cubicBezTo>
                  <a:pt x="19971" y="7905"/>
                  <a:pt x="20852" y="10063"/>
                  <a:pt x="20822" y="12312"/>
                </a:cubicBezTo>
                <a:cubicBezTo>
                  <a:pt x="20761" y="14592"/>
                  <a:pt x="19849" y="16658"/>
                  <a:pt x="18269" y="18269"/>
                </a:cubicBezTo>
                <a:cubicBezTo>
                  <a:pt x="16685" y="19824"/>
                  <a:pt x="14601" y="20702"/>
                  <a:pt x="12364" y="20702"/>
                </a:cubicBezTo>
                <a:cubicBezTo>
                  <a:pt x="12326" y="20702"/>
                  <a:pt x="12288" y="20702"/>
                  <a:pt x="12250" y="20701"/>
                </a:cubicBezTo>
                <a:cubicBezTo>
                  <a:pt x="9971" y="20671"/>
                  <a:pt x="7904" y="19759"/>
                  <a:pt x="6293" y="18148"/>
                </a:cubicBezTo>
                <a:cubicBezTo>
                  <a:pt x="4712" y="16567"/>
                  <a:pt x="3831" y="14379"/>
                  <a:pt x="3861" y="12160"/>
                </a:cubicBezTo>
                <a:cubicBezTo>
                  <a:pt x="3891" y="7509"/>
                  <a:pt x="7661" y="3801"/>
                  <a:pt x="12311" y="3801"/>
                </a:cubicBezTo>
                <a:cubicBezTo>
                  <a:pt x="12341" y="3801"/>
                  <a:pt x="12372" y="3801"/>
                  <a:pt x="12402" y="3740"/>
                </a:cubicBezTo>
                <a:close/>
                <a:moveTo>
                  <a:pt x="12235" y="1"/>
                </a:moveTo>
                <a:cubicBezTo>
                  <a:pt x="5564" y="1"/>
                  <a:pt x="152" y="5407"/>
                  <a:pt x="62" y="12099"/>
                </a:cubicBezTo>
                <a:cubicBezTo>
                  <a:pt x="1" y="18877"/>
                  <a:pt x="5411" y="24379"/>
                  <a:pt x="12190" y="24470"/>
                </a:cubicBezTo>
                <a:lnTo>
                  <a:pt x="12311" y="24470"/>
                </a:lnTo>
                <a:cubicBezTo>
                  <a:pt x="15533" y="24470"/>
                  <a:pt x="18573" y="23254"/>
                  <a:pt x="20883" y="20975"/>
                </a:cubicBezTo>
                <a:cubicBezTo>
                  <a:pt x="23193" y="18695"/>
                  <a:pt x="24500" y="15625"/>
                  <a:pt x="24530" y="12342"/>
                </a:cubicBezTo>
                <a:cubicBezTo>
                  <a:pt x="24561" y="9090"/>
                  <a:pt x="23314" y="5959"/>
                  <a:pt x="21035" y="3649"/>
                </a:cubicBezTo>
                <a:cubicBezTo>
                  <a:pt x="18755" y="1339"/>
                  <a:pt x="15685" y="32"/>
                  <a:pt x="12402" y="2"/>
                </a:cubicBezTo>
                <a:cubicBezTo>
                  <a:pt x="12346" y="1"/>
                  <a:pt x="12291" y="1"/>
                  <a:pt x="12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770780" y="2567507"/>
            <a:ext cx="71648" cy="430321"/>
          </a:xfrm>
          <a:custGeom>
            <a:avLst/>
            <a:gdLst/>
            <a:ahLst/>
            <a:cxnLst/>
            <a:rect l="l" t="t" r="r" b="b"/>
            <a:pathLst>
              <a:path w="3649" h="21916" extrusionOk="0">
                <a:moveTo>
                  <a:pt x="1916" y="0"/>
                </a:moveTo>
                <a:cubicBezTo>
                  <a:pt x="973" y="0"/>
                  <a:pt x="153" y="791"/>
                  <a:pt x="153" y="1763"/>
                </a:cubicBezTo>
                <a:lnTo>
                  <a:pt x="1" y="20183"/>
                </a:lnTo>
                <a:cubicBezTo>
                  <a:pt x="1" y="21125"/>
                  <a:pt x="760" y="21916"/>
                  <a:pt x="1764" y="21916"/>
                </a:cubicBezTo>
                <a:cubicBezTo>
                  <a:pt x="2706" y="21916"/>
                  <a:pt x="3496" y="21156"/>
                  <a:pt x="3496" y="20183"/>
                </a:cubicBezTo>
                <a:lnTo>
                  <a:pt x="3648" y="1763"/>
                </a:lnTo>
                <a:cubicBezTo>
                  <a:pt x="3648" y="791"/>
                  <a:pt x="2858" y="0"/>
                  <a:pt x="1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597107" y="2755495"/>
            <a:ext cx="409429" cy="71648"/>
          </a:xfrm>
          <a:custGeom>
            <a:avLst/>
            <a:gdLst/>
            <a:ahLst/>
            <a:cxnLst/>
            <a:rect l="l" t="t" r="r" b="b"/>
            <a:pathLst>
              <a:path w="20852" h="3649" extrusionOk="0">
                <a:moveTo>
                  <a:pt x="1763" y="1"/>
                </a:moveTo>
                <a:cubicBezTo>
                  <a:pt x="791" y="1"/>
                  <a:pt x="0" y="791"/>
                  <a:pt x="0" y="1764"/>
                </a:cubicBezTo>
                <a:cubicBezTo>
                  <a:pt x="0" y="2706"/>
                  <a:pt x="791" y="3496"/>
                  <a:pt x="1763" y="3496"/>
                </a:cubicBezTo>
                <a:lnTo>
                  <a:pt x="19119" y="3648"/>
                </a:lnTo>
                <a:cubicBezTo>
                  <a:pt x="20092" y="3648"/>
                  <a:pt x="20852" y="2888"/>
                  <a:pt x="20821" y="1916"/>
                </a:cubicBezTo>
                <a:cubicBezTo>
                  <a:pt x="20821" y="943"/>
                  <a:pt x="20031" y="153"/>
                  <a:pt x="19059" y="153"/>
                </a:cubicBezTo>
                <a:lnTo>
                  <a:pt x="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4470853" y="2211168"/>
            <a:ext cx="454806" cy="647189"/>
          </a:xfrm>
          <a:custGeom>
            <a:avLst/>
            <a:gdLst/>
            <a:ahLst/>
            <a:cxnLst/>
            <a:rect l="l" t="t" r="r" b="b"/>
            <a:pathLst>
              <a:path w="23163" h="32961" extrusionOk="0">
                <a:moveTo>
                  <a:pt x="4396" y="0"/>
                </a:moveTo>
                <a:cubicBezTo>
                  <a:pt x="3967" y="0"/>
                  <a:pt x="3531" y="70"/>
                  <a:pt x="3101" y="215"/>
                </a:cubicBezTo>
                <a:cubicBezTo>
                  <a:pt x="1065" y="944"/>
                  <a:pt x="1" y="3194"/>
                  <a:pt x="700" y="5230"/>
                </a:cubicBezTo>
                <a:lnTo>
                  <a:pt x="821" y="5534"/>
                </a:lnTo>
                <a:lnTo>
                  <a:pt x="913" y="5808"/>
                </a:lnTo>
                <a:lnTo>
                  <a:pt x="1095" y="6294"/>
                </a:lnTo>
                <a:cubicBezTo>
                  <a:pt x="1217" y="6598"/>
                  <a:pt x="1369" y="6963"/>
                  <a:pt x="1460" y="7267"/>
                </a:cubicBezTo>
                <a:cubicBezTo>
                  <a:pt x="1733" y="7905"/>
                  <a:pt x="2007" y="8543"/>
                  <a:pt x="2280" y="9151"/>
                </a:cubicBezTo>
                <a:cubicBezTo>
                  <a:pt x="2524" y="9790"/>
                  <a:pt x="2797" y="10397"/>
                  <a:pt x="3101" y="11005"/>
                </a:cubicBezTo>
                <a:lnTo>
                  <a:pt x="3557" y="11917"/>
                </a:lnTo>
                <a:lnTo>
                  <a:pt x="4013" y="12829"/>
                </a:lnTo>
                <a:cubicBezTo>
                  <a:pt x="4621" y="14045"/>
                  <a:pt x="5259" y="15230"/>
                  <a:pt x="5958" y="16416"/>
                </a:cubicBezTo>
                <a:cubicBezTo>
                  <a:pt x="6141" y="16720"/>
                  <a:pt x="6293" y="16963"/>
                  <a:pt x="6475" y="17267"/>
                </a:cubicBezTo>
                <a:cubicBezTo>
                  <a:pt x="6688" y="17571"/>
                  <a:pt x="6840" y="17844"/>
                  <a:pt x="7022" y="18148"/>
                </a:cubicBezTo>
                <a:lnTo>
                  <a:pt x="7539" y="19030"/>
                </a:lnTo>
                <a:lnTo>
                  <a:pt x="8086" y="19850"/>
                </a:lnTo>
                <a:cubicBezTo>
                  <a:pt x="9575" y="22100"/>
                  <a:pt x="11126" y="24319"/>
                  <a:pt x="12858" y="26386"/>
                </a:cubicBezTo>
                <a:cubicBezTo>
                  <a:pt x="13071" y="26659"/>
                  <a:pt x="13284" y="26933"/>
                  <a:pt x="13527" y="27206"/>
                </a:cubicBezTo>
                <a:lnTo>
                  <a:pt x="14196" y="27966"/>
                </a:lnTo>
                <a:lnTo>
                  <a:pt x="14895" y="28726"/>
                </a:lnTo>
                <a:lnTo>
                  <a:pt x="15229" y="29091"/>
                </a:lnTo>
                <a:lnTo>
                  <a:pt x="15563" y="29486"/>
                </a:lnTo>
                <a:lnTo>
                  <a:pt x="16293" y="30185"/>
                </a:lnTo>
                <a:lnTo>
                  <a:pt x="17022" y="30914"/>
                </a:lnTo>
                <a:lnTo>
                  <a:pt x="17387" y="31249"/>
                </a:lnTo>
                <a:lnTo>
                  <a:pt x="17782" y="31614"/>
                </a:lnTo>
                <a:lnTo>
                  <a:pt x="18542" y="32282"/>
                </a:lnTo>
                <a:cubicBezTo>
                  <a:pt x="19023" y="32731"/>
                  <a:pt x="19640" y="32960"/>
                  <a:pt x="20263" y="32960"/>
                </a:cubicBezTo>
                <a:cubicBezTo>
                  <a:pt x="20820" y="32960"/>
                  <a:pt x="21382" y="32777"/>
                  <a:pt x="21855" y="32404"/>
                </a:cubicBezTo>
                <a:cubicBezTo>
                  <a:pt x="22980" y="31522"/>
                  <a:pt x="23162" y="29881"/>
                  <a:pt x="22311" y="28787"/>
                </a:cubicBezTo>
                <a:lnTo>
                  <a:pt x="22250" y="28726"/>
                </a:lnTo>
                <a:lnTo>
                  <a:pt x="21703" y="27996"/>
                </a:lnTo>
                <a:lnTo>
                  <a:pt x="21399" y="27601"/>
                </a:lnTo>
                <a:lnTo>
                  <a:pt x="21126" y="27237"/>
                </a:lnTo>
                <a:lnTo>
                  <a:pt x="20548" y="26507"/>
                </a:lnTo>
                <a:lnTo>
                  <a:pt x="20032" y="25747"/>
                </a:lnTo>
                <a:lnTo>
                  <a:pt x="19758" y="25382"/>
                </a:lnTo>
                <a:lnTo>
                  <a:pt x="19484" y="24987"/>
                </a:lnTo>
                <a:lnTo>
                  <a:pt x="18968" y="24227"/>
                </a:lnTo>
                <a:cubicBezTo>
                  <a:pt x="18603" y="23711"/>
                  <a:pt x="18269" y="23194"/>
                  <a:pt x="17934" y="22677"/>
                </a:cubicBezTo>
                <a:cubicBezTo>
                  <a:pt x="16566" y="20580"/>
                  <a:pt x="15351" y="18452"/>
                  <a:pt x="14165" y="16264"/>
                </a:cubicBezTo>
                <a:cubicBezTo>
                  <a:pt x="13588" y="15139"/>
                  <a:pt x="13041" y="14045"/>
                  <a:pt x="12493" y="12920"/>
                </a:cubicBezTo>
                <a:cubicBezTo>
                  <a:pt x="11977" y="11796"/>
                  <a:pt x="11430" y="10671"/>
                  <a:pt x="10943" y="9516"/>
                </a:cubicBezTo>
                <a:lnTo>
                  <a:pt x="10548" y="8695"/>
                </a:lnTo>
                <a:lnTo>
                  <a:pt x="10183" y="7814"/>
                </a:lnTo>
                <a:lnTo>
                  <a:pt x="9484" y="6112"/>
                </a:lnTo>
                <a:cubicBezTo>
                  <a:pt x="9241" y="5534"/>
                  <a:pt x="9028" y="4957"/>
                  <a:pt x="8816" y="4410"/>
                </a:cubicBezTo>
                <a:cubicBezTo>
                  <a:pt x="8694" y="4136"/>
                  <a:pt x="8633" y="3832"/>
                  <a:pt x="8512" y="3558"/>
                </a:cubicBezTo>
                <a:lnTo>
                  <a:pt x="8360" y="3133"/>
                </a:lnTo>
                <a:lnTo>
                  <a:pt x="8238" y="2768"/>
                </a:lnTo>
                <a:lnTo>
                  <a:pt x="8116" y="2616"/>
                </a:lnTo>
                <a:cubicBezTo>
                  <a:pt x="7539" y="1003"/>
                  <a:pt x="6027" y="0"/>
                  <a:pt x="4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4408197" y="2113797"/>
            <a:ext cx="251878" cy="271100"/>
          </a:xfrm>
          <a:custGeom>
            <a:avLst/>
            <a:gdLst/>
            <a:ahLst/>
            <a:cxnLst/>
            <a:rect l="l" t="t" r="r" b="b"/>
            <a:pathLst>
              <a:path w="12828" h="13807" extrusionOk="0">
                <a:moveTo>
                  <a:pt x="6269" y="0"/>
                </a:moveTo>
                <a:cubicBezTo>
                  <a:pt x="4718" y="0"/>
                  <a:pt x="1269" y="416"/>
                  <a:pt x="730" y="4049"/>
                </a:cubicBezTo>
                <a:cubicBezTo>
                  <a:pt x="0" y="8791"/>
                  <a:pt x="4590" y="13806"/>
                  <a:pt x="4590" y="13806"/>
                </a:cubicBezTo>
                <a:cubicBezTo>
                  <a:pt x="10517" y="13533"/>
                  <a:pt x="12827" y="9672"/>
                  <a:pt x="12827" y="9672"/>
                </a:cubicBezTo>
                <a:cubicBezTo>
                  <a:pt x="9636" y="1344"/>
                  <a:pt x="7022" y="37"/>
                  <a:pt x="7022" y="37"/>
                </a:cubicBezTo>
                <a:cubicBezTo>
                  <a:pt x="7022" y="37"/>
                  <a:pt x="6729" y="0"/>
                  <a:pt x="6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5061126" y="3471689"/>
            <a:ext cx="127137" cy="88947"/>
          </a:xfrm>
          <a:custGeom>
            <a:avLst/>
            <a:gdLst/>
            <a:ahLst/>
            <a:cxnLst/>
            <a:rect l="l" t="t" r="r" b="b"/>
            <a:pathLst>
              <a:path w="6475" h="4530" extrusionOk="0">
                <a:moveTo>
                  <a:pt x="5411" y="1"/>
                </a:moveTo>
                <a:lnTo>
                  <a:pt x="0" y="943"/>
                </a:lnTo>
                <a:lnTo>
                  <a:pt x="1368" y="4530"/>
                </a:lnTo>
                <a:lnTo>
                  <a:pt x="6474" y="3830"/>
                </a:lnTo>
                <a:lnTo>
                  <a:pt x="5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5070826" y="3525549"/>
            <a:ext cx="386004" cy="197430"/>
          </a:xfrm>
          <a:custGeom>
            <a:avLst/>
            <a:gdLst/>
            <a:ahLst/>
            <a:cxnLst/>
            <a:rect l="l" t="t" r="r" b="b"/>
            <a:pathLst>
              <a:path w="19659" h="10055" extrusionOk="0">
                <a:moveTo>
                  <a:pt x="5975" y="1"/>
                </a:moveTo>
                <a:cubicBezTo>
                  <a:pt x="4989" y="1"/>
                  <a:pt x="3831" y="1333"/>
                  <a:pt x="2482" y="1333"/>
                </a:cubicBezTo>
                <a:cubicBezTo>
                  <a:pt x="2065" y="1333"/>
                  <a:pt x="1631" y="1207"/>
                  <a:pt x="1178" y="875"/>
                </a:cubicBezTo>
                <a:cubicBezTo>
                  <a:pt x="1178" y="875"/>
                  <a:pt x="1175" y="875"/>
                  <a:pt x="1171" y="875"/>
                </a:cubicBezTo>
                <a:cubicBezTo>
                  <a:pt x="1073" y="875"/>
                  <a:pt x="1" y="902"/>
                  <a:pt x="175" y="2121"/>
                </a:cubicBezTo>
                <a:cubicBezTo>
                  <a:pt x="205" y="2273"/>
                  <a:pt x="205" y="2516"/>
                  <a:pt x="205" y="2759"/>
                </a:cubicBezTo>
                <a:lnTo>
                  <a:pt x="205" y="3306"/>
                </a:lnTo>
                <a:cubicBezTo>
                  <a:pt x="175" y="4948"/>
                  <a:pt x="23" y="7531"/>
                  <a:pt x="357" y="9081"/>
                </a:cubicBezTo>
                <a:cubicBezTo>
                  <a:pt x="448" y="9507"/>
                  <a:pt x="570" y="9841"/>
                  <a:pt x="752" y="10054"/>
                </a:cubicBezTo>
                <a:lnTo>
                  <a:pt x="19446" y="7471"/>
                </a:lnTo>
                <a:cubicBezTo>
                  <a:pt x="19446" y="7471"/>
                  <a:pt x="19658" y="7015"/>
                  <a:pt x="19476" y="6437"/>
                </a:cubicBezTo>
                <a:cubicBezTo>
                  <a:pt x="19203" y="5677"/>
                  <a:pt x="18260" y="4613"/>
                  <a:pt x="15342" y="3853"/>
                </a:cubicBezTo>
                <a:cubicBezTo>
                  <a:pt x="13063" y="3215"/>
                  <a:pt x="10388" y="2698"/>
                  <a:pt x="8716" y="1574"/>
                </a:cubicBezTo>
                <a:cubicBezTo>
                  <a:pt x="7044" y="419"/>
                  <a:pt x="6436" y="115"/>
                  <a:pt x="6436" y="115"/>
                </a:cubicBezTo>
                <a:cubicBezTo>
                  <a:pt x="6287" y="35"/>
                  <a:pt x="6133" y="1"/>
                  <a:pt x="5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5077836" y="3651332"/>
            <a:ext cx="378995" cy="71648"/>
          </a:xfrm>
          <a:custGeom>
            <a:avLst/>
            <a:gdLst/>
            <a:ahLst/>
            <a:cxnLst/>
            <a:rect l="l" t="t" r="r" b="b"/>
            <a:pathLst>
              <a:path w="19302" h="3649" extrusionOk="0">
                <a:moveTo>
                  <a:pt x="19119" y="1"/>
                </a:moveTo>
                <a:lnTo>
                  <a:pt x="0" y="2675"/>
                </a:lnTo>
                <a:cubicBezTo>
                  <a:pt x="91" y="3101"/>
                  <a:pt x="213" y="3435"/>
                  <a:pt x="395" y="3648"/>
                </a:cubicBezTo>
                <a:lnTo>
                  <a:pt x="19089" y="1065"/>
                </a:lnTo>
                <a:cubicBezTo>
                  <a:pt x="19089" y="1065"/>
                  <a:pt x="19301" y="609"/>
                  <a:pt x="19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5074242" y="3579722"/>
            <a:ext cx="62695" cy="139664"/>
          </a:xfrm>
          <a:custGeom>
            <a:avLst/>
            <a:gdLst/>
            <a:ahLst/>
            <a:cxnLst/>
            <a:rect l="l" t="t" r="r" b="b"/>
            <a:pathLst>
              <a:path w="3193" h="7113" extrusionOk="0">
                <a:moveTo>
                  <a:pt x="1" y="0"/>
                </a:moveTo>
                <a:lnTo>
                  <a:pt x="1" y="547"/>
                </a:lnTo>
                <a:cubicBezTo>
                  <a:pt x="882" y="1094"/>
                  <a:pt x="2159" y="2189"/>
                  <a:pt x="2524" y="4012"/>
                </a:cubicBezTo>
                <a:cubicBezTo>
                  <a:pt x="2736" y="5380"/>
                  <a:pt x="2372" y="6383"/>
                  <a:pt x="1916" y="7113"/>
                </a:cubicBezTo>
                <a:lnTo>
                  <a:pt x="2463" y="7052"/>
                </a:lnTo>
                <a:cubicBezTo>
                  <a:pt x="2888" y="6292"/>
                  <a:pt x="3192" y="5228"/>
                  <a:pt x="2919" y="3921"/>
                </a:cubicBezTo>
                <a:cubicBezTo>
                  <a:pt x="2524" y="1733"/>
                  <a:pt x="913" y="54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5230028" y="3557181"/>
            <a:ext cx="37601" cy="21481"/>
          </a:xfrm>
          <a:custGeom>
            <a:avLst/>
            <a:gdLst/>
            <a:ahLst/>
            <a:cxnLst/>
            <a:rect l="l" t="t" r="r" b="b"/>
            <a:pathLst>
              <a:path w="1915" h="1094" extrusionOk="0">
                <a:moveTo>
                  <a:pt x="1546" y="1"/>
                </a:moveTo>
                <a:cubicBezTo>
                  <a:pt x="1507" y="1"/>
                  <a:pt x="1467" y="8"/>
                  <a:pt x="1429" y="24"/>
                </a:cubicBezTo>
                <a:lnTo>
                  <a:pt x="274" y="479"/>
                </a:lnTo>
                <a:cubicBezTo>
                  <a:pt x="91" y="571"/>
                  <a:pt x="0" y="753"/>
                  <a:pt x="91" y="905"/>
                </a:cubicBezTo>
                <a:cubicBezTo>
                  <a:pt x="144" y="1011"/>
                  <a:pt x="243" y="1093"/>
                  <a:pt x="367" y="1093"/>
                </a:cubicBezTo>
                <a:cubicBezTo>
                  <a:pt x="386" y="1093"/>
                  <a:pt x="406" y="1091"/>
                  <a:pt x="426" y="1087"/>
                </a:cubicBezTo>
                <a:lnTo>
                  <a:pt x="486" y="1087"/>
                </a:lnTo>
                <a:lnTo>
                  <a:pt x="1641" y="631"/>
                </a:lnTo>
                <a:cubicBezTo>
                  <a:pt x="1824" y="540"/>
                  <a:pt x="1915" y="358"/>
                  <a:pt x="1824" y="206"/>
                </a:cubicBezTo>
                <a:cubicBezTo>
                  <a:pt x="1778" y="69"/>
                  <a:pt x="1664" y="1"/>
                  <a:pt x="1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5207938" y="3539883"/>
            <a:ext cx="37012" cy="21677"/>
          </a:xfrm>
          <a:custGeom>
            <a:avLst/>
            <a:gdLst/>
            <a:ahLst/>
            <a:cxnLst/>
            <a:rect l="l" t="t" r="r" b="b"/>
            <a:pathLst>
              <a:path w="1885" h="1104" extrusionOk="0">
                <a:moveTo>
                  <a:pt x="1516" y="0"/>
                </a:moveTo>
                <a:cubicBezTo>
                  <a:pt x="1477" y="0"/>
                  <a:pt x="1437" y="8"/>
                  <a:pt x="1399" y="23"/>
                </a:cubicBezTo>
                <a:lnTo>
                  <a:pt x="274" y="479"/>
                </a:lnTo>
                <a:cubicBezTo>
                  <a:pt x="61" y="570"/>
                  <a:pt x="0" y="753"/>
                  <a:pt x="61" y="905"/>
                </a:cubicBezTo>
                <a:cubicBezTo>
                  <a:pt x="136" y="1004"/>
                  <a:pt x="230" y="1103"/>
                  <a:pt x="345" y="1103"/>
                </a:cubicBezTo>
                <a:cubicBezTo>
                  <a:pt x="371" y="1103"/>
                  <a:pt x="398" y="1098"/>
                  <a:pt x="426" y="1087"/>
                </a:cubicBezTo>
                <a:lnTo>
                  <a:pt x="487" y="1087"/>
                </a:lnTo>
                <a:lnTo>
                  <a:pt x="1611" y="631"/>
                </a:lnTo>
                <a:cubicBezTo>
                  <a:pt x="1824" y="570"/>
                  <a:pt x="1885" y="357"/>
                  <a:pt x="1824" y="205"/>
                </a:cubicBezTo>
                <a:cubicBezTo>
                  <a:pt x="1756" y="69"/>
                  <a:pt x="1636" y="0"/>
                  <a:pt x="1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5254493" y="3567333"/>
            <a:ext cx="37621" cy="21677"/>
          </a:xfrm>
          <a:custGeom>
            <a:avLst/>
            <a:gdLst/>
            <a:ahLst/>
            <a:cxnLst/>
            <a:rect l="l" t="t" r="r" b="b"/>
            <a:pathLst>
              <a:path w="1916" h="1104" extrusionOk="0">
                <a:moveTo>
                  <a:pt x="1543" y="1"/>
                </a:moveTo>
                <a:cubicBezTo>
                  <a:pt x="1504" y="1"/>
                  <a:pt x="1466" y="9"/>
                  <a:pt x="1429" y="23"/>
                </a:cubicBezTo>
                <a:lnTo>
                  <a:pt x="274" y="479"/>
                </a:lnTo>
                <a:cubicBezTo>
                  <a:pt x="91" y="570"/>
                  <a:pt x="0" y="753"/>
                  <a:pt x="91" y="905"/>
                </a:cubicBezTo>
                <a:cubicBezTo>
                  <a:pt x="166" y="1004"/>
                  <a:pt x="240" y="1103"/>
                  <a:pt x="348" y="1103"/>
                </a:cubicBezTo>
                <a:cubicBezTo>
                  <a:pt x="372" y="1103"/>
                  <a:pt x="398" y="1098"/>
                  <a:pt x="426" y="1087"/>
                </a:cubicBezTo>
                <a:lnTo>
                  <a:pt x="517" y="1087"/>
                </a:lnTo>
                <a:lnTo>
                  <a:pt x="1642" y="631"/>
                </a:lnTo>
                <a:cubicBezTo>
                  <a:pt x="1824" y="570"/>
                  <a:pt x="1915" y="388"/>
                  <a:pt x="1824" y="236"/>
                </a:cubicBezTo>
                <a:cubicBezTo>
                  <a:pt x="1778" y="75"/>
                  <a:pt x="1662"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5279548" y="3577229"/>
            <a:ext cx="37032" cy="21697"/>
          </a:xfrm>
          <a:custGeom>
            <a:avLst/>
            <a:gdLst/>
            <a:ahLst/>
            <a:cxnLst/>
            <a:rect l="l" t="t" r="r" b="b"/>
            <a:pathLst>
              <a:path w="1886" h="1105" extrusionOk="0">
                <a:moveTo>
                  <a:pt x="1526" y="0"/>
                </a:moveTo>
                <a:cubicBezTo>
                  <a:pt x="1483" y="0"/>
                  <a:pt x="1440" y="12"/>
                  <a:pt x="1399" y="36"/>
                </a:cubicBezTo>
                <a:lnTo>
                  <a:pt x="244" y="492"/>
                </a:lnTo>
                <a:cubicBezTo>
                  <a:pt x="62" y="553"/>
                  <a:pt x="1" y="766"/>
                  <a:pt x="62" y="887"/>
                </a:cubicBezTo>
                <a:cubicBezTo>
                  <a:pt x="143" y="996"/>
                  <a:pt x="225" y="1105"/>
                  <a:pt x="372" y="1105"/>
                </a:cubicBezTo>
                <a:cubicBezTo>
                  <a:pt x="389" y="1105"/>
                  <a:pt x="407" y="1103"/>
                  <a:pt x="426" y="1100"/>
                </a:cubicBezTo>
                <a:lnTo>
                  <a:pt x="487" y="1100"/>
                </a:lnTo>
                <a:lnTo>
                  <a:pt x="1612" y="644"/>
                </a:lnTo>
                <a:cubicBezTo>
                  <a:pt x="1825" y="553"/>
                  <a:pt x="1885" y="370"/>
                  <a:pt x="1825" y="218"/>
                </a:cubicBezTo>
                <a:cubicBezTo>
                  <a:pt x="1758" y="85"/>
                  <a:pt x="1642"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5306409" y="3585240"/>
            <a:ext cx="37032" cy="21677"/>
          </a:xfrm>
          <a:custGeom>
            <a:avLst/>
            <a:gdLst/>
            <a:ahLst/>
            <a:cxnLst/>
            <a:rect l="l" t="t" r="r" b="b"/>
            <a:pathLst>
              <a:path w="1886" h="1104" extrusionOk="0">
                <a:moveTo>
                  <a:pt x="1513" y="1"/>
                </a:moveTo>
                <a:cubicBezTo>
                  <a:pt x="1474" y="1"/>
                  <a:pt x="1436" y="8"/>
                  <a:pt x="1399" y="23"/>
                </a:cubicBezTo>
                <a:lnTo>
                  <a:pt x="274" y="479"/>
                </a:lnTo>
                <a:cubicBezTo>
                  <a:pt x="62" y="570"/>
                  <a:pt x="1" y="753"/>
                  <a:pt x="62" y="905"/>
                </a:cubicBezTo>
                <a:cubicBezTo>
                  <a:pt x="136" y="1004"/>
                  <a:pt x="231" y="1103"/>
                  <a:pt x="346" y="1103"/>
                </a:cubicBezTo>
                <a:cubicBezTo>
                  <a:pt x="372" y="1103"/>
                  <a:pt x="398" y="1098"/>
                  <a:pt x="426" y="1087"/>
                </a:cubicBezTo>
                <a:lnTo>
                  <a:pt x="487" y="1087"/>
                </a:lnTo>
                <a:lnTo>
                  <a:pt x="1642" y="631"/>
                </a:lnTo>
                <a:cubicBezTo>
                  <a:pt x="1824" y="570"/>
                  <a:pt x="1885" y="388"/>
                  <a:pt x="1824" y="236"/>
                </a:cubicBezTo>
                <a:cubicBezTo>
                  <a:pt x="1755" y="75"/>
                  <a:pt x="1634"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5334467" y="3592151"/>
            <a:ext cx="37621" cy="21697"/>
          </a:xfrm>
          <a:custGeom>
            <a:avLst/>
            <a:gdLst/>
            <a:ahLst/>
            <a:cxnLst/>
            <a:rect l="l" t="t" r="r" b="b"/>
            <a:pathLst>
              <a:path w="1916" h="1105" extrusionOk="0">
                <a:moveTo>
                  <a:pt x="1555" y="0"/>
                </a:moveTo>
                <a:cubicBezTo>
                  <a:pt x="1513" y="0"/>
                  <a:pt x="1470" y="11"/>
                  <a:pt x="1429" y="36"/>
                </a:cubicBezTo>
                <a:lnTo>
                  <a:pt x="274" y="492"/>
                </a:lnTo>
                <a:cubicBezTo>
                  <a:pt x="92" y="553"/>
                  <a:pt x="0" y="765"/>
                  <a:pt x="92" y="887"/>
                </a:cubicBezTo>
                <a:cubicBezTo>
                  <a:pt x="146" y="996"/>
                  <a:pt x="249" y="1104"/>
                  <a:pt x="379" y="1104"/>
                </a:cubicBezTo>
                <a:cubicBezTo>
                  <a:pt x="394" y="1104"/>
                  <a:pt x="410" y="1103"/>
                  <a:pt x="426" y="1100"/>
                </a:cubicBezTo>
                <a:cubicBezTo>
                  <a:pt x="446" y="1100"/>
                  <a:pt x="480" y="1073"/>
                  <a:pt x="491" y="1073"/>
                </a:cubicBezTo>
                <a:lnTo>
                  <a:pt x="491" y="1073"/>
                </a:lnTo>
                <a:cubicBezTo>
                  <a:pt x="497" y="1073"/>
                  <a:pt x="497" y="1079"/>
                  <a:pt x="487" y="1100"/>
                </a:cubicBezTo>
                <a:lnTo>
                  <a:pt x="1642" y="644"/>
                </a:lnTo>
                <a:cubicBezTo>
                  <a:pt x="1824" y="553"/>
                  <a:pt x="1915" y="370"/>
                  <a:pt x="1824" y="218"/>
                </a:cubicBezTo>
                <a:cubicBezTo>
                  <a:pt x="1780" y="85"/>
                  <a:pt x="1670" y="0"/>
                  <a:pt x="1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5443678" y="3395898"/>
            <a:ext cx="125350" cy="100885"/>
          </a:xfrm>
          <a:custGeom>
            <a:avLst/>
            <a:gdLst/>
            <a:ahLst/>
            <a:cxnLst/>
            <a:rect l="l" t="t" r="r" b="b"/>
            <a:pathLst>
              <a:path w="6384" h="5138" extrusionOk="0">
                <a:moveTo>
                  <a:pt x="4408" y="0"/>
                </a:moveTo>
                <a:lnTo>
                  <a:pt x="1" y="2675"/>
                </a:lnTo>
                <a:lnTo>
                  <a:pt x="1976" y="5137"/>
                </a:lnTo>
                <a:lnTo>
                  <a:pt x="6384" y="2432"/>
                </a:lnTo>
                <a:lnTo>
                  <a:pt x="4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5458601" y="3415867"/>
            <a:ext cx="403480" cy="230711"/>
          </a:xfrm>
          <a:custGeom>
            <a:avLst/>
            <a:gdLst/>
            <a:ahLst/>
            <a:cxnLst/>
            <a:rect l="l" t="t" r="r" b="b"/>
            <a:pathLst>
              <a:path w="20549" h="11750" extrusionOk="0">
                <a:moveTo>
                  <a:pt x="17264" y="0"/>
                </a:moveTo>
                <a:cubicBezTo>
                  <a:pt x="16700" y="0"/>
                  <a:pt x="16038" y="51"/>
                  <a:pt x="15259" y="169"/>
                </a:cubicBezTo>
                <a:cubicBezTo>
                  <a:pt x="13498" y="447"/>
                  <a:pt x="11542" y="849"/>
                  <a:pt x="9836" y="849"/>
                </a:cubicBezTo>
                <a:cubicBezTo>
                  <a:pt x="9305" y="849"/>
                  <a:pt x="8798" y="810"/>
                  <a:pt x="8329" y="716"/>
                </a:cubicBezTo>
                <a:cubicBezTo>
                  <a:pt x="6323" y="351"/>
                  <a:pt x="5654" y="321"/>
                  <a:pt x="5654" y="321"/>
                </a:cubicBezTo>
                <a:cubicBezTo>
                  <a:pt x="5628" y="319"/>
                  <a:pt x="5602" y="318"/>
                  <a:pt x="5576" y="318"/>
                </a:cubicBezTo>
                <a:cubicBezTo>
                  <a:pt x="4210" y="318"/>
                  <a:pt x="3740" y="3188"/>
                  <a:pt x="1678" y="3188"/>
                </a:cubicBezTo>
                <a:cubicBezTo>
                  <a:pt x="1496" y="3188"/>
                  <a:pt x="1303" y="3165"/>
                  <a:pt x="1095" y="3117"/>
                </a:cubicBezTo>
                <a:cubicBezTo>
                  <a:pt x="1095" y="3117"/>
                  <a:pt x="1" y="3543"/>
                  <a:pt x="669" y="4637"/>
                </a:cubicBezTo>
                <a:cubicBezTo>
                  <a:pt x="791" y="4789"/>
                  <a:pt x="882" y="4971"/>
                  <a:pt x="973" y="5245"/>
                </a:cubicBezTo>
                <a:cubicBezTo>
                  <a:pt x="1004" y="5397"/>
                  <a:pt x="1095" y="5549"/>
                  <a:pt x="1186" y="5731"/>
                </a:cubicBezTo>
                <a:cubicBezTo>
                  <a:pt x="1824" y="7251"/>
                  <a:pt x="2706" y="9683"/>
                  <a:pt x="3648" y="10990"/>
                </a:cubicBezTo>
                <a:cubicBezTo>
                  <a:pt x="3922" y="11324"/>
                  <a:pt x="4134" y="11598"/>
                  <a:pt x="4408" y="11750"/>
                </a:cubicBezTo>
                <a:lnTo>
                  <a:pt x="20518" y="1901"/>
                </a:lnTo>
                <a:cubicBezTo>
                  <a:pt x="20518" y="1901"/>
                  <a:pt x="20548" y="1415"/>
                  <a:pt x="20092" y="868"/>
                </a:cubicBezTo>
                <a:cubicBezTo>
                  <a:pt x="19687" y="417"/>
                  <a:pt x="18880" y="0"/>
                  <a:pt x="17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5530230" y="3434088"/>
            <a:ext cx="331851" cy="212490"/>
          </a:xfrm>
          <a:custGeom>
            <a:avLst/>
            <a:gdLst/>
            <a:ahLst/>
            <a:cxnLst/>
            <a:rect l="l" t="t" r="r" b="b"/>
            <a:pathLst>
              <a:path w="16901" h="10822" extrusionOk="0">
                <a:moveTo>
                  <a:pt x="16444" y="1"/>
                </a:moveTo>
                <a:lnTo>
                  <a:pt x="0" y="10062"/>
                </a:lnTo>
                <a:cubicBezTo>
                  <a:pt x="274" y="10396"/>
                  <a:pt x="486" y="10670"/>
                  <a:pt x="760" y="10822"/>
                </a:cubicBezTo>
                <a:lnTo>
                  <a:pt x="16870" y="973"/>
                </a:lnTo>
                <a:cubicBezTo>
                  <a:pt x="16870" y="973"/>
                  <a:pt x="16900" y="487"/>
                  <a:pt x="16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5477097" y="3518834"/>
            <a:ext cx="101493" cy="114020"/>
          </a:xfrm>
          <a:custGeom>
            <a:avLst/>
            <a:gdLst/>
            <a:ahLst/>
            <a:cxnLst/>
            <a:rect l="l" t="t" r="r" b="b"/>
            <a:pathLst>
              <a:path w="5169" h="5807" extrusionOk="0">
                <a:moveTo>
                  <a:pt x="1" y="1"/>
                </a:moveTo>
                <a:lnTo>
                  <a:pt x="1" y="1"/>
                </a:lnTo>
                <a:cubicBezTo>
                  <a:pt x="31" y="153"/>
                  <a:pt x="122" y="305"/>
                  <a:pt x="183" y="487"/>
                </a:cubicBezTo>
                <a:cubicBezTo>
                  <a:pt x="1217" y="639"/>
                  <a:pt x="2828" y="1125"/>
                  <a:pt x="3892" y="2706"/>
                </a:cubicBezTo>
                <a:cubicBezTo>
                  <a:pt x="4682" y="3861"/>
                  <a:pt x="4743" y="4986"/>
                  <a:pt x="4591" y="5806"/>
                </a:cubicBezTo>
                <a:lnTo>
                  <a:pt x="5107" y="5502"/>
                </a:lnTo>
                <a:cubicBezTo>
                  <a:pt x="5168" y="4621"/>
                  <a:pt x="5047" y="3557"/>
                  <a:pt x="4256" y="2432"/>
                </a:cubicBezTo>
                <a:cubicBezTo>
                  <a:pt x="3010" y="578"/>
                  <a:pt x="1065" y="12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5617960" y="3424545"/>
            <a:ext cx="29865" cy="29492"/>
          </a:xfrm>
          <a:custGeom>
            <a:avLst/>
            <a:gdLst/>
            <a:ahLst/>
            <a:cxnLst/>
            <a:rect l="l" t="t" r="r" b="b"/>
            <a:pathLst>
              <a:path w="1521" h="1502" extrusionOk="0">
                <a:moveTo>
                  <a:pt x="1178" y="0"/>
                </a:moveTo>
                <a:cubicBezTo>
                  <a:pt x="1095" y="0"/>
                  <a:pt x="1019" y="31"/>
                  <a:pt x="973" y="92"/>
                </a:cubicBezTo>
                <a:lnTo>
                  <a:pt x="122" y="973"/>
                </a:lnTo>
                <a:cubicBezTo>
                  <a:pt x="0" y="1125"/>
                  <a:pt x="0" y="1307"/>
                  <a:pt x="122" y="1429"/>
                </a:cubicBezTo>
                <a:cubicBezTo>
                  <a:pt x="189" y="1479"/>
                  <a:pt x="265" y="1502"/>
                  <a:pt x="340" y="1502"/>
                </a:cubicBezTo>
                <a:cubicBezTo>
                  <a:pt x="402" y="1502"/>
                  <a:pt x="462" y="1487"/>
                  <a:pt x="517" y="1459"/>
                </a:cubicBezTo>
                <a:cubicBezTo>
                  <a:pt x="517" y="1429"/>
                  <a:pt x="547" y="1429"/>
                  <a:pt x="578" y="1429"/>
                </a:cubicBezTo>
                <a:lnTo>
                  <a:pt x="1429" y="547"/>
                </a:lnTo>
                <a:cubicBezTo>
                  <a:pt x="1520" y="395"/>
                  <a:pt x="1520" y="213"/>
                  <a:pt x="1429" y="92"/>
                </a:cubicBezTo>
                <a:cubicBezTo>
                  <a:pt x="1353" y="31"/>
                  <a:pt x="1262"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5589313" y="3416181"/>
            <a:ext cx="29865" cy="29943"/>
          </a:xfrm>
          <a:custGeom>
            <a:avLst/>
            <a:gdLst/>
            <a:ahLst/>
            <a:cxnLst/>
            <a:rect l="l" t="t" r="r" b="b"/>
            <a:pathLst>
              <a:path w="1521" h="1525" extrusionOk="0">
                <a:moveTo>
                  <a:pt x="1159" y="1"/>
                </a:moveTo>
                <a:cubicBezTo>
                  <a:pt x="1079" y="1"/>
                  <a:pt x="1003" y="31"/>
                  <a:pt x="943" y="92"/>
                </a:cubicBezTo>
                <a:lnTo>
                  <a:pt x="91" y="973"/>
                </a:lnTo>
                <a:cubicBezTo>
                  <a:pt x="0" y="1125"/>
                  <a:pt x="0" y="1308"/>
                  <a:pt x="91" y="1429"/>
                </a:cubicBezTo>
                <a:cubicBezTo>
                  <a:pt x="157" y="1495"/>
                  <a:pt x="231" y="1525"/>
                  <a:pt x="304" y="1525"/>
                </a:cubicBezTo>
                <a:cubicBezTo>
                  <a:pt x="367" y="1525"/>
                  <a:pt x="430" y="1502"/>
                  <a:pt x="487" y="1460"/>
                </a:cubicBezTo>
                <a:cubicBezTo>
                  <a:pt x="517" y="1460"/>
                  <a:pt x="517" y="1429"/>
                  <a:pt x="547" y="1429"/>
                </a:cubicBezTo>
                <a:lnTo>
                  <a:pt x="1398" y="548"/>
                </a:lnTo>
                <a:cubicBezTo>
                  <a:pt x="1520" y="396"/>
                  <a:pt x="1520" y="214"/>
                  <a:pt x="1398" y="92"/>
                </a:cubicBezTo>
                <a:cubicBezTo>
                  <a:pt x="1323" y="31"/>
                  <a:pt x="1239"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5644821" y="3423937"/>
            <a:ext cx="29845" cy="29453"/>
          </a:xfrm>
          <a:custGeom>
            <a:avLst/>
            <a:gdLst/>
            <a:ahLst/>
            <a:cxnLst/>
            <a:rect l="l" t="t" r="r" b="b"/>
            <a:pathLst>
              <a:path w="1520" h="1500" extrusionOk="0">
                <a:moveTo>
                  <a:pt x="1178" y="1"/>
                </a:moveTo>
                <a:cubicBezTo>
                  <a:pt x="1094" y="1"/>
                  <a:pt x="1018" y="31"/>
                  <a:pt x="973" y="92"/>
                </a:cubicBezTo>
                <a:lnTo>
                  <a:pt x="122" y="943"/>
                </a:lnTo>
                <a:cubicBezTo>
                  <a:pt x="0" y="1095"/>
                  <a:pt x="0" y="1308"/>
                  <a:pt x="122" y="1399"/>
                </a:cubicBezTo>
                <a:cubicBezTo>
                  <a:pt x="193" y="1470"/>
                  <a:pt x="275" y="1500"/>
                  <a:pt x="354" y="1500"/>
                </a:cubicBezTo>
                <a:cubicBezTo>
                  <a:pt x="411" y="1500"/>
                  <a:pt x="466" y="1485"/>
                  <a:pt x="517" y="1460"/>
                </a:cubicBezTo>
                <a:cubicBezTo>
                  <a:pt x="517" y="1460"/>
                  <a:pt x="547" y="1430"/>
                  <a:pt x="578" y="1399"/>
                </a:cubicBezTo>
                <a:lnTo>
                  <a:pt x="1429" y="548"/>
                </a:lnTo>
                <a:cubicBezTo>
                  <a:pt x="1520" y="396"/>
                  <a:pt x="1520" y="183"/>
                  <a:pt x="1429" y="92"/>
                </a:cubicBezTo>
                <a:cubicBezTo>
                  <a:pt x="1353" y="31"/>
                  <a:pt x="1262" y="1"/>
                  <a:pt x="1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5671073" y="3422150"/>
            <a:ext cx="29865" cy="29943"/>
          </a:xfrm>
          <a:custGeom>
            <a:avLst/>
            <a:gdLst/>
            <a:ahLst/>
            <a:cxnLst/>
            <a:rect l="l" t="t" r="r" b="b"/>
            <a:pathLst>
              <a:path w="1521" h="1525" extrusionOk="0">
                <a:moveTo>
                  <a:pt x="1159" y="1"/>
                </a:moveTo>
                <a:cubicBezTo>
                  <a:pt x="1080" y="1"/>
                  <a:pt x="1004" y="31"/>
                  <a:pt x="943" y="92"/>
                </a:cubicBezTo>
                <a:lnTo>
                  <a:pt x="122" y="973"/>
                </a:lnTo>
                <a:cubicBezTo>
                  <a:pt x="1" y="1125"/>
                  <a:pt x="1" y="1308"/>
                  <a:pt x="122" y="1429"/>
                </a:cubicBezTo>
                <a:cubicBezTo>
                  <a:pt x="187" y="1495"/>
                  <a:pt x="261" y="1525"/>
                  <a:pt x="330" y="1525"/>
                </a:cubicBezTo>
                <a:cubicBezTo>
                  <a:pt x="389" y="1525"/>
                  <a:pt x="445" y="1502"/>
                  <a:pt x="487" y="1460"/>
                </a:cubicBezTo>
                <a:cubicBezTo>
                  <a:pt x="548" y="1460"/>
                  <a:pt x="548" y="1460"/>
                  <a:pt x="578" y="1429"/>
                </a:cubicBezTo>
                <a:lnTo>
                  <a:pt x="1399" y="548"/>
                </a:lnTo>
                <a:cubicBezTo>
                  <a:pt x="1520" y="396"/>
                  <a:pt x="1520" y="214"/>
                  <a:pt x="1399" y="92"/>
                </a:cubicBezTo>
                <a:cubicBezTo>
                  <a:pt x="1323" y="31"/>
                  <a:pt x="1239"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5699721" y="3420206"/>
            <a:ext cx="29865" cy="29511"/>
          </a:xfrm>
          <a:custGeom>
            <a:avLst/>
            <a:gdLst/>
            <a:ahLst/>
            <a:cxnLst/>
            <a:rect l="l" t="t" r="r" b="b"/>
            <a:pathLst>
              <a:path w="1521" h="1503" extrusionOk="0">
                <a:moveTo>
                  <a:pt x="1159" y="1"/>
                </a:moveTo>
                <a:cubicBezTo>
                  <a:pt x="1080" y="1"/>
                  <a:pt x="1004" y="24"/>
                  <a:pt x="943" y="69"/>
                </a:cubicBezTo>
                <a:lnTo>
                  <a:pt x="92" y="951"/>
                </a:lnTo>
                <a:cubicBezTo>
                  <a:pt x="0" y="1103"/>
                  <a:pt x="0" y="1285"/>
                  <a:pt x="92" y="1407"/>
                </a:cubicBezTo>
                <a:cubicBezTo>
                  <a:pt x="157" y="1472"/>
                  <a:pt x="231" y="1502"/>
                  <a:pt x="304" y="1502"/>
                </a:cubicBezTo>
                <a:cubicBezTo>
                  <a:pt x="367" y="1502"/>
                  <a:pt x="430" y="1479"/>
                  <a:pt x="487" y="1437"/>
                </a:cubicBezTo>
                <a:cubicBezTo>
                  <a:pt x="487" y="1407"/>
                  <a:pt x="517" y="1407"/>
                  <a:pt x="548" y="1407"/>
                </a:cubicBezTo>
                <a:lnTo>
                  <a:pt x="1399" y="525"/>
                </a:lnTo>
                <a:cubicBezTo>
                  <a:pt x="1520" y="373"/>
                  <a:pt x="1520" y="191"/>
                  <a:pt x="1399" y="69"/>
                </a:cubicBezTo>
                <a:cubicBezTo>
                  <a:pt x="1323" y="24"/>
                  <a:pt x="1239"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5727780" y="3414256"/>
            <a:ext cx="29845" cy="29492"/>
          </a:xfrm>
          <a:custGeom>
            <a:avLst/>
            <a:gdLst/>
            <a:ahLst/>
            <a:cxnLst/>
            <a:rect l="l" t="t" r="r" b="b"/>
            <a:pathLst>
              <a:path w="1520" h="1502" extrusionOk="0">
                <a:moveTo>
                  <a:pt x="1159" y="0"/>
                </a:moveTo>
                <a:cubicBezTo>
                  <a:pt x="1079" y="0"/>
                  <a:pt x="1003" y="23"/>
                  <a:pt x="942" y="68"/>
                </a:cubicBezTo>
                <a:lnTo>
                  <a:pt x="122" y="950"/>
                </a:lnTo>
                <a:cubicBezTo>
                  <a:pt x="0" y="1102"/>
                  <a:pt x="0" y="1284"/>
                  <a:pt x="122" y="1406"/>
                </a:cubicBezTo>
                <a:cubicBezTo>
                  <a:pt x="187" y="1471"/>
                  <a:pt x="261" y="1501"/>
                  <a:pt x="329" y="1501"/>
                </a:cubicBezTo>
                <a:cubicBezTo>
                  <a:pt x="389" y="1501"/>
                  <a:pt x="444" y="1479"/>
                  <a:pt x="486" y="1436"/>
                </a:cubicBezTo>
                <a:cubicBezTo>
                  <a:pt x="547" y="1436"/>
                  <a:pt x="547" y="1406"/>
                  <a:pt x="578" y="1406"/>
                </a:cubicBezTo>
                <a:lnTo>
                  <a:pt x="1398" y="524"/>
                </a:lnTo>
                <a:cubicBezTo>
                  <a:pt x="1520" y="372"/>
                  <a:pt x="1520" y="190"/>
                  <a:pt x="1398" y="68"/>
                </a:cubicBezTo>
                <a:cubicBezTo>
                  <a:pt x="1322" y="23"/>
                  <a:pt x="1239"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370596" y="2696825"/>
            <a:ext cx="1187682" cy="776073"/>
          </a:xfrm>
          <a:custGeom>
            <a:avLst/>
            <a:gdLst/>
            <a:ahLst/>
            <a:cxnLst/>
            <a:rect l="l" t="t" r="r" b="b"/>
            <a:pathLst>
              <a:path w="60488" h="39525" extrusionOk="0">
                <a:moveTo>
                  <a:pt x="21170" y="1"/>
                </a:moveTo>
                <a:cubicBezTo>
                  <a:pt x="13179" y="1"/>
                  <a:pt x="4598" y="660"/>
                  <a:pt x="608" y="2655"/>
                </a:cubicBezTo>
                <a:cubicBezTo>
                  <a:pt x="0" y="4752"/>
                  <a:pt x="13526" y="10284"/>
                  <a:pt x="17539" y="14174"/>
                </a:cubicBezTo>
                <a:cubicBezTo>
                  <a:pt x="18260" y="14154"/>
                  <a:pt x="18963" y="14144"/>
                  <a:pt x="19649" y="14144"/>
                </a:cubicBezTo>
                <a:cubicBezTo>
                  <a:pt x="30119" y="14144"/>
                  <a:pt x="36384" y="16393"/>
                  <a:pt x="36384" y="16393"/>
                </a:cubicBezTo>
                <a:cubicBezTo>
                  <a:pt x="36384" y="16393"/>
                  <a:pt x="42220" y="24965"/>
                  <a:pt x="45290" y="27913"/>
                </a:cubicBezTo>
                <a:cubicBezTo>
                  <a:pt x="48360" y="30892"/>
                  <a:pt x="54804" y="39524"/>
                  <a:pt x="54804" y="39524"/>
                </a:cubicBezTo>
                <a:lnTo>
                  <a:pt x="60488" y="35299"/>
                </a:lnTo>
                <a:cubicBezTo>
                  <a:pt x="60488" y="35239"/>
                  <a:pt x="43770" y="4934"/>
                  <a:pt x="38420" y="1408"/>
                </a:cubicBezTo>
                <a:cubicBezTo>
                  <a:pt x="37405" y="737"/>
                  <a:pt x="29617" y="1"/>
                  <a:pt x="21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4106522" y="2742379"/>
            <a:ext cx="1077549" cy="761543"/>
          </a:xfrm>
          <a:custGeom>
            <a:avLst/>
            <a:gdLst/>
            <a:ahLst/>
            <a:cxnLst/>
            <a:rect l="l" t="t" r="r" b="b"/>
            <a:pathLst>
              <a:path w="54879" h="38785" extrusionOk="0">
                <a:moveTo>
                  <a:pt x="4422" y="0"/>
                </a:moveTo>
                <a:lnTo>
                  <a:pt x="4422" y="0"/>
                </a:lnTo>
                <a:cubicBezTo>
                  <a:pt x="4422" y="1"/>
                  <a:pt x="1" y="18470"/>
                  <a:pt x="19263" y="18470"/>
                </a:cubicBezTo>
                <a:cubicBezTo>
                  <a:pt x="20764" y="18470"/>
                  <a:pt x="22408" y="18358"/>
                  <a:pt x="24209" y="18116"/>
                </a:cubicBezTo>
                <a:cubicBezTo>
                  <a:pt x="35456" y="16596"/>
                  <a:pt x="40441" y="13830"/>
                  <a:pt x="40441" y="13830"/>
                </a:cubicBezTo>
                <a:cubicBezTo>
                  <a:pt x="40441" y="13830"/>
                  <a:pt x="42599" y="23618"/>
                  <a:pt x="43936" y="27660"/>
                </a:cubicBezTo>
                <a:cubicBezTo>
                  <a:pt x="45274" y="31703"/>
                  <a:pt x="48222" y="38785"/>
                  <a:pt x="48222" y="38785"/>
                </a:cubicBezTo>
                <a:lnTo>
                  <a:pt x="54879" y="37478"/>
                </a:lnTo>
                <a:cubicBezTo>
                  <a:pt x="54879" y="37478"/>
                  <a:pt x="51657" y="6626"/>
                  <a:pt x="45608" y="4347"/>
                </a:cubicBezTo>
                <a:cubicBezTo>
                  <a:pt x="41648" y="2854"/>
                  <a:pt x="36084" y="2065"/>
                  <a:pt x="28918" y="2065"/>
                </a:cubicBezTo>
                <a:cubicBezTo>
                  <a:pt x="25140" y="2065"/>
                  <a:pt x="20916" y="2285"/>
                  <a:pt x="16246" y="2736"/>
                </a:cubicBezTo>
                <a:cubicBezTo>
                  <a:pt x="16246" y="2736"/>
                  <a:pt x="16246" y="2736"/>
                  <a:pt x="16246" y="2736"/>
                </a:cubicBezTo>
                <a:cubicBezTo>
                  <a:pt x="16174" y="2736"/>
                  <a:pt x="6535" y="544"/>
                  <a:pt x="4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4065622" y="2086464"/>
            <a:ext cx="570573" cy="712731"/>
          </a:xfrm>
          <a:custGeom>
            <a:avLst/>
            <a:gdLst/>
            <a:ahLst/>
            <a:cxnLst/>
            <a:rect l="l" t="t" r="r" b="b"/>
            <a:pathLst>
              <a:path w="29059" h="36299" extrusionOk="0">
                <a:moveTo>
                  <a:pt x="10456" y="0"/>
                </a:moveTo>
                <a:cubicBezTo>
                  <a:pt x="10456" y="0"/>
                  <a:pt x="9180" y="183"/>
                  <a:pt x="7629" y="487"/>
                </a:cubicBezTo>
                <a:cubicBezTo>
                  <a:pt x="7356" y="578"/>
                  <a:pt x="7052" y="608"/>
                  <a:pt x="6748" y="669"/>
                </a:cubicBezTo>
                <a:cubicBezTo>
                  <a:pt x="6718" y="669"/>
                  <a:pt x="6657" y="730"/>
                  <a:pt x="6596" y="730"/>
                </a:cubicBezTo>
                <a:cubicBezTo>
                  <a:pt x="6505" y="760"/>
                  <a:pt x="6292" y="791"/>
                  <a:pt x="6140" y="852"/>
                </a:cubicBezTo>
                <a:cubicBezTo>
                  <a:pt x="4894" y="1156"/>
                  <a:pt x="3009" y="1763"/>
                  <a:pt x="2310" y="2250"/>
                </a:cubicBezTo>
                <a:cubicBezTo>
                  <a:pt x="1246" y="3010"/>
                  <a:pt x="578" y="4134"/>
                  <a:pt x="304" y="5502"/>
                </a:cubicBezTo>
                <a:cubicBezTo>
                  <a:pt x="213" y="5715"/>
                  <a:pt x="213" y="5928"/>
                  <a:pt x="182" y="6171"/>
                </a:cubicBezTo>
                <a:cubicBezTo>
                  <a:pt x="0" y="7782"/>
                  <a:pt x="365" y="9727"/>
                  <a:pt x="1246" y="11794"/>
                </a:cubicBezTo>
                <a:cubicBezTo>
                  <a:pt x="1672" y="12736"/>
                  <a:pt x="2037" y="13709"/>
                  <a:pt x="2432" y="14712"/>
                </a:cubicBezTo>
                <a:cubicBezTo>
                  <a:pt x="2462" y="14834"/>
                  <a:pt x="2553" y="14925"/>
                  <a:pt x="2584" y="15077"/>
                </a:cubicBezTo>
                <a:cubicBezTo>
                  <a:pt x="3344" y="17144"/>
                  <a:pt x="3982" y="19180"/>
                  <a:pt x="4438" y="20973"/>
                </a:cubicBezTo>
                <a:lnTo>
                  <a:pt x="4559" y="21429"/>
                </a:lnTo>
                <a:cubicBezTo>
                  <a:pt x="4803" y="22372"/>
                  <a:pt x="4985" y="23283"/>
                  <a:pt x="5076" y="24043"/>
                </a:cubicBezTo>
                <a:cubicBezTo>
                  <a:pt x="5380" y="25837"/>
                  <a:pt x="5532" y="26931"/>
                  <a:pt x="5684" y="27904"/>
                </a:cubicBezTo>
                <a:cubicBezTo>
                  <a:pt x="5745" y="28056"/>
                  <a:pt x="5745" y="28147"/>
                  <a:pt x="5775" y="28299"/>
                </a:cubicBezTo>
                <a:cubicBezTo>
                  <a:pt x="5897" y="28907"/>
                  <a:pt x="5958" y="29515"/>
                  <a:pt x="6079" y="30244"/>
                </a:cubicBezTo>
                <a:cubicBezTo>
                  <a:pt x="6110" y="30396"/>
                  <a:pt x="6110" y="30548"/>
                  <a:pt x="6140" y="30700"/>
                </a:cubicBezTo>
                <a:cubicBezTo>
                  <a:pt x="6262" y="31460"/>
                  <a:pt x="6414" y="32341"/>
                  <a:pt x="6566" y="33527"/>
                </a:cubicBezTo>
                <a:cubicBezTo>
                  <a:pt x="6687" y="33709"/>
                  <a:pt x="7052" y="33922"/>
                  <a:pt x="7721" y="34226"/>
                </a:cubicBezTo>
                <a:cubicBezTo>
                  <a:pt x="7842" y="34256"/>
                  <a:pt x="7933" y="34347"/>
                  <a:pt x="8055" y="34378"/>
                </a:cubicBezTo>
                <a:cubicBezTo>
                  <a:pt x="8815" y="34743"/>
                  <a:pt x="9787" y="35077"/>
                  <a:pt x="10943" y="35381"/>
                </a:cubicBezTo>
                <a:cubicBezTo>
                  <a:pt x="11064" y="35411"/>
                  <a:pt x="11216" y="35442"/>
                  <a:pt x="11307" y="35503"/>
                </a:cubicBezTo>
                <a:cubicBezTo>
                  <a:pt x="12341" y="35746"/>
                  <a:pt x="13496" y="35989"/>
                  <a:pt x="14712" y="36141"/>
                </a:cubicBezTo>
                <a:cubicBezTo>
                  <a:pt x="14864" y="36141"/>
                  <a:pt x="14955" y="36171"/>
                  <a:pt x="15107" y="36171"/>
                </a:cubicBezTo>
                <a:cubicBezTo>
                  <a:pt x="15563" y="36202"/>
                  <a:pt x="16019" y="36262"/>
                  <a:pt x="16535" y="36293"/>
                </a:cubicBezTo>
                <a:lnTo>
                  <a:pt x="16900" y="36293"/>
                </a:lnTo>
                <a:cubicBezTo>
                  <a:pt x="17067" y="36297"/>
                  <a:pt x="17234" y="36299"/>
                  <a:pt x="17402" y="36299"/>
                </a:cubicBezTo>
                <a:cubicBezTo>
                  <a:pt x="19836" y="36299"/>
                  <a:pt x="22372" y="35874"/>
                  <a:pt x="24590" y="34651"/>
                </a:cubicBezTo>
                <a:cubicBezTo>
                  <a:pt x="24681" y="34560"/>
                  <a:pt x="24833" y="34499"/>
                  <a:pt x="24955" y="34439"/>
                </a:cubicBezTo>
                <a:cubicBezTo>
                  <a:pt x="25563" y="34044"/>
                  <a:pt x="26171" y="33588"/>
                  <a:pt x="26748" y="33040"/>
                </a:cubicBezTo>
                <a:lnTo>
                  <a:pt x="27204" y="32585"/>
                </a:lnTo>
                <a:cubicBezTo>
                  <a:pt x="27599" y="32189"/>
                  <a:pt x="27964" y="31733"/>
                  <a:pt x="28298" y="31217"/>
                </a:cubicBezTo>
                <a:cubicBezTo>
                  <a:pt x="27903" y="29211"/>
                  <a:pt x="27630" y="28420"/>
                  <a:pt x="26596" y="23679"/>
                </a:cubicBezTo>
                <a:lnTo>
                  <a:pt x="26596" y="23587"/>
                </a:lnTo>
                <a:cubicBezTo>
                  <a:pt x="26566" y="23466"/>
                  <a:pt x="26566" y="23344"/>
                  <a:pt x="26536" y="23223"/>
                </a:cubicBezTo>
                <a:cubicBezTo>
                  <a:pt x="26475" y="22980"/>
                  <a:pt x="26475" y="22767"/>
                  <a:pt x="26444" y="22584"/>
                </a:cubicBezTo>
                <a:cubicBezTo>
                  <a:pt x="26414" y="22493"/>
                  <a:pt x="26414" y="22402"/>
                  <a:pt x="26414" y="22341"/>
                </a:cubicBezTo>
                <a:lnTo>
                  <a:pt x="26414" y="22311"/>
                </a:lnTo>
                <a:lnTo>
                  <a:pt x="26596" y="22098"/>
                </a:lnTo>
                <a:cubicBezTo>
                  <a:pt x="27022" y="21642"/>
                  <a:pt x="28086" y="20396"/>
                  <a:pt x="28694" y="18967"/>
                </a:cubicBezTo>
                <a:cubicBezTo>
                  <a:pt x="28815" y="18694"/>
                  <a:pt x="28876" y="18451"/>
                  <a:pt x="28967" y="18207"/>
                </a:cubicBezTo>
                <a:lnTo>
                  <a:pt x="28967" y="18116"/>
                </a:lnTo>
                <a:cubicBezTo>
                  <a:pt x="29058" y="17691"/>
                  <a:pt x="29058" y="17235"/>
                  <a:pt x="28937" y="16840"/>
                </a:cubicBezTo>
                <a:cubicBezTo>
                  <a:pt x="28906" y="16718"/>
                  <a:pt x="28906" y="16566"/>
                  <a:pt x="28876" y="16444"/>
                </a:cubicBezTo>
                <a:cubicBezTo>
                  <a:pt x="28602" y="15046"/>
                  <a:pt x="27934" y="13253"/>
                  <a:pt x="27235" y="11308"/>
                </a:cubicBezTo>
                <a:cubicBezTo>
                  <a:pt x="27174" y="11095"/>
                  <a:pt x="27052" y="10821"/>
                  <a:pt x="26961" y="10548"/>
                </a:cubicBezTo>
                <a:cubicBezTo>
                  <a:pt x="26961" y="10487"/>
                  <a:pt x="26931" y="10457"/>
                  <a:pt x="26931" y="10396"/>
                </a:cubicBezTo>
                <a:cubicBezTo>
                  <a:pt x="26900" y="10335"/>
                  <a:pt x="26900" y="10213"/>
                  <a:pt x="26870" y="10153"/>
                </a:cubicBezTo>
                <a:cubicBezTo>
                  <a:pt x="26657" y="9423"/>
                  <a:pt x="26444" y="8694"/>
                  <a:pt x="26292" y="7964"/>
                </a:cubicBezTo>
                <a:cubicBezTo>
                  <a:pt x="26262" y="7873"/>
                  <a:pt x="26262" y="7721"/>
                  <a:pt x="26201" y="7599"/>
                </a:cubicBezTo>
                <a:cubicBezTo>
                  <a:pt x="26201" y="7508"/>
                  <a:pt x="26171" y="7417"/>
                  <a:pt x="26171" y="7326"/>
                </a:cubicBezTo>
                <a:cubicBezTo>
                  <a:pt x="25563" y="4225"/>
                  <a:pt x="25350" y="2280"/>
                  <a:pt x="22918" y="1125"/>
                </a:cubicBezTo>
                <a:cubicBezTo>
                  <a:pt x="22766" y="1064"/>
                  <a:pt x="22614" y="1034"/>
                  <a:pt x="22462" y="943"/>
                </a:cubicBezTo>
                <a:cubicBezTo>
                  <a:pt x="22159" y="791"/>
                  <a:pt x="21855" y="730"/>
                  <a:pt x="21459" y="608"/>
                </a:cubicBezTo>
                <a:cubicBezTo>
                  <a:pt x="21003" y="487"/>
                  <a:pt x="20548" y="365"/>
                  <a:pt x="20031" y="304"/>
                </a:cubicBezTo>
                <a:cubicBezTo>
                  <a:pt x="19423" y="244"/>
                  <a:pt x="18754" y="122"/>
                  <a:pt x="17994" y="31"/>
                </a:cubicBezTo>
                <a:lnTo>
                  <a:pt x="10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4244067" y="2085502"/>
            <a:ext cx="239331" cy="184196"/>
          </a:xfrm>
          <a:custGeom>
            <a:avLst/>
            <a:gdLst/>
            <a:ahLst/>
            <a:cxnLst/>
            <a:rect l="l" t="t" r="r" b="b"/>
            <a:pathLst>
              <a:path w="12189" h="9381" extrusionOk="0">
                <a:moveTo>
                  <a:pt x="317" y="0"/>
                </a:moveTo>
                <a:cubicBezTo>
                  <a:pt x="281" y="0"/>
                  <a:pt x="246" y="6"/>
                  <a:pt x="213" y="19"/>
                </a:cubicBezTo>
                <a:cubicBezTo>
                  <a:pt x="61" y="49"/>
                  <a:pt x="0" y="232"/>
                  <a:pt x="31" y="384"/>
                </a:cubicBezTo>
                <a:cubicBezTo>
                  <a:pt x="61" y="809"/>
                  <a:pt x="3162" y="9381"/>
                  <a:pt x="8724" y="9381"/>
                </a:cubicBezTo>
                <a:cubicBezTo>
                  <a:pt x="9545" y="9381"/>
                  <a:pt x="10183" y="9077"/>
                  <a:pt x="10608" y="8469"/>
                </a:cubicBezTo>
                <a:cubicBezTo>
                  <a:pt x="12189" y="6250"/>
                  <a:pt x="10305" y="475"/>
                  <a:pt x="10213" y="201"/>
                </a:cubicBezTo>
                <a:cubicBezTo>
                  <a:pt x="10189" y="82"/>
                  <a:pt x="10072" y="0"/>
                  <a:pt x="9948" y="0"/>
                </a:cubicBezTo>
                <a:cubicBezTo>
                  <a:pt x="9915" y="0"/>
                  <a:pt x="9881" y="6"/>
                  <a:pt x="9849" y="19"/>
                </a:cubicBezTo>
                <a:cubicBezTo>
                  <a:pt x="9697" y="49"/>
                  <a:pt x="9605" y="232"/>
                  <a:pt x="9636" y="384"/>
                </a:cubicBezTo>
                <a:cubicBezTo>
                  <a:pt x="9697" y="475"/>
                  <a:pt x="11551" y="6129"/>
                  <a:pt x="10153" y="8104"/>
                </a:cubicBezTo>
                <a:cubicBezTo>
                  <a:pt x="9849" y="8530"/>
                  <a:pt x="9393" y="8743"/>
                  <a:pt x="8785" y="8743"/>
                </a:cubicBezTo>
                <a:cubicBezTo>
                  <a:pt x="3648" y="8743"/>
                  <a:pt x="608" y="262"/>
                  <a:pt x="608" y="201"/>
                </a:cubicBezTo>
                <a:cubicBezTo>
                  <a:pt x="584" y="82"/>
                  <a:pt x="448"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4208252" y="1716164"/>
            <a:ext cx="364681" cy="347206"/>
          </a:xfrm>
          <a:custGeom>
            <a:avLst/>
            <a:gdLst/>
            <a:ahLst/>
            <a:cxnLst/>
            <a:rect l="l" t="t" r="r" b="b"/>
            <a:pathLst>
              <a:path w="18573" h="17683" extrusionOk="0">
                <a:moveTo>
                  <a:pt x="6705" y="1"/>
                </a:moveTo>
                <a:cubicBezTo>
                  <a:pt x="4979" y="1"/>
                  <a:pt x="3011" y="493"/>
                  <a:pt x="2493" y="2598"/>
                </a:cubicBezTo>
                <a:cubicBezTo>
                  <a:pt x="1520" y="6549"/>
                  <a:pt x="2493" y="6762"/>
                  <a:pt x="791" y="9102"/>
                </a:cubicBezTo>
                <a:cubicBezTo>
                  <a:pt x="1" y="10166"/>
                  <a:pt x="305" y="11868"/>
                  <a:pt x="457" y="12598"/>
                </a:cubicBezTo>
                <a:cubicBezTo>
                  <a:pt x="943" y="14938"/>
                  <a:pt x="2949" y="16610"/>
                  <a:pt x="5320" y="16914"/>
                </a:cubicBezTo>
                <a:lnTo>
                  <a:pt x="11217" y="17644"/>
                </a:lnTo>
                <a:cubicBezTo>
                  <a:pt x="11440" y="17670"/>
                  <a:pt x="11663" y="17683"/>
                  <a:pt x="11886" y="17683"/>
                </a:cubicBezTo>
                <a:cubicBezTo>
                  <a:pt x="13214" y="17683"/>
                  <a:pt x="14522" y="17221"/>
                  <a:pt x="15563" y="16337"/>
                </a:cubicBezTo>
                <a:cubicBezTo>
                  <a:pt x="16901" y="15212"/>
                  <a:pt x="17904" y="13814"/>
                  <a:pt x="17448" y="12294"/>
                </a:cubicBezTo>
                <a:cubicBezTo>
                  <a:pt x="16536" y="9285"/>
                  <a:pt x="18572" y="10410"/>
                  <a:pt x="18147" y="6458"/>
                </a:cubicBezTo>
                <a:cubicBezTo>
                  <a:pt x="17904" y="3874"/>
                  <a:pt x="9545" y="379"/>
                  <a:pt x="9545" y="379"/>
                </a:cubicBezTo>
                <a:cubicBezTo>
                  <a:pt x="9545" y="379"/>
                  <a:pt x="8218" y="1"/>
                  <a:pt x="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4207663" y="1612588"/>
            <a:ext cx="229788" cy="165229"/>
          </a:xfrm>
          <a:custGeom>
            <a:avLst/>
            <a:gdLst/>
            <a:ahLst/>
            <a:cxnLst/>
            <a:rect l="l" t="t" r="r" b="b"/>
            <a:pathLst>
              <a:path w="11703" h="8415" extrusionOk="0">
                <a:moveTo>
                  <a:pt x="5836" y="0"/>
                </a:moveTo>
                <a:cubicBezTo>
                  <a:pt x="0" y="0"/>
                  <a:pt x="183" y="7751"/>
                  <a:pt x="5350" y="8329"/>
                </a:cubicBezTo>
                <a:cubicBezTo>
                  <a:pt x="5881" y="8388"/>
                  <a:pt x="6355" y="8415"/>
                  <a:pt x="6780" y="8415"/>
                </a:cubicBezTo>
                <a:cubicBezTo>
                  <a:pt x="10493" y="8415"/>
                  <a:pt x="10396" y="6383"/>
                  <a:pt x="10396" y="6383"/>
                </a:cubicBezTo>
                <a:cubicBezTo>
                  <a:pt x="10396" y="6383"/>
                  <a:pt x="11703" y="0"/>
                  <a:pt x="5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4274678" y="1971284"/>
            <a:ext cx="163972" cy="204675"/>
          </a:xfrm>
          <a:custGeom>
            <a:avLst/>
            <a:gdLst/>
            <a:ahLst/>
            <a:cxnLst/>
            <a:rect l="l" t="t" r="r" b="b"/>
            <a:pathLst>
              <a:path w="8351" h="10424" extrusionOk="0">
                <a:moveTo>
                  <a:pt x="1451" y="0"/>
                </a:moveTo>
                <a:cubicBezTo>
                  <a:pt x="1451" y="0"/>
                  <a:pt x="1359" y="3252"/>
                  <a:pt x="22" y="6140"/>
                </a:cubicBezTo>
                <a:cubicBezTo>
                  <a:pt x="1" y="7640"/>
                  <a:pt x="2940" y="10424"/>
                  <a:pt x="5272" y="10424"/>
                </a:cubicBezTo>
                <a:cubicBezTo>
                  <a:pt x="6249" y="10424"/>
                  <a:pt x="7119" y="9936"/>
                  <a:pt x="7621" y="8663"/>
                </a:cubicBezTo>
                <a:cubicBezTo>
                  <a:pt x="7621" y="8146"/>
                  <a:pt x="7621" y="7599"/>
                  <a:pt x="7742" y="7143"/>
                </a:cubicBezTo>
                <a:cubicBezTo>
                  <a:pt x="7834" y="6079"/>
                  <a:pt x="8046" y="5107"/>
                  <a:pt x="8229" y="4104"/>
                </a:cubicBezTo>
                <a:cubicBezTo>
                  <a:pt x="8290" y="3891"/>
                  <a:pt x="8320" y="3648"/>
                  <a:pt x="8350" y="3465"/>
                </a:cubicBezTo>
                <a:lnTo>
                  <a:pt x="1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4313890" y="2002917"/>
            <a:ext cx="121776" cy="108032"/>
          </a:xfrm>
          <a:custGeom>
            <a:avLst/>
            <a:gdLst/>
            <a:ahLst/>
            <a:cxnLst/>
            <a:rect l="l" t="t" r="r" b="b"/>
            <a:pathLst>
              <a:path w="6202" h="5502" extrusionOk="0">
                <a:moveTo>
                  <a:pt x="1" y="0"/>
                </a:moveTo>
                <a:cubicBezTo>
                  <a:pt x="1" y="1"/>
                  <a:pt x="2037" y="4225"/>
                  <a:pt x="5715" y="5502"/>
                </a:cubicBezTo>
                <a:cubicBezTo>
                  <a:pt x="5776" y="4438"/>
                  <a:pt x="6019" y="3465"/>
                  <a:pt x="6201" y="2462"/>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4482202" y="1912457"/>
            <a:ext cx="68605" cy="100021"/>
          </a:xfrm>
          <a:custGeom>
            <a:avLst/>
            <a:gdLst/>
            <a:ahLst/>
            <a:cxnLst/>
            <a:rect l="l" t="t" r="r" b="b"/>
            <a:pathLst>
              <a:path w="3494" h="5094" extrusionOk="0">
                <a:moveTo>
                  <a:pt x="1615" y="0"/>
                </a:moveTo>
                <a:cubicBezTo>
                  <a:pt x="564" y="0"/>
                  <a:pt x="0" y="1264"/>
                  <a:pt x="0" y="1264"/>
                </a:cubicBezTo>
                <a:lnTo>
                  <a:pt x="335" y="5063"/>
                </a:lnTo>
                <a:cubicBezTo>
                  <a:pt x="458" y="5084"/>
                  <a:pt x="576" y="5093"/>
                  <a:pt x="690" y="5093"/>
                </a:cubicBezTo>
                <a:cubicBezTo>
                  <a:pt x="3110" y="5093"/>
                  <a:pt x="3494" y="660"/>
                  <a:pt x="2158" y="109"/>
                </a:cubicBezTo>
                <a:cubicBezTo>
                  <a:pt x="1965" y="33"/>
                  <a:pt x="1783" y="0"/>
                  <a:pt x="1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4483989" y="1986207"/>
            <a:ext cx="34636" cy="34617"/>
          </a:xfrm>
          <a:custGeom>
            <a:avLst/>
            <a:gdLst/>
            <a:ahLst/>
            <a:cxnLst/>
            <a:rect l="l" t="t" r="r" b="b"/>
            <a:pathLst>
              <a:path w="1764" h="1763" extrusionOk="0">
                <a:moveTo>
                  <a:pt x="882" y="0"/>
                </a:moveTo>
                <a:cubicBezTo>
                  <a:pt x="396" y="0"/>
                  <a:pt x="0" y="395"/>
                  <a:pt x="0" y="881"/>
                </a:cubicBezTo>
                <a:cubicBezTo>
                  <a:pt x="0" y="1368"/>
                  <a:pt x="396" y="1763"/>
                  <a:pt x="882" y="1763"/>
                </a:cubicBezTo>
                <a:cubicBezTo>
                  <a:pt x="1368" y="1763"/>
                  <a:pt x="1763" y="1368"/>
                  <a:pt x="1763" y="881"/>
                </a:cubicBezTo>
                <a:cubicBezTo>
                  <a:pt x="1763" y="395"/>
                  <a:pt x="1368"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4289424" y="1757594"/>
            <a:ext cx="250680" cy="306326"/>
          </a:xfrm>
          <a:custGeom>
            <a:avLst/>
            <a:gdLst/>
            <a:ahLst/>
            <a:cxnLst/>
            <a:rect l="l" t="t" r="r" b="b"/>
            <a:pathLst>
              <a:path w="12767" h="15601" extrusionOk="0">
                <a:moveTo>
                  <a:pt x="5765" y="0"/>
                </a:moveTo>
                <a:cubicBezTo>
                  <a:pt x="4536" y="0"/>
                  <a:pt x="3330" y="373"/>
                  <a:pt x="2341" y="1248"/>
                </a:cubicBezTo>
                <a:cubicBezTo>
                  <a:pt x="2341" y="1248"/>
                  <a:pt x="608" y="3102"/>
                  <a:pt x="304" y="6841"/>
                </a:cubicBezTo>
                <a:cubicBezTo>
                  <a:pt x="0" y="10549"/>
                  <a:pt x="61" y="9971"/>
                  <a:pt x="456" y="11430"/>
                </a:cubicBezTo>
                <a:cubicBezTo>
                  <a:pt x="968" y="13206"/>
                  <a:pt x="4741" y="15601"/>
                  <a:pt x="7098" y="15601"/>
                </a:cubicBezTo>
                <a:cubicBezTo>
                  <a:pt x="7404" y="15601"/>
                  <a:pt x="7686" y="15560"/>
                  <a:pt x="7934" y="15473"/>
                </a:cubicBezTo>
                <a:cubicBezTo>
                  <a:pt x="9271" y="15047"/>
                  <a:pt x="10487" y="13983"/>
                  <a:pt x="11368" y="11461"/>
                </a:cubicBezTo>
                <a:cubicBezTo>
                  <a:pt x="11399" y="11278"/>
                  <a:pt x="11490" y="11126"/>
                  <a:pt x="11520" y="10974"/>
                </a:cubicBezTo>
                <a:cubicBezTo>
                  <a:pt x="11581" y="10701"/>
                  <a:pt x="11672" y="10458"/>
                  <a:pt x="11733" y="10214"/>
                </a:cubicBezTo>
                <a:cubicBezTo>
                  <a:pt x="11824" y="10032"/>
                  <a:pt x="11855" y="9789"/>
                  <a:pt x="11885" y="9607"/>
                </a:cubicBezTo>
                <a:cubicBezTo>
                  <a:pt x="11946" y="9455"/>
                  <a:pt x="11946" y="9272"/>
                  <a:pt x="11976" y="9120"/>
                </a:cubicBezTo>
                <a:cubicBezTo>
                  <a:pt x="12311" y="6537"/>
                  <a:pt x="12767" y="3679"/>
                  <a:pt x="10517" y="1825"/>
                </a:cubicBezTo>
                <a:cubicBezTo>
                  <a:pt x="9242" y="727"/>
                  <a:pt x="7481" y="0"/>
                  <a:pt x="5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4400441" y="1963882"/>
            <a:ext cx="66857" cy="36187"/>
          </a:xfrm>
          <a:custGeom>
            <a:avLst/>
            <a:gdLst/>
            <a:ahLst/>
            <a:cxnLst/>
            <a:rect l="l" t="t" r="r" b="b"/>
            <a:pathLst>
              <a:path w="3405" h="1843" extrusionOk="0">
                <a:moveTo>
                  <a:pt x="188" y="0"/>
                </a:moveTo>
                <a:cubicBezTo>
                  <a:pt x="168" y="0"/>
                  <a:pt x="146" y="4"/>
                  <a:pt x="122" y="12"/>
                </a:cubicBezTo>
                <a:cubicBezTo>
                  <a:pt x="61" y="43"/>
                  <a:pt x="0" y="134"/>
                  <a:pt x="61" y="195"/>
                </a:cubicBezTo>
                <a:cubicBezTo>
                  <a:pt x="91" y="225"/>
                  <a:pt x="608" y="1289"/>
                  <a:pt x="1641" y="1684"/>
                </a:cubicBezTo>
                <a:cubicBezTo>
                  <a:pt x="1824" y="1745"/>
                  <a:pt x="2037" y="1836"/>
                  <a:pt x="2189" y="1836"/>
                </a:cubicBezTo>
                <a:cubicBezTo>
                  <a:pt x="2242" y="1841"/>
                  <a:pt x="2294" y="1843"/>
                  <a:pt x="2344" y="1843"/>
                </a:cubicBezTo>
                <a:cubicBezTo>
                  <a:pt x="2951" y="1843"/>
                  <a:pt x="3316" y="1530"/>
                  <a:pt x="3344" y="1502"/>
                </a:cubicBezTo>
                <a:cubicBezTo>
                  <a:pt x="3404" y="1471"/>
                  <a:pt x="3404" y="1350"/>
                  <a:pt x="3344" y="1319"/>
                </a:cubicBezTo>
                <a:cubicBezTo>
                  <a:pt x="3328" y="1289"/>
                  <a:pt x="3290" y="1274"/>
                  <a:pt x="3252" y="1274"/>
                </a:cubicBezTo>
                <a:cubicBezTo>
                  <a:pt x="3214" y="1274"/>
                  <a:pt x="3176" y="1289"/>
                  <a:pt x="3161" y="1319"/>
                </a:cubicBezTo>
                <a:cubicBezTo>
                  <a:pt x="3161" y="1319"/>
                  <a:pt x="2892" y="1589"/>
                  <a:pt x="2378" y="1589"/>
                </a:cubicBezTo>
                <a:cubicBezTo>
                  <a:pt x="2202" y="1589"/>
                  <a:pt x="1996" y="1557"/>
                  <a:pt x="1763" y="1471"/>
                </a:cubicBezTo>
                <a:cubicBezTo>
                  <a:pt x="851" y="1076"/>
                  <a:pt x="304" y="73"/>
                  <a:pt x="304" y="73"/>
                </a:cubicBezTo>
                <a:cubicBezTo>
                  <a:pt x="282" y="29"/>
                  <a:pt x="243" y="0"/>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4437434" y="1895473"/>
            <a:ext cx="27469" cy="68055"/>
          </a:xfrm>
          <a:custGeom>
            <a:avLst/>
            <a:gdLst/>
            <a:ahLst/>
            <a:cxnLst/>
            <a:rect l="l" t="t" r="r" b="b"/>
            <a:pathLst>
              <a:path w="1399" h="3466" extrusionOk="0">
                <a:moveTo>
                  <a:pt x="639" y="1"/>
                </a:moveTo>
                <a:cubicBezTo>
                  <a:pt x="548" y="1"/>
                  <a:pt x="487" y="62"/>
                  <a:pt x="487" y="183"/>
                </a:cubicBezTo>
                <a:cubicBezTo>
                  <a:pt x="517" y="305"/>
                  <a:pt x="548" y="2159"/>
                  <a:pt x="1004" y="2949"/>
                </a:cubicBezTo>
                <a:cubicBezTo>
                  <a:pt x="885" y="3021"/>
                  <a:pt x="710" y="3129"/>
                  <a:pt x="450" y="3129"/>
                </a:cubicBezTo>
                <a:cubicBezTo>
                  <a:pt x="378" y="3129"/>
                  <a:pt x="299" y="3121"/>
                  <a:pt x="213" y="3101"/>
                </a:cubicBezTo>
                <a:cubicBezTo>
                  <a:pt x="205" y="3097"/>
                  <a:pt x="196" y="3095"/>
                  <a:pt x="187" y="3095"/>
                </a:cubicBezTo>
                <a:cubicBezTo>
                  <a:pt x="129" y="3095"/>
                  <a:pt x="57" y="3170"/>
                  <a:pt x="31" y="3223"/>
                </a:cubicBezTo>
                <a:cubicBezTo>
                  <a:pt x="1" y="3314"/>
                  <a:pt x="61" y="3375"/>
                  <a:pt x="153" y="3405"/>
                </a:cubicBezTo>
                <a:cubicBezTo>
                  <a:pt x="213" y="3466"/>
                  <a:pt x="335" y="3466"/>
                  <a:pt x="396" y="3466"/>
                </a:cubicBezTo>
                <a:cubicBezTo>
                  <a:pt x="973" y="3466"/>
                  <a:pt x="1368" y="3071"/>
                  <a:pt x="1368" y="3071"/>
                </a:cubicBezTo>
                <a:cubicBezTo>
                  <a:pt x="1399" y="3010"/>
                  <a:pt x="1399" y="2919"/>
                  <a:pt x="1368" y="2858"/>
                </a:cubicBezTo>
                <a:cubicBezTo>
                  <a:pt x="973" y="2341"/>
                  <a:pt x="821" y="730"/>
                  <a:pt x="821" y="153"/>
                </a:cubicBezTo>
                <a:cubicBezTo>
                  <a:pt x="821" y="62"/>
                  <a:pt x="760"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4353886" y="1868023"/>
            <a:ext cx="92520" cy="92540"/>
          </a:xfrm>
          <a:custGeom>
            <a:avLst/>
            <a:gdLst/>
            <a:ahLst/>
            <a:cxnLst/>
            <a:rect l="l" t="t" r="r" b="b"/>
            <a:pathLst>
              <a:path w="4712" h="4713" extrusionOk="0">
                <a:moveTo>
                  <a:pt x="2377" y="334"/>
                </a:moveTo>
                <a:cubicBezTo>
                  <a:pt x="2395" y="334"/>
                  <a:pt x="2414" y="335"/>
                  <a:pt x="2432" y="335"/>
                </a:cubicBezTo>
                <a:cubicBezTo>
                  <a:pt x="3526" y="365"/>
                  <a:pt x="4408" y="1277"/>
                  <a:pt x="4408" y="2372"/>
                </a:cubicBezTo>
                <a:cubicBezTo>
                  <a:pt x="4349" y="3461"/>
                  <a:pt x="3492" y="4350"/>
                  <a:pt x="2444" y="4350"/>
                </a:cubicBezTo>
                <a:cubicBezTo>
                  <a:pt x="2410" y="4350"/>
                  <a:pt x="2375" y="4349"/>
                  <a:pt x="2341" y="4347"/>
                </a:cubicBezTo>
                <a:cubicBezTo>
                  <a:pt x="1246" y="4317"/>
                  <a:pt x="335" y="3405"/>
                  <a:pt x="365" y="2311"/>
                </a:cubicBezTo>
                <a:cubicBezTo>
                  <a:pt x="395" y="1234"/>
                  <a:pt x="1278" y="334"/>
                  <a:pt x="2377" y="334"/>
                </a:cubicBezTo>
                <a:close/>
                <a:moveTo>
                  <a:pt x="2371" y="1"/>
                </a:moveTo>
                <a:cubicBezTo>
                  <a:pt x="1094" y="1"/>
                  <a:pt x="31" y="1004"/>
                  <a:pt x="0" y="2311"/>
                </a:cubicBezTo>
                <a:cubicBezTo>
                  <a:pt x="0" y="3587"/>
                  <a:pt x="1003" y="4651"/>
                  <a:pt x="2310" y="4712"/>
                </a:cubicBezTo>
                <a:cubicBezTo>
                  <a:pt x="2329" y="4712"/>
                  <a:pt x="2349" y="4713"/>
                  <a:pt x="2368" y="4713"/>
                </a:cubicBezTo>
                <a:cubicBezTo>
                  <a:pt x="3678" y="4713"/>
                  <a:pt x="4712" y="3690"/>
                  <a:pt x="4712" y="2372"/>
                </a:cubicBezTo>
                <a:cubicBezTo>
                  <a:pt x="4712" y="1095"/>
                  <a:pt x="3678" y="31"/>
                  <a:pt x="2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4459524" y="1884143"/>
            <a:ext cx="92520" cy="92520"/>
          </a:xfrm>
          <a:custGeom>
            <a:avLst/>
            <a:gdLst/>
            <a:ahLst/>
            <a:cxnLst/>
            <a:rect l="l" t="t" r="r" b="b"/>
            <a:pathLst>
              <a:path w="4712" h="4712" extrusionOk="0">
                <a:moveTo>
                  <a:pt x="2379" y="334"/>
                </a:moveTo>
                <a:cubicBezTo>
                  <a:pt x="2396" y="334"/>
                  <a:pt x="2414" y="334"/>
                  <a:pt x="2432" y="335"/>
                </a:cubicBezTo>
                <a:cubicBezTo>
                  <a:pt x="3526" y="335"/>
                  <a:pt x="4408" y="1307"/>
                  <a:pt x="4408" y="2402"/>
                </a:cubicBezTo>
                <a:cubicBezTo>
                  <a:pt x="4378" y="3478"/>
                  <a:pt x="3495" y="4378"/>
                  <a:pt x="2424" y="4378"/>
                </a:cubicBezTo>
                <a:cubicBezTo>
                  <a:pt x="2407" y="4378"/>
                  <a:pt x="2389" y="4378"/>
                  <a:pt x="2371" y="4377"/>
                </a:cubicBezTo>
                <a:cubicBezTo>
                  <a:pt x="1246" y="4347"/>
                  <a:pt x="335" y="3435"/>
                  <a:pt x="395" y="2310"/>
                </a:cubicBezTo>
                <a:cubicBezTo>
                  <a:pt x="425" y="1234"/>
                  <a:pt x="1308" y="334"/>
                  <a:pt x="2379" y="334"/>
                </a:cubicBezTo>
                <a:close/>
                <a:moveTo>
                  <a:pt x="2401" y="0"/>
                </a:moveTo>
                <a:cubicBezTo>
                  <a:pt x="1094" y="0"/>
                  <a:pt x="31" y="1034"/>
                  <a:pt x="0" y="2310"/>
                </a:cubicBezTo>
                <a:cubicBezTo>
                  <a:pt x="0" y="3617"/>
                  <a:pt x="1034" y="4681"/>
                  <a:pt x="2310" y="4712"/>
                </a:cubicBezTo>
                <a:cubicBezTo>
                  <a:pt x="3617" y="4712"/>
                  <a:pt x="4712" y="3678"/>
                  <a:pt x="4712" y="2402"/>
                </a:cubicBezTo>
                <a:cubicBezTo>
                  <a:pt x="4712" y="1095"/>
                  <a:pt x="3678" y="31"/>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4441008" y="1916620"/>
            <a:ext cx="24504" cy="11702"/>
          </a:xfrm>
          <a:custGeom>
            <a:avLst/>
            <a:gdLst/>
            <a:ahLst/>
            <a:cxnLst/>
            <a:rect l="l" t="t" r="r" b="b"/>
            <a:pathLst>
              <a:path w="1248" h="596" extrusionOk="0">
                <a:moveTo>
                  <a:pt x="530" y="1"/>
                </a:moveTo>
                <a:cubicBezTo>
                  <a:pt x="320" y="1"/>
                  <a:pt x="126" y="70"/>
                  <a:pt x="1" y="140"/>
                </a:cubicBezTo>
                <a:lnTo>
                  <a:pt x="183" y="444"/>
                </a:lnTo>
                <a:cubicBezTo>
                  <a:pt x="200" y="427"/>
                  <a:pt x="343" y="347"/>
                  <a:pt x="520" y="347"/>
                </a:cubicBezTo>
                <a:cubicBezTo>
                  <a:pt x="666" y="347"/>
                  <a:pt x="836" y="402"/>
                  <a:pt x="974" y="596"/>
                </a:cubicBezTo>
                <a:lnTo>
                  <a:pt x="1247" y="413"/>
                </a:lnTo>
                <a:cubicBezTo>
                  <a:pt x="1049" y="99"/>
                  <a:pt x="779"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4324041" y="1882945"/>
            <a:ext cx="38210" cy="17927"/>
          </a:xfrm>
          <a:custGeom>
            <a:avLst/>
            <a:gdLst/>
            <a:ahLst/>
            <a:cxnLst/>
            <a:rect l="l" t="t" r="r" b="b"/>
            <a:pathLst>
              <a:path w="1946" h="913" extrusionOk="0">
                <a:moveTo>
                  <a:pt x="183" y="1"/>
                </a:moveTo>
                <a:cubicBezTo>
                  <a:pt x="92" y="1"/>
                  <a:pt x="0" y="61"/>
                  <a:pt x="0" y="153"/>
                </a:cubicBezTo>
                <a:cubicBezTo>
                  <a:pt x="0" y="213"/>
                  <a:pt x="61" y="335"/>
                  <a:pt x="152" y="335"/>
                </a:cubicBezTo>
                <a:cubicBezTo>
                  <a:pt x="1368" y="548"/>
                  <a:pt x="1672" y="821"/>
                  <a:pt x="1672" y="821"/>
                </a:cubicBezTo>
                <a:cubicBezTo>
                  <a:pt x="1703" y="852"/>
                  <a:pt x="1763" y="912"/>
                  <a:pt x="1824" y="912"/>
                </a:cubicBezTo>
                <a:cubicBezTo>
                  <a:pt x="1855" y="912"/>
                  <a:pt x="1885" y="852"/>
                  <a:pt x="1885" y="852"/>
                </a:cubicBezTo>
                <a:cubicBezTo>
                  <a:pt x="1946" y="821"/>
                  <a:pt x="1946" y="700"/>
                  <a:pt x="1915" y="639"/>
                </a:cubicBezTo>
                <a:cubicBezTo>
                  <a:pt x="1885" y="548"/>
                  <a:pt x="1581" y="244"/>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4525773" y="1921745"/>
            <a:ext cx="26861" cy="12547"/>
          </a:xfrm>
          <a:custGeom>
            <a:avLst/>
            <a:gdLst/>
            <a:ahLst/>
            <a:cxnLst/>
            <a:rect l="l" t="t" r="r" b="b"/>
            <a:pathLst>
              <a:path w="1368" h="639" extrusionOk="0">
                <a:moveTo>
                  <a:pt x="183" y="0"/>
                </a:moveTo>
                <a:cubicBezTo>
                  <a:pt x="91" y="0"/>
                  <a:pt x="0" y="31"/>
                  <a:pt x="0" y="152"/>
                </a:cubicBezTo>
                <a:cubicBezTo>
                  <a:pt x="0" y="243"/>
                  <a:pt x="61" y="335"/>
                  <a:pt x="152" y="335"/>
                </a:cubicBezTo>
                <a:cubicBezTo>
                  <a:pt x="304" y="335"/>
                  <a:pt x="821" y="395"/>
                  <a:pt x="1064" y="608"/>
                </a:cubicBezTo>
                <a:cubicBezTo>
                  <a:pt x="1125" y="639"/>
                  <a:pt x="1155" y="639"/>
                  <a:pt x="1186" y="639"/>
                </a:cubicBezTo>
                <a:cubicBezTo>
                  <a:pt x="1216" y="639"/>
                  <a:pt x="1307" y="639"/>
                  <a:pt x="1338" y="547"/>
                </a:cubicBezTo>
                <a:cubicBezTo>
                  <a:pt x="1368" y="487"/>
                  <a:pt x="1368" y="395"/>
                  <a:pt x="1307" y="335"/>
                </a:cubicBezTo>
                <a:cubicBezTo>
                  <a:pt x="912" y="61"/>
                  <a:pt x="243"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4383477" y="1852059"/>
            <a:ext cx="49578" cy="17927"/>
          </a:xfrm>
          <a:custGeom>
            <a:avLst/>
            <a:gdLst/>
            <a:ahLst/>
            <a:cxnLst/>
            <a:rect l="l" t="t" r="r" b="b"/>
            <a:pathLst>
              <a:path w="2525" h="913" extrusionOk="0">
                <a:moveTo>
                  <a:pt x="1339" y="1"/>
                </a:moveTo>
                <a:cubicBezTo>
                  <a:pt x="1072" y="1"/>
                  <a:pt x="772" y="60"/>
                  <a:pt x="469" y="236"/>
                </a:cubicBezTo>
                <a:cubicBezTo>
                  <a:pt x="1" y="496"/>
                  <a:pt x="111" y="913"/>
                  <a:pt x="553" y="913"/>
                </a:cubicBezTo>
                <a:cubicBezTo>
                  <a:pt x="628" y="913"/>
                  <a:pt x="711" y="901"/>
                  <a:pt x="803" y="874"/>
                </a:cubicBezTo>
                <a:cubicBezTo>
                  <a:pt x="1059" y="806"/>
                  <a:pt x="1258" y="767"/>
                  <a:pt x="1469" y="767"/>
                </a:cubicBezTo>
                <a:cubicBezTo>
                  <a:pt x="1634" y="767"/>
                  <a:pt x="1806" y="791"/>
                  <a:pt x="2019" y="844"/>
                </a:cubicBezTo>
                <a:cubicBezTo>
                  <a:pt x="2045" y="847"/>
                  <a:pt x="2069" y="849"/>
                  <a:pt x="2092" y="849"/>
                </a:cubicBezTo>
                <a:cubicBezTo>
                  <a:pt x="2508" y="849"/>
                  <a:pt x="2525" y="353"/>
                  <a:pt x="2323" y="267"/>
                </a:cubicBezTo>
                <a:cubicBezTo>
                  <a:pt x="2323" y="267"/>
                  <a:pt x="1903" y="1"/>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476822" y="1866098"/>
            <a:ext cx="48714" cy="23326"/>
          </a:xfrm>
          <a:custGeom>
            <a:avLst/>
            <a:gdLst/>
            <a:ahLst/>
            <a:cxnLst/>
            <a:rect l="l" t="t" r="r" b="b"/>
            <a:pathLst>
              <a:path w="2481" h="1188" extrusionOk="0">
                <a:moveTo>
                  <a:pt x="760" y="1"/>
                </a:moveTo>
                <a:cubicBezTo>
                  <a:pt x="523" y="1"/>
                  <a:pt x="365" y="38"/>
                  <a:pt x="365" y="38"/>
                </a:cubicBezTo>
                <a:cubicBezTo>
                  <a:pt x="122" y="38"/>
                  <a:pt x="1" y="615"/>
                  <a:pt x="487" y="646"/>
                </a:cubicBezTo>
                <a:cubicBezTo>
                  <a:pt x="973" y="737"/>
                  <a:pt x="1217" y="798"/>
                  <a:pt x="1642" y="1071"/>
                </a:cubicBezTo>
                <a:cubicBezTo>
                  <a:pt x="1775" y="1153"/>
                  <a:pt x="1899" y="1187"/>
                  <a:pt x="2005" y="1187"/>
                </a:cubicBezTo>
                <a:cubicBezTo>
                  <a:pt x="2333" y="1187"/>
                  <a:pt x="2481" y="854"/>
                  <a:pt x="2159" y="555"/>
                </a:cubicBezTo>
                <a:cubicBezTo>
                  <a:pt x="1695" y="91"/>
                  <a:pt x="1130"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4240002" y="1861425"/>
            <a:ext cx="75693" cy="111821"/>
          </a:xfrm>
          <a:custGeom>
            <a:avLst/>
            <a:gdLst/>
            <a:ahLst/>
            <a:cxnLst/>
            <a:rect l="l" t="t" r="r" b="b"/>
            <a:pathLst>
              <a:path w="3855" h="5695" extrusionOk="0">
                <a:moveTo>
                  <a:pt x="2161" y="1"/>
                </a:moveTo>
                <a:cubicBezTo>
                  <a:pt x="1981" y="1"/>
                  <a:pt x="1786" y="29"/>
                  <a:pt x="1575" y="94"/>
                </a:cubicBezTo>
                <a:cubicBezTo>
                  <a:pt x="0" y="599"/>
                  <a:pt x="23" y="5694"/>
                  <a:pt x="2894" y="5694"/>
                </a:cubicBezTo>
                <a:cubicBezTo>
                  <a:pt x="2959" y="5694"/>
                  <a:pt x="3026" y="5692"/>
                  <a:pt x="3095" y="5686"/>
                </a:cubicBezTo>
                <a:lnTo>
                  <a:pt x="3855" y="1188"/>
                </a:lnTo>
                <a:cubicBezTo>
                  <a:pt x="3855" y="1188"/>
                  <a:pt x="3330" y="1"/>
                  <a:pt x="2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4258990" y="1942636"/>
            <a:ext cx="34027" cy="34027"/>
          </a:xfrm>
          <a:custGeom>
            <a:avLst/>
            <a:gdLst/>
            <a:ahLst/>
            <a:cxnLst/>
            <a:rect l="l" t="t" r="r" b="b"/>
            <a:pathLst>
              <a:path w="1733" h="1733" extrusionOk="0">
                <a:moveTo>
                  <a:pt x="882" y="0"/>
                </a:moveTo>
                <a:cubicBezTo>
                  <a:pt x="365" y="0"/>
                  <a:pt x="0" y="365"/>
                  <a:pt x="0" y="851"/>
                </a:cubicBezTo>
                <a:cubicBezTo>
                  <a:pt x="0" y="1368"/>
                  <a:pt x="365" y="1733"/>
                  <a:pt x="882" y="1733"/>
                </a:cubicBezTo>
                <a:cubicBezTo>
                  <a:pt x="1368" y="1733"/>
                  <a:pt x="1733" y="1368"/>
                  <a:pt x="1733" y="851"/>
                </a:cubicBezTo>
                <a:cubicBezTo>
                  <a:pt x="1733" y="365"/>
                  <a:pt x="1368"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4286440" y="1822901"/>
            <a:ext cx="56726" cy="103044"/>
          </a:xfrm>
          <a:custGeom>
            <a:avLst/>
            <a:gdLst/>
            <a:ahLst/>
            <a:cxnLst/>
            <a:rect l="l" t="t" r="r" b="b"/>
            <a:pathLst>
              <a:path w="2889" h="5248" extrusionOk="0">
                <a:moveTo>
                  <a:pt x="1601" y="0"/>
                </a:moveTo>
                <a:cubicBezTo>
                  <a:pt x="1347" y="0"/>
                  <a:pt x="1028" y="272"/>
                  <a:pt x="730" y="1296"/>
                </a:cubicBezTo>
                <a:cubicBezTo>
                  <a:pt x="0" y="3454"/>
                  <a:pt x="1915" y="5247"/>
                  <a:pt x="1915" y="5247"/>
                </a:cubicBezTo>
                <a:cubicBezTo>
                  <a:pt x="1915" y="5247"/>
                  <a:pt x="1247" y="3697"/>
                  <a:pt x="2250" y="2390"/>
                </a:cubicBezTo>
                <a:cubicBezTo>
                  <a:pt x="2888" y="1569"/>
                  <a:pt x="2098" y="353"/>
                  <a:pt x="2098" y="353"/>
                </a:cubicBezTo>
                <a:cubicBezTo>
                  <a:pt x="2098" y="353"/>
                  <a:pt x="1891"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4262563" y="1892252"/>
            <a:ext cx="35225" cy="42628"/>
          </a:xfrm>
          <a:custGeom>
            <a:avLst/>
            <a:gdLst/>
            <a:ahLst/>
            <a:cxnLst/>
            <a:rect l="l" t="t" r="r" b="b"/>
            <a:pathLst>
              <a:path w="1794" h="2171" extrusionOk="0">
                <a:moveTo>
                  <a:pt x="176" y="1"/>
                </a:moveTo>
                <a:cubicBezTo>
                  <a:pt x="120" y="1"/>
                  <a:pt x="76" y="29"/>
                  <a:pt x="31" y="74"/>
                </a:cubicBezTo>
                <a:cubicBezTo>
                  <a:pt x="1" y="165"/>
                  <a:pt x="31" y="226"/>
                  <a:pt x="122" y="286"/>
                </a:cubicBezTo>
                <a:cubicBezTo>
                  <a:pt x="487" y="378"/>
                  <a:pt x="761" y="590"/>
                  <a:pt x="943" y="834"/>
                </a:cubicBezTo>
                <a:cubicBezTo>
                  <a:pt x="609" y="1077"/>
                  <a:pt x="335" y="1290"/>
                  <a:pt x="335" y="1290"/>
                </a:cubicBezTo>
                <a:cubicBezTo>
                  <a:pt x="274" y="1350"/>
                  <a:pt x="274" y="1411"/>
                  <a:pt x="305" y="1502"/>
                </a:cubicBezTo>
                <a:cubicBezTo>
                  <a:pt x="335" y="1502"/>
                  <a:pt x="396" y="1533"/>
                  <a:pt x="426" y="1533"/>
                </a:cubicBezTo>
                <a:cubicBezTo>
                  <a:pt x="457" y="1533"/>
                  <a:pt x="487" y="1533"/>
                  <a:pt x="548" y="1502"/>
                </a:cubicBezTo>
                <a:cubicBezTo>
                  <a:pt x="578" y="1502"/>
                  <a:pt x="791" y="1259"/>
                  <a:pt x="1156" y="1046"/>
                </a:cubicBezTo>
                <a:cubicBezTo>
                  <a:pt x="1460" y="1533"/>
                  <a:pt x="1520" y="2049"/>
                  <a:pt x="1520" y="2049"/>
                </a:cubicBezTo>
                <a:cubicBezTo>
                  <a:pt x="1520" y="2141"/>
                  <a:pt x="1551" y="2171"/>
                  <a:pt x="1642" y="2171"/>
                </a:cubicBezTo>
                <a:lnTo>
                  <a:pt x="1672" y="2171"/>
                </a:lnTo>
                <a:cubicBezTo>
                  <a:pt x="1764" y="2171"/>
                  <a:pt x="1794" y="2110"/>
                  <a:pt x="1794" y="2019"/>
                </a:cubicBezTo>
                <a:cubicBezTo>
                  <a:pt x="1764" y="1958"/>
                  <a:pt x="1551" y="347"/>
                  <a:pt x="244" y="13"/>
                </a:cubicBezTo>
                <a:cubicBezTo>
                  <a:pt x="219" y="5"/>
                  <a:pt x="197"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408197" y="1900676"/>
            <a:ext cx="15531" cy="24701"/>
          </a:xfrm>
          <a:custGeom>
            <a:avLst/>
            <a:gdLst/>
            <a:ahLst/>
            <a:cxnLst/>
            <a:rect l="l" t="t" r="r" b="b"/>
            <a:pathLst>
              <a:path w="791" h="1258" extrusionOk="0">
                <a:moveTo>
                  <a:pt x="433" y="1"/>
                </a:moveTo>
                <a:cubicBezTo>
                  <a:pt x="260" y="1"/>
                  <a:pt x="58" y="254"/>
                  <a:pt x="31" y="557"/>
                </a:cubicBezTo>
                <a:cubicBezTo>
                  <a:pt x="0" y="921"/>
                  <a:pt x="122" y="1225"/>
                  <a:pt x="304" y="1256"/>
                </a:cubicBezTo>
                <a:cubicBezTo>
                  <a:pt x="313" y="1257"/>
                  <a:pt x="323" y="1258"/>
                  <a:pt x="333" y="1258"/>
                </a:cubicBezTo>
                <a:cubicBezTo>
                  <a:pt x="511" y="1258"/>
                  <a:pt x="731" y="995"/>
                  <a:pt x="760" y="678"/>
                </a:cubicBezTo>
                <a:cubicBezTo>
                  <a:pt x="790" y="344"/>
                  <a:pt x="669" y="40"/>
                  <a:pt x="487" y="9"/>
                </a:cubicBezTo>
                <a:cubicBezTo>
                  <a:pt x="469" y="4"/>
                  <a:pt x="451"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4483989" y="1913380"/>
            <a:ext cx="16140" cy="24544"/>
          </a:xfrm>
          <a:custGeom>
            <a:avLst/>
            <a:gdLst/>
            <a:ahLst/>
            <a:cxnLst/>
            <a:rect l="l" t="t" r="r" b="b"/>
            <a:pathLst>
              <a:path w="822" h="1250" extrusionOk="0">
                <a:moveTo>
                  <a:pt x="517" y="1"/>
                </a:moveTo>
                <a:cubicBezTo>
                  <a:pt x="304" y="1"/>
                  <a:pt x="92" y="214"/>
                  <a:pt x="61" y="578"/>
                </a:cubicBezTo>
                <a:cubicBezTo>
                  <a:pt x="0" y="913"/>
                  <a:pt x="122" y="1217"/>
                  <a:pt x="304" y="1247"/>
                </a:cubicBezTo>
                <a:cubicBezTo>
                  <a:pt x="316" y="1249"/>
                  <a:pt x="328" y="1250"/>
                  <a:pt x="340" y="1250"/>
                </a:cubicBezTo>
                <a:cubicBezTo>
                  <a:pt x="541" y="1250"/>
                  <a:pt x="732" y="1014"/>
                  <a:pt x="760" y="669"/>
                </a:cubicBezTo>
                <a:cubicBezTo>
                  <a:pt x="821" y="335"/>
                  <a:pt x="700" y="3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4285851" y="1686004"/>
            <a:ext cx="306777" cy="193424"/>
          </a:xfrm>
          <a:custGeom>
            <a:avLst/>
            <a:gdLst/>
            <a:ahLst/>
            <a:cxnLst/>
            <a:rect l="l" t="t" r="r" b="b"/>
            <a:pathLst>
              <a:path w="15624" h="9851" extrusionOk="0">
                <a:moveTo>
                  <a:pt x="6201" y="0"/>
                </a:moveTo>
                <a:cubicBezTo>
                  <a:pt x="2888" y="152"/>
                  <a:pt x="1034" y="5988"/>
                  <a:pt x="1034" y="5988"/>
                </a:cubicBezTo>
                <a:cubicBezTo>
                  <a:pt x="1034" y="5988"/>
                  <a:pt x="0" y="8693"/>
                  <a:pt x="2948" y="8876"/>
                </a:cubicBezTo>
                <a:cubicBezTo>
                  <a:pt x="3043" y="8881"/>
                  <a:pt x="3135" y="8884"/>
                  <a:pt x="3225" y="8884"/>
                </a:cubicBezTo>
                <a:cubicBezTo>
                  <a:pt x="5995" y="8884"/>
                  <a:pt x="7021" y="6262"/>
                  <a:pt x="7021" y="6262"/>
                </a:cubicBezTo>
                <a:cubicBezTo>
                  <a:pt x="9170" y="9278"/>
                  <a:pt x="11179" y="9850"/>
                  <a:pt x="12395" y="9850"/>
                </a:cubicBezTo>
                <a:cubicBezTo>
                  <a:pt x="13140" y="9850"/>
                  <a:pt x="13587" y="9635"/>
                  <a:pt x="13587" y="9635"/>
                </a:cubicBezTo>
                <a:cubicBezTo>
                  <a:pt x="13587" y="9635"/>
                  <a:pt x="15623" y="7629"/>
                  <a:pt x="13830" y="4255"/>
                </a:cubicBezTo>
                <a:cubicBezTo>
                  <a:pt x="12037" y="851"/>
                  <a:pt x="6201"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3964148" y="2220455"/>
            <a:ext cx="228610" cy="801187"/>
          </a:xfrm>
          <a:custGeom>
            <a:avLst/>
            <a:gdLst/>
            <a:ahLst/>
            <a:cxnLst/>
            <a:rect l="l" t="t" r="r" b="b"/>
            <a:pathLst>
              <a:path w="11643" h="40804" extrusionOk="0">
                <a:moveTo>
                  <a:pt x="7559" y="1"/>
                </a:moveTo>
                <a:cubicBezTo>
                  <a:pt x="5545" y="1"/>
                  <a:pt x="3819" y="1499"/>
                  <a:pt x="3618" y="3541"/>
                </a:cubicBezTo>
                <a:lnTo>
                  <a:pt x="3375" y="5669"/>
                </a:lnTo>
                <a:lnTo>
                  <a:pt x="3192" y="7827"/>
                </a:lnTo>
                <a:lnTo>
                  <a:pt x="2767" y="12143"/>
                </a:lnTo>
                <a:lnTo>
                  <a:pt x="2402" y="16429"/>
                </a:lnTo>
                <a:lnTo>
                  <a:pt x="2189" y="18587"/>
                </a:lnTo>
                <a:lnTo>
                  <a:pt x="2007" y="20745"/>
                </a:lnTo>
                <a:cubicBezTo>
                  <a:pt x="1977" y="21475"/>
                  <a:pt x="1885" y="22204"/>
                  <a:pt x="1825" y="22934"/>
                </a:cubicBezTo>
                <a:lnTo>
                  <a:pt x="1581" y="25092"/>
                </a:lnTo>
                <a:lnTo>
                  <a:pt x="1369" y="27220"/>
                </a:lnTo>
                <a:lnTo>
                  <a:pt x="1125" y="29347"/>
                </a:lnTo>
                <a:cubicBezTo>
                  <a:pt x="821" y="32204"/>
                  <a:pt x="487" y="35031"/>
                  <a:pt x="153" y="37858"/>
                </a:cubicBezTo>
                <a:lnTo>
                  <a:pt x="153" y="37888"/>
                </a:lnTo>
                <a:cubicBezTo>
                  <a:pt x="1" y="39135"/>
                  <a:pt x="761" y="40350"/>
                  <a:pt x="2007" y="40715"/>
                </a:cubicBezTo>
                <a:cubicBezTo>
                  <a:pt x="2232" y="40775"/>
                  <a:pt x="2460" y="40804"/>
                  <a:pt x="2685" y="40804"/>
                </a:cubicBezTo>
                <a:cubicBezTo>
                  <a:pt x="3826" y="40804"/>
                  <a:pt x="4894" y="40064"/>
                  <a:pt x="5198" y="38922"/>
                </a:cubicBezTo>
                <a:cubicBezTo>
                  <a:pt x="5989" y="36065"/>
                  <a:pt x="6688" y="33207"/>
                  <a:pt x="7296" y="30320"/>
                </a:cubicBezTo>
                <a:cubicBezTo>
                  <a:pt x="7904" y="27432"/>
                  <a:pt x="8420" y="24605"/>
                  <a:pt x="8968" y="21718"/>
                </a:cubicBezTo>
                <a:lnTo>
                  <a:pt x="9332" y="19529"/>
                </a:lnTo>
                <a:lnTo>
                  <a:pt x="9697" y="17371"/>
                </a:lnTo>
                <a:lnTo>
                  <a:pt x="10031" y="15213"/>
                </a:lnTo>
                <a:lnTo>
                  <a:pt x="10183" y="14149"/>
                </a:lnTo>
                <a:lnTo>
                  <a:pt x="10335" y="13086"/>
                </a:lnTo>
                <a:cubicBezTo>
                  <a:pt x="10578" y="11627"/>
                  <a:pt x="10761" y="10198"/>
                  <a:pt x="10943" y="8739"/>
                </a:cubicBezTo>
                <a:lnTo>
                  <a:pt x="11217" y="6581"/>
                </a:lnTo>
                <a:lnTo>
                  <a:pt x="11338" y="5487"/>
                </a:lnTo>
                <a:lnTo>
                  <a:pt x="11430" y="4392"/>
                </a:lnTo>
                <a:cubicBezTo>
                  <a:pt x="11642" y="2174"/>
                  <a:pt x="10062" y="198"/>
                  <a:pt x="7904" y="15"/>
                </a:cubicBezTo>
                <a:cubicBezTo>
                  <a:pt x="7788" y="6"/>
                  <a:pt x="7673" y="1"/>
                  <a:pt x="7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4016672" y="2125931"/>
            <a:ext cx="242924" cy="274694"/>
          </a:xfrm>
          <a:custGeom>
            <a:avLst/>
            <a:gdLst/>
            <a:ahLst/>
            <a:cxnLst/>
            <a:rect l="l" t="t" r="r" b="b"/>
            <a:pathLst>
              <a:path w="12372" h="13990" extrusionOk="0">
                <a:moveTo>
                  <a:pt x="6812" y="0"/>
                </a:moveTo>
                <a:cubicBezTo>
                  <a:pt x="5161" y="0"/>
                  <a:pt x="3626" y="739"/>
                  <a:pt x="2584" y="1972"/>
                </a:cubicBezTo>
                <a:cubicBezTo>
                  <a:pt x="2432" y="2155"/>
                  <a:pt x="2280" y="2367"/>
                  <a:pt x="2159" y="2550"/>
                </a:cubicBezTo>
                <a:cubicBezTo>
                  <a:pt x="1885" y="3006"/>
                  <a:pt x="1612" y="3462"/>
                  <a:pt x="1460" y="3978"/>
                </a:cubicBezTo>
                <a:cubicBezTo>
                  <a:pt x="1125" y="5042"/>
                  <a:pt x="791" y="6410"/>
                  <a:pt x="396" y="8203"/>
                </a:cubicBezTo>
                <a:cubicBezTo>
                  <a:pt x="365" y="8325"/>
                  <a:pt x="365" y="8447"/>
                  <a:pt x="335" y="8599"/>
                </a:cubicBezTo>
                <a:cubicBezTo>
                  <a:pt x="213" y="9146"/>
                  <a:pt x="92" y="9845"/>
                  <a:pt x="1" y="10513"/>
                </a:cubicBezTo>
                <a:cubicBezTo>
                  <a:pt x="1" y="10513"/>
                  <a:pt x="669" y="11030"/>
                  <a:pt x="1764" y="11668"/>
                </a:cubicBezTo>
                <a:cubicBezTo>
                  <a:pt x="1916" y="11729"/>
                  <a:pt x="2128" y="11851"/>
                  <a:pt x="2280" y="11942"/>
                </a:cubicBezTo>
                <a:cubicBezTo>
                  <a:pt x="3527" y="12611"/>
                  <a:pt x="5229" y="13371"/>
                  <a:pt x="7083" y="13766"/>
                </a:cubicBezTo>
                <a:cubicBezTo>
                  <a:pt x="7204" y="13796"/>
                  <a:pt x="7356" y="13796"/>
                  <a:pt x="7508" y="13827"/>
                </a:cubicBezTo>
                <a:cubicBezTo>
                  <a:pt x="8192" y="13944"/>
                  <a:pt x="8893" y="13989"/>
                  <a:pt x="9613" y="13989"/>
                </a:cubicBezTo>
                <a:cubicBezTo>
                  <a:pt x="9822" y="13989"/>
                  <a:pt x="10032" y="13985"/>
                  <a:pt x="10244" y="13979"/>
                </a:cubicBezTo>
                <a:cubicBezTo>
                  <a:pt x="10244" y="13979"/>
                  <a:pt x="12372" y="7109"/>
                  <a:pt x="10700" y="2611"/>
                </a:cubicBezTo>
                <a:cubicBezTo>
                  <a:pt x="10062" y="848"/>
                  <a:pt x="8724" y="179"/>
                  <a:pt x="7356" y="27"/>
                </a:cubicBezTo>
                <a:cubicBezTo>
                  <a:pt x="7174" y="9"/>
                  <a:pt x="6992" y="0"/>
                  <a:pt x="6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3793381" y="2953045"/>
            <a:ext cx="115886" cy="61300"/>
          </a:xfrm>
          <a:custGeom>
            <a:avLst/>
            <a:gdLst/>
            <a:ahLst/>
            <a:cxnLst/>
            <a:rect l="l" t="t" r="r" b="b"/>
            <a:pathLst>
              <a:path w="5902" h="3122" extrusionOk="0">
                <a:moveTo>
                  <a:pt x="5901" y="1"/>
                </a:moveTo>
                <a:cubicBezTo>
                  <a:pt x="5901" y="1"/>
                  <a:pt x="3348" y="457"/>
                  <a:pt x="2588" y="1004"/>
                </a:cubicBezTo>
                <a:cubicBezTo>
                  <a:pt x="1828" y="1581"/>
                  <a:pt x="35" y="2463"/>
                  <a:pt x="5" y="3010"/>
                </a:cubicBezTo>
                <a:cubicBezTo>
                  <a:pt x="1" y="3088"/>
                  <a:pt x="77" y="3121"/>
                  <a:pt x="212" y="3121"/>
                </a:cubicBezTo>
                <a:cubicBezTo>
                  <a:pt x="1082" y="3121"/>
                  <a:pt x="4382" y="1733"/>
                  <a:pt x="4382" y="1733"/>
                </a:cubicBez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3761827" y="2945171"/>
            <a:ext cx="306777" cy="126744"/>
          </a:xfrm>
          <a:custGeom>
            <a:avLst/>
            <a:gdLst/>
            <a:ahLst/>
            <a:cxnLst/>
            <a:rect l="l" t="t" r="r" b="b"/>
            <a:pathLst>
              <a:path w="15624" h="6455" extrusionOk="0">
                <a:moveTo>
                  <a:pt x="10634" y="1"/>
                </a:moveTo>
                <a:cubicBezTo>
                  <a:pt x="9015" y="1"/>
                  <a:pt x="7439" y="141"/>
                  <a:pt x="6688" y="615"/>
                </a:cubicBezTo>
                <a:cubicBezTo>
                  <a:pt x="4834" y="1739"/>
                  <a:pt x="4074" y="2104"/>
                  <a:pt x="3040" y="2773"/>
                </a:cubicBezTo>
                <a:cubicBezTo>
                  <a:pt x="2007" y="3441"/>
                  <a:pt x="1" y="4323"/>
                  <a:pt x="852" y="4627"/>
                </a:cubicBezTo>
                <a:cubicBezTo>
                  <a:pt x="946" y="4659"/>
                  <a:pt x="1066" y="4674"/>
                  <a:pt x="1207" y="4674"/>
                </a:cubicBezTo>
                <a:cubicBezTo>
                  <a:pt x="2375" y="4674"/>
                  <a:pt x="4966" y="3655"/>
                  <a:pt x="6323" y="3411"/>
                </a:cubicBezTo>
                <a:cubicBezTo>
                  <a:pt x="6998" y="3303"/>
                  <a:pt x="7614" y="3249"/>
                  <a:pt x="8108" y="3249"/>
                </a:cubicBezTo>
                <a:cubicBezTo>
                  <a:pt x="8725" y="3249"/>
                  <a:pt x="9153" y="3333"/>
                  <a:pt x="9271" y="3502"/>
                </a:cubicBezTo>
                <a:cubicBezTo>
                  <a:pt x="9545" y="3806"/>
                  <a:pt x="8755" y="4566"/>
                  <a:pt x="8116" y="4900"/>
                </a:cubicBezTo>
                <a:cubicBezTo>
                  <a:pt x="7478" y="5235"/>
                  <a:pt x="5593" y="5812"/>
                  <a:pt x="6870" y="6329"/>
                </a:cubicBezTo>
                <a:cubicBezTo>
                  <a:pt x="7068" y="6417"/>
                  <a:pt x="7291" y="6454"/>
                  <a:pt x="7531" y="6454"/>
                </a:cubicBezTo>
                <a:cubicBezTo>
                  <a:pt x="8877" y="6454"/>
                  <a:pt x="10783" y="5266"/>
                  <a:pt x="12098" y="4931"/>
                </a:cubicBezTo>
                <a:cubicBezTo>
                  <a:pt x="12888" y="4748"/>
                  <a:pt x="13740" y="4292"/>
                  <a:pt x="14347" y="3867"/>
                </a:cubicBezTo>
                <a:cubicBezTo>
                  <a:pt x="15199" y="3289"/>
                  <a:pt x="15624" y="2286"/>
                  <a:pt x="15411" y="1283"/>
                </a:cubicBezTo>
                <a:cubicBezTo>
                  <a:pt x="15168" y="341"/>
                  <a:pt x="14499" y="189"/>
                  <a:pt x="14408" y="189"/>
                </a:cubicBezTo>
                <a:cubicBezTo>
                  <a:pt x="13452" y="105"/>
                  <a:pt x="12027" y="1"/>
                  <a:pt x="10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7924682" y="2510860"/>
            <a:ext cx="522841" cy="480999"/>
          </a:xfrm>
          <a:custGeom>
            <a:avLst/>
            <a:gdLst/>
            <a:ahLst/>
            <a:cxnLst/>
            <a:rect l="l" t="t" r="r" b="b"/>
            <a:pathLst>
              <a:path w="26628" h="24497" extrusionOk="0">
                <a:moveTo>
                  <a:pt x="14033" y="3790"/>
                </a:moveTo>
                <a:cubicBezTo>
                  <a:pt x="15405" y="3790"/>
                  <a:pt x="16798" y="4125"/>
                  <a:pt x="18086" y="4831"/>
                </a:cubicBezTo>
                <a:cubicBezTo>
                  <a:pt x="20062" y="5925"/>
                  <a:pt x="21521" y="7718"/>
                  <a:pt x="22159" y="9876"/>
                </a:cubicBezTo>
                <a:cubicBezTo>
                  <a:pt x="22797" y="12065"/>
                  <a:pt x="22554" y="14344"/>
                  <a:pt x="21490" y="16290"/>
                </a:cubicBezTo>
                <a:cubicBezTo>
                  <a:pt x="20366" y="18265"/>
                  <a:pt x="18603" y="19724"/>
                  <a:pt x="16414" y="20363"/>
                </a:cubicBezTo>
                <a:cubicBezTo>
                  <a:pt x="15623" y="20597"/>
                  <a:pt x="14815" y="20712"/>
                  <a:pt x="14012" y="20712"/>
                </a:cubicBezTo>
                <a:cubicBezTo>
                  <a:pt x="12625" y="20712"/>
                  <a:pt x="11252" y="20368"/>
                  <a:pt x="10001" y="19694"/>
                </a:cubicBezTo>
                <a:cubicBezTo>
                  <a:pt x="5897" y="17445"/>
                  <a:pt x="4378" y="12308"/>
                  <a:pt x="6627" y="8205"/>
                </a:cubicBezTo>
                <a:cubicBezTo>
                  <a:pt x="8129" y="5389"/>
                  <a:pt x="11032" y="3790"/>
                  <a:pt x="14033" y="3790"/>
                </a:cubicBezTo>
                <a:close/>
                <a:moveTo>
                  <a:pt x="14015" y="1"/>
                </a:moveTo>
                <a:cubicBezTo>
                  <a:pt x="9676" y="1"/>
                  <a:pt x="5467" y="2308"/>
                  <a:pt x="3253" y="6381"/>
                </a:cubicBezTo>
                <a:cubicBezTo>
                  <a:pt x="1" y="12308"/>
                  <a:pt x="2220" y="19755"/>
                  <a:pt x="8147" y="22977"/>
                </a:cubicBezTo>
                <a:cubicBezTo>
                  <a:pt x="9970" y="24010"/>
                  <a:pt x="11977" y="24497"/>
                  <a:pt x="13983" y="24497"/>
                </a:cubicBezTo>
                <a:cubicBezTo>
                  <a:pt x="15168" y="24497"/>
                  <a:pt x="16354" y="24314"/>
                  <a:pt x="17448" y="23980"/>
                </a:cubicBezTo>
                <a:cubicBezTo>
                  <a:pt x="20609" y="23068"/>
                  <a:pt x="23193" y="20971"/>
                  <a:pt x="24743" y="18083"/>
                </a:cubicBezTo>
                <a:cubicBezTo>
                  <a:pt x="26293" y="15226"/>
                  <a:pt x="26627" y="11943"/>
                  <a:pt x="25715" y="8782"/>
                </a:cubicBezTo>
                <a:cubicBezTo>
                  <a:pt x="24804" y="5621"/>
                  <a:pt x="22737" y="3037"/>
                  <a:pt x="19849" y="1487"/>
                </a:cubicBezTo>
                <a:cubicBezTo>
                  <a:pt x="17995" y="479"/>
                  <a:pt x="15991" y="1"/>
                  <a:pt x="1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8267257" y="2207358"/>
            <a:ext cx="250680" cy="383432"/>
          </a:xfrm>
          <a:custGeom>
            <a:avLst/>
            <a:gdLst/>
            <a:ahLst/>
            <a:cxnLst/>
            <a:rect l="l" t="t" r="r" b="b"/>
            <a:pathLst>
              <a:path w="12767" h="19528" extrusionOk="0">
                <a:moveTo>
                  <a:pt x="10756" y="1"/>
                </a:moveTo>
                <a:cubicBezTo>
                  <a:pt x="10148" y="1"/>
                  <a:pt x="9553" y="335"/>
                  <a:pt x="9241" y="895"/>
                </a:cubicBezTo>
                <a:lnTo>
                  <a:pt x="487" y="16944"/>
                </a:lnTo>
                <a:cubicBezTo>
                  <a:pt x="1" y="17765"/>
                  <a:pt x="335" y="18829"/>
                  <a:pt x="1186" y="19285"/>
                </a:cubicBezTo>
                <a:cubicBezTo>
                  <a:pt x="1460" y="19437"/>
                  <a:pt x="1764" y="19528"/>
                  <a:pt x="2007" y="19528"/>
                </a:cubicBezTo>
                <a:cubicBezTo>
                  <a:pt x="2615" y="19528"/>
                  <a:pt x="3223" y="19193"/>
                  <a:pt x="3527" y="18616"/>
                </a:cubicBezTo>
                <a:lnTo>
                  <a:pt x="12281" y="2567"/>
                </a:lnTo>
                <a:cubicBezTo>
                  <a:pt x="12767" y="1746"/>
                  <a:pt x="12433" y="682"/>
                  <a:pt x="11582" y="227"/>
                </a:cubicBezTo>
                <a:cubicBezTo>
                  <a:pt x="11322" y="73"/>
                  <a:pt x="11037" y="1"/>
                  <a:pt x="10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8186694" y="2168049"/>
            <a:ext cx="433305" cy="343377"/>
          </a:xfrm>
          <a:custGeom>
            <a:avLst/>
            <a:gdLst/>
            <a:ahLst/>
            <a:cxnLst/>
            <a:rect l="l" t="t" r="r" b="b"/>
            <a:pathLst>
              <a:path w="22068" h="17488" extrusionOk="0">
                <a:moveTo>
                  <a:pt x="16010" y="1"/>
                </a:moveTo>
                <a:cubicBezTo>
                  <a:pt x="15842" y="1"/>
                  <a:pt x="15672" y="25"/>
                  <a:pt x="15502" y="70"/>
                </a:cubicBezTo>
                <a:lnTo>
                  <a:pt x="1459" y="4204"/>
                </a:lnTo>
                <a:cubicBezTo>
                  <a:pt x="548" y="4478"/>
                  <a:pt x="0" y="5450"/>
                  <a:pt x="274" y="6362"/>
                </a:cubicBezTo>
                <a:cubicBezTo>
                  <a:pt x="500" y="7114"/>
                  <a:pt x="1201" y="7618"/>
                  <a:pt x="1951" y="7618"/>
                </a:cubicBezTo>
                <a:cubicBezTo>
                  <a:pt x="2111" y="7618"/>
                  <a:pt x="2272" y="7596"/>
                  <a:pt x="2432" y="7548"/>
                </a:cubicBezTo>
                <a:lnTo>
                  <a:pt x="14773" y="3900"/>
                </a:lnTo>
                <a:lnTo>
                  <a:pt x="18420" y="16241"/>
                </a:lnTo>
                <a:cubicBezTo>
                  <a:pt x="18663" y="17001"/>
                  <a:pt x="19332" y="17487"/>
                  <a:pt x="20092" y="17487"/>
                </a:cubicBezTo>
                <a:cubicBezTo>
                  <a:pt x="20244" y="17487"/>
                  <a:pt x="20396" y="17457"/>
                  <a:pt x="20639" y="17457"/>
                </a:cubicBezTo>
                <a:cubicBezTo>
                  <a:pt x="21551" y="17183"/>
                  <a:pt x="22068" y="16211"/>
                  <a:pt x="21825" y="15299"/>
                </a:cubicBezTo>
                <a:lnTo>
                  <a:pt x="17660" y="1225"/>
                </a:lnTo>
                <a:cubicBezTo>
                  <a:pt x="17569" y="830"/>
                  <a:pt x="17265" y="435"/>
                  <a:pt x="16840" y="222"/>
                </a:cubicBezTo>
                <a:cubicBezTo>
                  <a:pt x="16572" y="70"/>
                  <a:pt x="16293" y="1"/>
                  <a:pt x="16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7271164" y="2154009"/>
            <a:ext cx="333638" cy="732660"/>
          </a:xfrm>
          <a:custGeom>
            <a:avLst/>
            <a:gdLst/>
            <a:ahLst/>
            <a:cxnLst/>
            <a:rect l="l" t="t" r="r" b="b"/>
            <a:pathLst>
              <a:path w="16992" h="37314" extrusionOk="0">
                <a:moveTo>
                  <a:pt x="12789" y="1"/>
                </a:moveTo>
                <a:cubicBezTo>
                  <a:pt x="10833" y="1"/>
                  <a:pt x="9105" y="1510"/>
                  <a:pt x="8906" y="3521"/>
                </a:cubicBezTo>
                <a:lnTo>
                  <a:pt x="8906" y="3643"/>
                </a:lnTo>
                <a:lnTo>
                  <a:pt x="8876" y="4038"/>
                </a:lnTo>
                <a:lnTo>
                  <a:pt x="8785" y="4494"/>
                </a:lnTo>
                <a:cubicBezTo>
                  <a:pt x="8754" y="4798"/>
                  <a:pt x="8724" y="5162"/>
                  <a:pt x="8663" y="5466"/>
                </a:cubicBezTo>
                <a:cubicBezTo>
                  <a:pt x="8602" y="6105"/>
                  <a:pt x="8511" y="6743"/>
                  <a:pt x="8420" y="7381"/>
                </a:cubicBezTo>
                <a:cubicBezTo>
                  <a:pt x="8329" y="8050"/>
                  <a:pt x="8207" y="8688"/>
                  <a:pt x="8116" y="9327"/>
                </a:cubicBezTo>
                <a:lnTo>
                  <a:pt x="7964" y="10269"/>
                </a:lnTo>
                <a:lnTo>
                  <a:pt x="7751" y="11242"/>
                </a:lnTo>
                <a:cubicBezTo>
                  <a:pt x="7539" y="12518"/>
                  <a:pt x="7265" y="13764"/>
                  <a:pt x="6961" y="15071"/>
                </a:cubicBezTo>
                <a:cubicBezTo>
                  <a:pt x="6657" y="16318"/>
                  <a:pt x="6353" y="17625"/>
                  <a:pt x="6019" y="18871"/>
                </a:cubicBezTo>
                <a:cubicBezTo>
                  <a:pt x="5320" y="21424"/>
                  <a:pt x="4529" y="23886"/>
                  <a:pt x="3648" y="26348"/>
                </a:cubicBezTo>
                <a:lnTo>
                  <a:pt x="2979" y="28172"/>
                </a:lnTo>
                <a:lnTo>
                  <a:pt x="2584" y="29084"/>
                </a:lnTo>
                <a:lnTo>
                  <a:pt x="2402" y="29540"/>
                </a:lnTo>
                <a:lnTo>
                  <a:pt x="2219" y="29996"/>
                </a:lnTo>
                <a:lnTo>
                  <a:pt x="1824" y="30907"/>
                </a:lnTo>
                <a:lnTo>
                  <a:pt x="1429" y="31789"/>
                </a:lnTo>
                <a:lnTo>
                  <a:pt x="1216" y="32245"/>
                </a:lnTo>
                <a:lnTo>
                  <a:pt x="1003" y="32701"/>
                </a:lnTo>
                <a:lnTo>
                  <a:pt x="578" y="33582"/>
                </a:lnTo>
                <a:lnTo>
                  <a:pt x="548" y="33643"/>
                </a:lnTo>
                <a:cubicBezTo>
                  <a:pt x="0" y="34798"/>
                  <a:pt x="365" y="36166"/>
                  <a:pt x="1429" y="36865"/>
                </a:cubicBezTo>
                <a:cubicBezTo>
                  <a:pt x="1870" y="37167"/>
                  <a:pt x="2378" y="37313"/>
                  <a:pt x="2880" y="37313"/>
                </a:cubicBezTo>
                <a:cubicBezTo>
                  <a:pt x="3695" y="37313"/>
                  <a:pt x="4497" y="36929"/>
                  <a:pt x="4985" y="36196"/>
                </a:cubicBezTo>
                <a:lnTo>
                  <a:pt x="5593" y="35315"/>
                </a:lnTo>
                <a:lnTo>
                  <a:pt x="5897" y="34859"/>
                </a:lnTo>
                <a:lnTo>
                  <a:pt x="6201" y="34403"/>
                </a:lnTo>
                <a:lnTo>
                  <a:pt x="6779" y="33491"/>
                </a:lnTo>
                <a:lnTo>
                  <a:pt x="7295" y="32579"/>
                </a:lnTo>
                <a:lnTo>
                  <a:pt x="7569" y="32123"/>
                </a:lnTo>
                <a:lnTo>
                  <a:pt x="7842" y="31667"/>
                </a:lnTo>
                <a:lnTo>
                  <a:pt x="8359" y="30725"/>
                </a:lnTo>
                <a:lnTo>
                  <a:pt x="8876" y="29783"/>
                </a:lnTo>
                <a:lnTo>
                  <a:pt x="9089" y="29327"/>
                </a:lnTo>
                <a:lnTo>
                  <a:pt x="9332" y="28810"/>
                </a:lnTo>
                <a:cubicBezTo>
                  <a:pt x="9970" y="27534"/>
                  <a:pt x="10548" y="26227"/>
                  <a:pt x="11095" y="24950"/>
                </a:cubicBezTo>
                <a:lnTo>
                  <a:pt x="11520" y="23947"/>
                </a:lnTo>
                <a:lnTo>
                  <a:pt x="11915" y="22974"/>
                </a:lnTo>
                <a:lnTo>
                  <a:pt x="12098" y="22488"/>
                </a:lnTo>
                <a:lnTo>
                  <a:pt x="12280" y="21971"/>
                </a:lnTo>
                <a:cubicBezTo>
                  <a:pt x="12402" y="21637"/>
                  <a:pt x="12554" y="21333"/>
                  <a:pt x="12675" y="20999"/>
                </a:cubicBezTo>
                <a:cubicBezTo>
                  <a:pt x="13131" y="19661"/>
                  <a:pt x="13587" y="18324"/>
                  <a:pt x="13982" y="16956"/>
                </a:cubicBezTo>
                <a:cubicBezTo>
                  <a:pt x="14408" y="15588"/>
                  <a:pt x="14803" y="14220"/>
                  <a:pt x="15137" y="12853"/>
                </a:cubicBezTo>
                <a:lnTo>
                  <a:pt x="15411" y="11819"/>
                </a:lnTo>
                <a:lnTo>
                  <a:pt x="15624" y="10816"/>
                </a:lnTo>
                <a:cubicBezTo>
                  <a:pt x="15776" y="10117"/>
                  <a:pt x="15897" y="9387"/>
                  <a:pt x="16049" y="8719"/>
                </a:cubicBezTo>
                <a:cubicBezTo>
                  <a:pt x="16201" y="7989"/>
                  <a:pt x="16323" y="7321"/>
                  <a:pt x="16414" y="6591"/>
                </a:cubicBezTo>
                <a:cubicBezTo>
                  <a:pt x="16475" y="6257"/>
                  <a:pt x="16536" y="5892"/>
                  <a:pt x="16566" y="5527"/>
                </a:cubicBezTo>
                <a:lnTo>
                  <a:pt x="16657" y="4980"/>
                </a:lnTo>
                <a:lnTo>
                  <a:pt x="16688" y="4737"/>
                </a:lnTo>
                <a:lnTo>
                  <a:pt x="16718" y="4433"/>
                </a:lnTo>
                <a:cubicBezTo>
                  <a:pt x="16992" y="2244"/>
                  <a:pt x="15441" y="330"/>
                  <a:pt x="13223" y="26"/>
                </a:cubicBezTo>
                <a:cubicBezTo>
                  <a:pt x="13077" y="9"/>
                  <a:pt x="12933" y="1"/>
                  <a:pt x="12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7426341" y="2052142"/>
            <a:ext cx="244711" cy="266231"/>
          </a:xfrm>
          <a:custGeom>
            <a:avLst/>
            <a:gdLst/>
            <a:ahLst/>
            <a:cxnLst/>
            <a:rect l="l" t="t" r="r" b="b"/>
            <a:pathLst>
              <a:path w="12463" h="13559" extrusionOk="0">
                <a:moveTo>
                  <a:pt x="6231" y="0"/>
                </a:moveTo>
                <a:cubicBezTo>
                  <a:pt x="4930" y="0"/>
                  <a:pt x="3891" y="350"/>
                  <a:pt x="3891" y="350"/>
                </a:cubicBezTo>
                <a:cubicBezTo>
                  <a:pt x="3891" y="350"/>
                  <a:pt x="1581" y="2113"/>
                  <a:pt x="0" y="10898"/>
                </a:cubicBezTo>
                <a:cubicBezTo>
                  <a:pt x="0" y="10898"/>
                  <a:pt x="2397" y="13558"/>
                  <a:pt x="7042" y="13558"/>
                </a:cubicBezTo>
                <a:cubicBezTo>
                  <a:pt x="7628" y="13558"/>
                  <a:pt x="8249" y="13516"/>
                  <a:pt x="8906" y="13420"/>
                </a:cubicBezTo>
                <a:cubicBezTo>
                  <a:pt x="8906" y="13420"/>
                  <a:pt x="12463" y="7584"/>
                  <a:pt x="10852" y="3086"/>
                </a:cubicBezTo>
                <a:cubicBezTo>
                  <a:pt x="9936" y="558"/>
                  <a:pt x="7874" y="0"/>
                  <a:pt x="6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7453202" y="2775798"/>
            <a:ext cx="548484" cy="265662"/>
          </a:xfrm>
          <a:custGeom>
            <a:avLst/>
            <a:gdLst/>
            <a:ahLst/>
            <a:cxnLst/>
            <a:rect l="l" t="t" r="r" b="b"/>
            <a:pathLst>
              <a:path w="27934" h="13530" extrusionOk="0">
                <a:moveTo>
                  <a:pt x="27934" y="0"/>
                </a:moveTo>
                <a:lnTo>
                  <a:pt x="2553" y="487"/>
                </a:lnTo>
                <a:cubicBezTo>
                  <a:pt x="2553" y="487"/>
                  <a:pt x="0" y="6444"/>
                  <a:pt x="2584" y="10639"/>
                </a:cubicBezTo>
                <a:cubicBezTo>
                  <a:pt x="3757" y="12557"/>
                  <a:pt x="8434" y="13530"/>
                  <a:pt x="13402" y="13530"/>
                </a:cubicBezTo>
                <a:cubicBezTo>
                  <a:pt x="19373" y="13530"/>
                  <a:pt x="25764" y="12125"/>
                  <a:pt x="26991" y="9271"/>
                </a:cubicBezTo>
                <a:cubicBezTo>
                  <a:pt x="27873" y="7174"/>
                  <a:pt x="27934" y="0"/>
                  <a:pt x="27934" y="0"/>
                </a:cubicBezTo>
                <a:close/>
              </a:path>
            </a:pathLst>
          </a:custGeom>
          <a:solidFill>
            <a:srgbClr val="1422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7476470" y="1959110"/>
            <a:ext cx="547895" cy="935490"/>
          </a:xfrm>
          <a:custGeom>
            <a:avLst/>
            <a:gdLst/>
            <a:ahLst/>
            <a:cxnLst/>
            <a:rect l="l" t="t" r="r" b="b"/>
            <a:pathLst>
              <a:path w="27904" h="47644" extrusionOk="0">
                <a:moveTo>
                  <a:pt x="15441" y="1"/>
                </a:moveTo>
                <a:cubicBezTo>
                  <a:pt x="15411" y="1"/>
                  <a:pt x="15381" y="5"/>
                  <a:pt x="15350" y="12"/>
                </a:cubicBezTo>
                <a:lnTo>
                  <a:pt x="8967" y="316"/>
                </a:lnTo>
                <a:cubicBezTo>
                  <a:pt x="8785" y="316"/>
                  <a:pt x="8633" y="438"/>
                  <a:pt x="8542" y="559"/>
                </a:cubicBezTo>
                <a:cubicBezTo>
                  <a:pt x="8086" y="1198"/>
                  <a:pt x="7569" y="1654"/>
                  <a:pt x="6992" y="1988"/>
                </a:cubicBezTo>
                <a:cubicBezTo>
                  <a:pt x="6870" y="2079"/>
                  <a:pt x="6779" y="2110"/>
                  <a:pt x="6657" y="2201"/>
                </a:cubicBezTo>
                <a:cubicBezTo>
                  <a:pt x="6566" y="2231"/>
                  <a:pt x="6475" y="2261"/>
                  <a:pt x="6384" y="2353"/>
                </a:cubicBezTo>
                <a:cubicBezTo>
                  <a:pt x="6323" y="2383"/>
                  <a:pt x="6201" y="2413"/>
                  <a:pt x="6110" y="2444"/>
                </a:cubicBezTo>
                <a:cubicBezTo>
                  <a:pt x="5897" y="2565"/>
                  <a:pt x="5654" y="2657"/>
                  <a:pt x="5441" y="2717"/>
                </a:cubicBezTo>
                <a:cubicBezTo>
                  <a:pt x="3800" y="3325"/>
                  <a:pt x="2128" y="3629"/>
                  <a:pt x="1247" y="4936"/>
                </a:cubicBezTo>
                <a:cubicBezTo>
                  <a:pt x="1156" y="5119"/>
                  <a:pt x="1034" y="5331"/>
                  <a:pt x="912" y="5575"/>
                </a:cubicBezTo>
                <a:cubicBezTo>
                  <a:pt x="852" y="5787"/>
                  <a:pt x="760" y="6061"/>
                  <a:pt x="730" y="6365"/>
                </a:cubicBezTo>
                <a:cubicBezTo>
                  <a:pt x="700" y="6517"/>
                  <a:pt x="700" y="6699"/>
                  <a:pt x="700" y="6912"/>
                </a:cubicBezTo>
                <a:cubicBezTo>
                  <a:pt x="730" y="8918"/>
                  <a:pt x="2067" y="12626"/>
                  <a:pt x="2280" y="19617"/>
                </a:cubicBezTo>
                <a:cubicBezTo>
                  <a:pt x="2280" y="20043"/>
                  <a:pt x="2311" y="20499"/>
                  <a:pt x="2311" y="20955"/>
                </a:cubicBezTo>
                <a:lnTo>
                  <a:pt x="2311" y="21380"/>
                </a:lnTo>
                <a:lnTo>
                  <a:pt x="2311" y="22262"/>
                </a:lnTo>
                <a:lnTo>
                  <a:pt x="2311" y="23174"/>
                </a:lnTo>
                <a:cubicBezTo>
                  <a:pt x="2311" y="23721"/>
                  <a:pt x="2280" y="24298"/>
                  <a:pt x="2250" y="24906"/>
                </a:cubicBezTo>
                <a:cubicBezTo>
                  <a:pt x="2219" y="25453"/>
                  <a:pt x="2159" y="25970"/>
                  <a:pt x="2128" y="26548"/>
                </a:cubicBezTo>
                <a:cubicBezTo>
                  <a:pt x="2098" y="27125"/>
                  <a:pt x="2067" y="27672"/>
                  <a:pt x="1976" y="28310"/>
                </a:cubicBezTo>
                <a:cubicBezTo>
                  <a:pt x="1763" y="30681"/>
                  <a:pt x="1216" y="35393"/>
                  <a:pt x="608" y="39405"/>
                </a:cubicBezTo>
                <a:cubicBezTo>
                  <a:pt x="548" y="40043"/>
                  <a:pt x="426" y="40651"/>
                  <a:pt x="304" y="41229"/>
                </a:cubicBezTo>
                <a:cubicBezTo>
                  <a:pt x="304" y="41289"/>
                  <a:pt x="274" y="41320"/>
                  <a:pt x="274" y="41411"/>
                </a:cubicBezTo>
                <a:cubicBezTo>
                  <a:pt x="244" y="42171"/>
                  <a:pt x="122" y="42779"/>
                  <a:pt x="1" y="43296"/>
                </a:cubicBezTo>
                <a:cubicBezTo>
                  <a:pt x="548" y="43751"/>
                  <a:pt x="1095" y="44177"/>
                  <a:pt x="1763" y="44542"/>
                </a:cubicBezTo>
                <a:cubicBezTo>
                  <a:pt x="1794" y="44542"/>
                  <a:pt x="1794" y="44603"/>
                  <a:pt x="1824" y="44603"/>
                </a:cubicBezTo>
                <a:cubicBezTo>
                  <a:pt x="2280" y="44846"/>
                  <a:pt x="2767" y="45119"/>
                  <a:pt x="3283" y="45362"/>
                </a:cubicBezTo>
                <a:cubicBezTo>
                  <a:pt x="3466" y="45423"/>
                  <a:pt x="3648" y="45514"/>
                  <a:pt x="3800" y="45606"/>
                </a:cubicBezTo>
                <a:cubicBezTo>
                  <a:pt x="5289" y="46274"/>
                  <a:pt x="6900" y="46761"/>
                  <a:pt x="8663" y="47095"/>
                </a:cubicBezTo>
                <a:cubicBezTo>
                  <a:pt x="8815" y="47125"/>
                  <a:pt x="8967" y="47186"/>
                  <a:pt x="9150" y="47186"/>
                </a:cubicBezTo>
                <a:cubicBezTo>
                  <a:pt x="9606" y="47247"/>
                  <a:pt x="10122" y="47338"/>
                  <a:pt x="10578" y="47399"/>
                </a:cubicBezTo>
                <a:cubicBezTo>
                  <a:pt x="10730" y="47429"/>
                  <a:pt x="10882" y="47429"/>
                  <a:pt x="11065" y="47490"/>
                </a:cubicBezTo>
                <a:cubicBezTo>
                  <a:pt x="12068" y="47589"/>
                  <a:pt x="13099" y="47643"/>
                  <a:pt x="14142" y="47643"/>
                </a:cubicBezTo>
                <a:cubicBezTo>
                  <a:pt x="15025" y="47643"/>
                  <a:pt x="15917" y="47604"/>
                  <a:pt x="16809" y="47520"/>
                </a:cubicBezTo>
                <a:cubicBezTo>
                  <a:pt x="17022" y="47490"/>
                  <a:pt x="17265" y="47490"/>
                  <a:pt x="17478" y="47429"/>
                </a:cubicBezTo>
                <a:cubicBezTo>
                  <a:pt x="18086" y="47369"/>
                  <a:pt x="18694" y="47308"/>
                  <a:pt x="19302" y="47186"/>
                </a:cubicBezTo>
                <a:lnTo>
                  <a:pt x="19332" y="47186"/>
                </a:lnTo>
                <a:cubicBezTo>
                  <a:pt x="19545" y="47125"/>
                  <a:pt x="19727" y="47095"/>
                  <a:pt x="19879" y="47065"/>
                </a:cubicBezTo>
                <a:cubicBezTo>
                  <a:pt x="20852" y="46821"/>
                  <a:pt x="21825" y="46578"/>
                  <a:pt x="22767" y="46274"/>
                </a:cubicBezTo>
                <a:cubicBezTo>
                  <a:pt x="23588" y="45970"/>
                  <a:pt x="24408" y="45666"/>
                  <a:pt x="25199" y="45241"/>
                </a:cubicBezTo>
                <a:cubicBezTo>
                  <a:pt x="25351" y="45150"/>
                  <a:pt x="25472" y="45119"/>
                  <a:pt x="25624" y="45058"/>
                </a:cubicBezTo>
                <a:cubicBezTo>
                  <a:pt x="25776" y="44967"/>
                  <a:pt x="25958" y="44846"/>
                  <a:pt x="26110" y="44785"/>
                </a:cubicBezTo>
                <a:cubicBezTo>
                  <a:pt x="26110" y="44785"/>
                  <a:pt x="26141" y="44785"/>
                  <a:pt x="26141" y="44755"/>
                </a:cubicBezTo>
                <a:cubicBezTo>
                  <a:pt x="27022" y="41958"/>
                  <a:pt x="27630" y="32140"/>
                  <a:pt x="27782" y="29162"/>
                </a:cubicBezTo>
                <a:cubicBezTo>
                  <a:pt x="27813" y="28584"/>
                  <a:pt x="27813" y="27976"/>
                  <a:pt x="27843" y="27429"/>
                </a:cubicBezTo>
                <a:cubicBezTo>
                  <a:pt x="27904" y="26092"/>
                  <a:pt x="27843" y="24754"/>
                  <a:pt x="27782" y="23417"/>
                </a:cubicBezTo>
                <a:cubicBezTo>
                  <a:pt x="27782" y="23234"/>
                  <a:pt x="27782" y="23082"/>
                  <a:pt x="27752" y="22900"/>
                </a:cubicBezTo>
                <a:lnTo>
                  <a:pt x="27752" y="22596"/>
                </a:lnTo>
                <a:cubicBezTo>
                  <a:pt x="27661" y="21350"/>
                  <a:pt x="27539" y="20073"/>
                  <a:pt x="27448" y="18797"/>
                </a:cubicBezTo>
                <a:cubicBezTo>
                  <a:pt x="27448" y="18645"/>
                  <a:pt x="27387" y="18493"/>
                  <a:pt x="27387" y="18310"/>
                </a:cubicBezTo>
                <a:cubicBezTo>
                  <a:pt x="27326" y="17550"/>
                  <a:pt x="27235" y="16730"/>
                  <a:pt x="27144" y="15939"/>
                </a:cubicBezTo>
                <a:cubicBezTo>
                  <a:pt x="26931" y="14237"/>
                  <a:pt x="26749" y="12535"/>
                  <a:pt x="26536" y="10711"/>
                </a:cubicBezTo>
                <a:cubicBezTo>
                  <a:pt x="26171" y="7763"/>
                  <a:pt x="25472" y="5483"/>
                  <a:pt x="24347" y="3964"/>
                </a:cubicBezTo>
                <a:cubicBezTo>
                  <a:pt x="24104" y="3599"/>
                  <a:pt x="23800" y="3265"/>
                  <a:pt x="23436" y="2991"/>
                </a:cubicBezTo>
                <a:cubicBezTo>
                  <a:pt x="22736" y="2383"/>
                  <a:pt x="21885" y="1988"/>
                  <a:pt x="20913" y="1897"/>
                </a:cubicBezTo>
                <a:cubicBezTo>
                  <a:pt x="20335" y="1806"/>
                  <a:pt x="19758" y="1745"/>
                  <a:pt x="19302" y="1623"/>
                </a:cubicBezTo>
                <a:cubicBezTo>
                  <a:pt x="19241" y="1593"/>
                  <a:pt x="19119" y="1593"/>
                  <a:pt x="19028" y="1532"/>
                </a:cubicBezTo>
                <a:lnTo>
                  <a:pt x="18238" y="1319"/>
                </a:lnTo>
                <a:cubicBezTo>
                  <a:pt x="17964" y="1228"/>
                  <a:pt x="17721" y="1137"/>
                  <a:pt x="17448" y="1015"/>
                </a:cubicBezTo>
                <a:cubicBezTo>
                  <a:pt x="17417" y="1015"/>
                  <a:pt x="17356" y="985"/>
                  <a:pt x="17326" y="985"/>
                </a:cubicBezTo>
                <a:cubicBezTo>
                  <a:pt x="17265" y="924"/>
                  <a:pt x="17204" y="924"/>
                  <a:pt x="17144" y="894"/>
                </a:cubicBezTo>
                <a:cubicBezTo>
                  <a:pt x="16414" y="559"/>
                  <a:pt x="15928" y="255"/>
                  <a:pt x="15685" y="103"/>
                </a:cubicBezTo>
                <a:cubicBezTo>
                  <a:pt x="15616" y="35"/>
                  <a:pt x="15531" y="1"/>
                  <a:pt x="15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7628662" y="1972148"/>
            <a:ext cx="182056" cy="188869"/>
          </a:xfrm>
          <a:custGeom>
            <a:avLst/>
            <a:gdLst/>
            <a:ahLst/>
            <a:cxnLst/>
            <a:rect l="l" t="t" r="r" b="b"/>
            <a:pathLst>
              <a:path w="9272" h="9619" extrusionOk="0">
                <a:moveTo>
                  <a:pt x="8973" y="1"/>
                </a:moveTo>
                <a:cubicBezTo>
                  <a:pt x="8886" y="1"/>
                  <a:pt x="8785" y="100"/>
                  <a:pt x="8785" y="199"/>
                </a:cubicBezTo>
                <a:cubicBezTo>
                  <a:pt x="8785" y="260"/>
                  <a:pt x="7295" y="8224"/>
                  <a:pt x="3952" y="9075"/>
                </a:cubicBezTo>
                <a:cubicBezTo>
                  <a:pt x="3921" y="9075"/>
                  <a:pt x="3891" y="9075"/>
                  <a:pt x="3830" y="9136"/>
                </a:cubicBezTo>
                <a:cubicBezTo>
                  <a:pt x="3715" y="9157"/>
                  <a:pt x="3602" y="9168"/>
                  <a:pt x="3491" y="9168"/>
                </a:cubicBezTo>
                <a:cubicBezTo>
                  <a:pt x="3130" y="9168"/>
                  <a:pt x="2788" y="9049"/>
                  <a:pt x="2462" y="8771"/>
                </a:cubicBezTo>
                <a:cubicBezTo>
                  <a:pt x="456" y="7160"/>
                  <a:pt x="456" y="929"/>
                  <a:pt x="456" y="838"/>
                </a:cubicBezTo>
                <a:cubicBezTo>
                  <a:pt x="456" y="746"/>
                  <a:pt x="335" y="625"/>
                  <a:pt x="244" y="625"/>
                </a:cubicBezTo>
                <a:cubicBezTo>
                  <a:pt x="122" y="625"/>
                  <a:pt x="0" y="746"/>
                  <a:pt x="0" y="838"/>
                </a:cubicBezTo>
                <a:cubicBezTo>
                  <a:pt x="0" y="1111"/>
                  <a:pt x="31" y="7373"/>
                  <a:pt x="2219" y="9136"/>
                </a:cubicBezTo>
                <a:cubicBezTo>
                  <a:pt x="2582" y="9453"/>
                  <a:pt x="3013" y="9619"/>
                  <a:pt x="3474" y="9619"/>
                </a:cubicBezTo>
                <a:cubicBezTo>
                  <a:pt x="3629" y="9619"/>
                  <a:pt x="3786" y="9600"/>
                  <a:pt x="3946" y="9563"/>
                </a:cubicBezTo>
                <a:lnTo>
                  <a:pt x="3946" y="9563"/>
                </a:lnTo>
                <a:cubicBezTo>
                  <a:pt x="3941" y="9567"/>
                  <a:pt x="3940" y="9570"/>
                  <a:pt x="3941" y="9570"/>
                </a:cubicBezTo>
                <a:cubicBezTo>
                  <a:pt x="3942" y="9570"/>
                  <a:pt x="3946" y="9567"/>
                  <a:pt x="3952" y="9561"/>
                </a:cubicBezTo>
                <a:lnTo>
                  <a:pt x="3952" y="9561"/>
                </a:lnTo>
                <a:cubicBezTo>
                  <a:pt x="3950" y="9562"/>
                  <a:pt x="3948" y="9562"/>
                  <a:pt x="3946" y="9563"/>
                </a:cubicBezTo>
                <a:lnTo>
                  <a:pt x="3946" y="9563"/>
                </a:lnTo>
                <a:cubicBezTo>
                  <a:pt x="3957" y="9551"/>
                  <a:pt x="3990" y="9531"/>
                  <a:pt x="4043" y="9531"/>
                </a:cubicBezTo>
                <a:cubicBezTo>
                  <a:pt x="7721" y="8588"/>
                  <a:pt x="9150" y="625"/>
                  <a:pt x="9241" y="260"/>
                </a:cubicBezTo>
                <a:cubicBezTo>
                  <a:pt x="9271" y="169"/>
                  <a:pt x="9150" y="17"/>
                  <a:pt x="9028" y="17"/>
                </a:cubicBezTo>
                <a:cubicBezTo>
                  <a:pt x="9011" y="6"/>
                  <a:pt x="8992" y="1"/>
                  <a:pt x="89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7499148" y="3498550"/>
            <a:ext cx="182056" cy="156982"/>
          </a:xfrm>
          <a:custGeom>
            <a:avLst/>
            <a:gdLst/>
            <a:ahLst/>
            <a:cxnLst/>
            <a:rect l="l" t="t" r="r" b="b"/>
            <a:pathLst>
              <a:path w="9272" h="7995" extrusionOk="0">
                <a:moveTo>
                  <a:pt x="6414" y="0"/>
                </a:moveTo>
                <a:lnTo>
                  <a:pt x="1" y="1429"/>
                </a:lnTo>
                <a:lnTo>
                  <a:pt x="4317" y="7994"/>
                </a:lnTo>
                <a:lnTo>
                  <a:pt x="9271" y="6383"/>
                </a:lnTo>
                <a:lnTo>
                  <a:pt x="6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7381573" y="3607722"/>
            <a:ext cx="363483" cy="251917"/>
          </a:xfrm>
          <a:custGeom>
            <a:avLst/>
            <a:gdLst/>
            <a:ahLst/>
            <a:cxnLst/>
            <a:rect l="l" t="t" r="r" b="b"/>
            <a:pathLst>
              <a:path w="18512" h="12830" extrusionOk="0">
                <a:moveTo>
                  <a:pt x="15172" y="1"/>
                </a:moveTo>
                <a:cubicBezTo>
                  <a:pt x="14917" y="1"/>
                  <a:pt x="14712" y="94"/>
                  <a:pt x="14712" y="94"/>
                </a:cubicBezTo>
                <a:cubicBezTo>
                  <a:pt x="14183" y="964"/>
                  <a:pt x="13450" y="1174"/>
                  <a:pt x="12693" y="1174"/>
                </a:cubicBezTo>
                <a:cubicBezTo>
                  <a:pt x="11981" y="1174"/>
                  <a:pt x="11247" y="987"/>
                  <a:pt x="10644" y="987"/>
                </a:cubicBezTo>
                <a:cubicBezTo>
                  <a:pt x="10231" y="987"/>
                  <a:pt x="9879" y="1075"/>
                  <a:pt x="9636" y="1371"/>
                </a:cubicBezTo>
                <a:cubicBezTo>
                  <a:pt x="9636" y="1371"/>
                  <a:pt x="9210" y="1857"/>
                  <a:pt x="8116" y="3498"/>
                </a:cubicBezTo>
                <a:cubicBezTo>
                  <a:pt x="6992" y="5109"/>
                  <a:pt x="4773" y="6568"/>
                  <a:pt x="2888" y="7966"/>
                </a:cubicBezTo>
                <a:cubicBezTo>
                  <a:pt x="517" y="9760"/>
                  <a:pt x="1" y="11036"/>
                  <a:pt x="61" y="11857"/>
                </a:cubicBezTo>
                <a:cubicBezTo>
                  <a:pt x="61" y="12526"/>
                  <a:pt x="426" y="12830"/>
                  <a:pt x="426" y="12830"/>
                </a:cubicBezTo>
                <a:lnTo>
                  <a:pt x="18451" y="8362"/>
                </a:lnTo>
                <a:cubicBezTo>
                  <a:pt x="18512" y="8088"/>
                  <a:pt x="18512" y="7693"/>
                  <a:pt x="18451" y="7298"/>
                </a:cubicBezTo>
                <a:cubicBezTo>
                  <a:pt x="18177" y="5717"/>
                  <a:pt x="17083" y="3407"/>
                  <a:pt x="16475" y="1979"/>
                </a:cubicBezTo>
                <a:cubicBezTo>
                  <a:pt x="16384" y="1766"/>
                  <a:pt x="16323" y="1614"/>
                  <a:pt x="16262" y="1462"/>
                </a:cubicBezTo>
                <a:cubicBezTo>
                  <a:pt x="16171" y="1219"/>
                  <a:pt x="16110" y="1006"/>
                  <a:pt x="16080" y="854"/>
                </a:cubicBezTo>
                <a:cubicBezTo>
                  <a:pt x="15909" y="154"/>
                  <a:pt x="15499"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7382770" y="3751000"/>
            <a:ext cx="362285" cy="108640"/>
          </a:xfrm>
          <a:custGeom>
            <a:avLst/>
            <a:gdLst/>
            <a:ahLst/>
            <a:cxnLst/>
            <a:rect l="l" t="t" r="r" b="b"/>
            <a:pathLst>
              <a:path w="18451" h="5533" extrusionOk="0">
                <a:moveTo>
                  <a:pt x="18390" y="1"/>
                </a:moveTo>
                <a:lnTo>
                  <a:pt x="0" y="4560"/>
                </a:lnTo>
                <a:cubicBezTo>
                  <a:pt x="0" y="5229"/>
                  <a:pt x="365" y="5533"/>
                  <a:pt x="365" y="5533"/>
                </a:cubicBezTo>
                <a:lnTo>
                  <a:pt x="18390" y="1065"/>
                </a:lnTo>
                <a:cubicBezTo>
                  <a:pt x="18451" y="791"/>
                  <a:pt x="18451" y="396"/>
                  <a:pt x="18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7667461" y="3637607"/>
            <a:ext cx="50148" cy="143846"/>
          </a:xfrm>
          <a:custGeom>
            <a:avLst/>
            <a:gdLst/>
            <a:ahLst/>
            <a:cxnLst/>
            <a:rect l="l" t="t" r="r" b="b"/>
            <a:pathLst>
              <a:path w="2554" h="7326" extrusionOk="0">
                <a:moveTo>
                  <a:pt x="1672" y="1"/>
                </a:moveTo>
                <a:cubicBezTo>
                  <a:pt x="1034" y="791"/>
                  <a:pt x="0" y="2463"/>
                  <a:pt x="426" y="4621"/>
                </a:cubicBezTo>
                <a:cubicBezTo>
                  <a:pt x="699" y="5928"/>
                  <a:pt x="1368" y="6748"/>
                  <a:pt x="2006" y="7326"/>
                </a:cubicBezTo>
                <a:lnTo>
                  <a:pt x="2553" y="7204"/>
                </a:lnTo>
                <a:cubicBezTo>
                  <a:pt x="1854" y="6718"/>
                  <a:pt x="1155" y="5928"/>
                  <a:pt x="882" y="4560"/>
                </a:cubicBezTo>
                <a:cubicBezTo>
                  <a:pt x="547" y="2767"/>
                  <a:pt x="1307" y="1277"/>
                  <a:pt x="1854" y="487"/>
                </a:cubicBezTo>
                <a:cubicBezTo>
                  <a:pt x="1793" y="305"/>
                  <a:pt x="1702" y="153"/>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7519431" y="3684162"/>
            <a:ext cx="35245" cy="11958"/>
          </a:xfrm>
          <a:custGeom>
            <a:avLst/>
            <a:gdLst/>
            <a:ahLst/>
            <a:cxnLst/>
            <a:rect l="l" t="t" r="r" b="b"/>
            <a:pathLst>
              <a:path w="1795" h="609" extrusionOk="0">
                <a:moveTo>
                  <a:pt x="335" y="0"/>
                </a:moveTo>
                <a:cubicBezTo>
                  <a:pt x="153" y="0"/>
                  <a:pt x="1" y="152"/>
                  <a:pt x="1" y="304"/>
                </a:cubicBezTo>
                <a:cubicBezTo>
                  <a:pt x="1" y="456"/>
                  <a:pt x="153" y="608"/>
                  <a:pt x="335" y="608"/>
                </a:cubicBezTo>
                <a:lnTo>
                  <a:pt x="1582" y="608"/>
                </a:lnTo>
                <a:cubicBezTo>
                  <a:pt x="1734" y="578"/>
                  <a:pt x="1794" y="456"/>
                  <a:pt x="1794" y="304"/>
                </a:cubicBezTo>
                <a:cubicBezTo>
                  <a:pt x="1794" y="152"/>
                  <a:pt x="1642" y="0"/>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7536160" y="3662072"/>
            <a:ext cx="35225" cy="11958"/>
          </a:xfrm>
          <a:custGeom>
            <a:avLst/>
            <a:gdLst/>
            <a:ahLst/>
            <a:cxnLst/>
            <a:rect l="l" t="t" r="r" b="b"/>
            <a:pathLst>
              <a:path w="1794" h="609" extrusionOk="0">
                <a:moveTo>
                  <a:pt x="304" y="1"/>
                </a:moveTo>
                <a:cubicBezTo>
                  <a:pt x="152" y="1"/>
                  <a:pt x="0" y="153"/>
                  <a:pt x="0" y="305"/>
                </a:cubicBezTo>
                <a:cubicBezTo>
                  <a:pt x="0" y="457"/>
                  <a:pt x="152" y="609"/>
                  <a:pt x="304" y="609"/>
                </a:cubicBezTo>
                <a:lnTo>
                  <a:pt x="1550" y="609"/>
                </a:lnTo>
                <a:cubicBezTo>
                  <a:pt x="1702" y="578"/>
                  <a:pt x="1793" y="457"/>
                  <a:pt x="1793" y="305"/>
                </a:cubicBezTo>
                <a:cubicBezTo>
                  <a:pt x="1793" y="153"/>
                  <a:pt x="1641"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7500935" y="3702069"/>
            <a:ext cx="35245" cy="12488"/>
          </a:xfrm>
          <a:custGeom>
            <a:avLst/>
            <a:gdLst/>
            <a:ahLst/>
            <a:cxnLst/>
            <a:rect l="l" t="t" r="r" b="b"/>
            <a:pathLst>
              <a:path w="1795" h="636" extrusionOk="0">
                <a:moveTo>
                  <a:pt x="305" y="0"/>
                </a:moveTo>
                <a:cubicBezTo>
                  <a:pt x="153" y="0"/>
                  <a:pt x="1" y="152"/>
                  <a:pt x="1" y="304"/>
                </a:cubicBezTo>
                <a:cubicBezTo>
                  <a:pt x="1" y="456"/>
                  <a:pt x="153" y="608"/>
                  <a:pt x="305" y="608"/>
                </a:cubicBezTo>
                <a:lnTo>
                  <a:pt x="1490" y="608"/>
                </a:lnTo>
                <a:cubicBezTo>
                  <a:pt x="1500" y="628"/>
                  <a:pt x="1507" y="635"/>
                  <a:pt x="1514" y="635"/>
                </a:cubicBezTo>
                <a:cubicBezTo>
                  <a:pt x="1527" y="635"/>
                  <a:pt x="1541" y="608"/>
                  <a:pt x="1581" y="608"/>
                </a:cubicBezTo>
                <a:cubicBezTo>
                  <a:pt x="1733" y="578"/>
                  <a:pt x="1794" y="456"/>
                  <a:pt x="1794" y="304"/>
                </a:cubicBezTo>
                <a:cubicBezTo>
                  <a:pt x="1794" y="152"/>
                  <a:pt x="1642" y="0"/>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7482439" y="3719977"/>
            <a:ext cx="35225" cy="11958"/>
          </a:xfrm>
          <a:custGeom>
            <a:avLst/>
            <a:gdLst/>
            <a:ahLst/>
            <a:cxnLst/>
            <a:rect l="l" t="t" r="r" b="b"/>
            <a:pathLst>
              <a:path w="1794" h="609" extrusionOk="0">
                <a:moveTo>
                  <a:pt x="304" y="0"/>
                </a:moveTo>
                <a:cubicBezTo>
                  <a:pt x="152" y="0"/>
                  <a:pt x="0" y="152"/>
                  <a:pt x="0" y="304"/>
                </a:cubicBezTo>
                <a:cubicBezTo>
                  <a:pt x="0" y="456"/>
                  <a:pt x="152" y="608"/>
                  <a:pt x="304" y="608"/>
                </a:cubicBezTo>
                <a:lnTo>
                  <a:pt x="1551" y="608"/>
                </a:lnTo>
                <a:cubicBezTo>
                  <a:pt x="1703" y="578"/>
                  <a:pt x="1794" y="456"/>
                  <a:pt x="1794" y="304"/>
                </a:cubicBezTo>
                <a:cubicBezTo>
                  <a:pt x="1794" y="152"/>
                  <a:pt x="1642" y="0"/>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7460958" y="3737884"/>
            <a:ext cx="35225" cy="11938"/>
          </a:xfrm>
          <a:custGeom>
            <a:avLst/>
            <a:gdLst/>
            <a:ahLst/>
            <a:cxnLst/>
            <a:rect l="l" t="t" r="r" b="b"/>
            <a:pathLst>
              <a:path w="1794" h="608" extrusionOk="0">
                <a:moveTo>
                  <a:pt x="304" y="0"/>
                </a:moveTo>
                <a:cubicBezTo>
                  <a:pt x="152" y="0"/>
                  <a:pt x="0" y="152"/>
                  <a:pt x="0" y="304"/>
                </a:cubicBezTo>
                <a:cubicBezTo>
                  <a:pt x="0" y="456"/>
                  <a:pt x="152" y="608"/>
                  <a:pt x="304" y="608"/>
                </a:cubicBezTo>
                <a:lnTo>
                  <a:pt x="1550" y="608"/>
                </a:lnTo>
                <a:cubicBezTo>
                  <a:pt x="1702" y="578"/>
                  <a:pt x="1794" y="456"/>
                  <a:pt x="1794" y="304"/>
                </a:cubicBezTo>
                <a:cubicBezTo>
                  <a:pt x="1794" y="152"/>
                  <a:pt x="1611" y="0"/>
                  <a:pt x="1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7437081" y="3753985"/>
            <a:ext cx="35225" cy="11958"/>
          </a:xfrm>
          <a:custGeom>
            <a:avLst/>
            <a:gdLst/>
            <a:ahLst/>
            <a:cxnLst/>
            <a:rect l="l" t="t" r="r" b="b"/>
            <a:pathLst>
              <a:path w="1794" h="609" extrusionOk="0">
                <a:moveTo>
                  <a:pt x="304" y="1"/>
                </a:moveTo>
                <a:cubicBezTo>
                  <a:pt x="152" y="1"/>
                  <a:pt x="0" y="153"/>
                  <a:pt x="0" y="305"/>
                </a:cubicBezTo>
                <a:cubicBezTo>
                  <a:pt x="0" y="457"/>
                  <a:pt x="152" y="609"/>
                  <a:pt x="304" y="609"/>
                </a:cubicBezTo>
                <a:lnTo>
                  <a:pt x="1551" y="609"/>
                </a:lnTo>
                <a:cubicBezTo>
                  <a:pt x="1703" y="548"/>
                  <a:pt x="1794" y="457"/>
                  <a:pt x="1794" y="305"/>
                </a:cubicBezTo>
                <a:cubicBezTo>
                  <a:pt x="1794" y="153"/>
                  <a:pt x="1642"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7186419" y="2771026"/>
            <a:ext cx="567000" cy="809885"/>
          </a:xfrm>
          <a:custGeom>
            <a:avLst/>
            <a:gdLst/>
            <a:ahLst/>
            <a:cxnLst/>
            <a:rect l="l" t="t" r="r" b="b"/>
            <a:pathLst>
              <a:path w="28877" h="41247" extrusionOk="0">
                <a:moveTo>
                  <a:pt x="16080" y="0"/>
                </a:moveTo>
                <a:cubicBezTo>
                  <a:pt x="16080" y="0"/>
                  <a:pt x="0" y="5563"/>
                  <a:pt x="912" y="12736"/>
                </a:cubicBezTo>
                <a:cubicBezTo>
                  <a:pt x="1824" y="19909"/>
                  <a:pt x="17478" y="41247"/>
                  <a:pt x="17478" y="41247"/>
                </a:cubicBezTo>
                <a:lnTo>
                  <a:pt x="23770" y="40092"/>
                </a:lnTo>
                <a:lnTo>
                  <a:pt x="20669" y="28420"/>
                </a:lnTo>
                <a:cubicBezTo>
                  <a:pt x="18846" y="21946"/>
                  <a:pt x="18086" y="18298"/>
                  <a:pt x="15654" y="15441"/>
                </a:cubicBezTo>
                <a:lnTo>
                  <a:pt x="28876" y="13374"/>
                </a:lnTo>
                <a:cubicBezTo>
                  <a:pt x="28846" y="13374"/>
                  <a:pt x="25806" y="152"/>
                  <a:pt x="16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6834281" y="3310543"/>
            <a:ext cx="165346" cy="186238"/>
          </a:xfrm>
          <a:custGeom>
            <a:avLst/>
            <a:gdLst/>
            <a:ahLst/>
            <a:cxnLst/>
            <a:rect l="l" t="t" r="r" b="b"/>
            <a:pathLst>
              <a:path w="8421" h="9485" extrusionOk="0">
                <a:moveTo>
                  <a:pt x="3861" y="1"/>
                </a:moveTo>
                <a:lnTo>
                  <a:pt x="1" y="6505"/>
                </a:lnTo>
                <a:lnTo>
                  <a:pt x="4256" y="9484"/>
                </a:lnTo>
                <a:lnTo>
                  <a:pt x="8420" y="4287"/>
                </a:lnTo>
                <a:lnTo>
                  <a:pt x="38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6553773" y="3377971"/>
            <a:ext cx="388557" cy="257866"/>
          </a:xfrm>
          <a:custGeom>
            <a:avLst/>
            <a:gdLst/>
            <a:ahLst/>
            <a:cxnLst/>
            <a:rect l="l" t="t" r="r" b="b"/>
            <a:pathLst>
              <a:path w="19789" h="13133" extrusionOk="0">
                <a:moveTo>
                  <a:pt x="2556" y="1"/>
                </a:moveTo>
                <a:cubicBezTo>
                  <a:pt x="1548" y="1"/>
                  <a:pt x="939" y="264"/>
                  <a:pt x="548" y="549"/>
                </a:cubicBezTo>
                <a:cubicBezTo>
                  <a:pt x="31" y="974"/>
                  <a:pt x="1" y="1491"/>
                  <a:pt x="1" y="1491"/>
                </a:cubicBezTo>
                <a:lnTo>
                  <a:pt x="14439" y="13132"/>
                </a:lnTo>
                <a:cubicBezTo>
                  <a:pt x="14712" y="13011"/>
                  <a:pt x="14955" y="12798"/>
                  <a:pt x="15259" y="12494"/>
                </a:cubicBezTo>
                <a:cubicBezTo>
                  <a:pt x="16323" y="11369"/>
                  <a:pt x="17539" y="9090"/>
                  <a:pt x="18360" y="7692"/>
                </a:cubicBezTo>
                <a:cubicBezTo>
                  <a:pt x="18421" y="7570"/>
                  <a:pt x="18542" y="7388"/>
                  <a:pt x="18603" y="7236"/>
                </a:cubicBezTo>
                <a:cubicBezTo>
                  <a:pt x="18755" y="7023"/>
                  <a:pt x="18876" y="6840"/>
                  <a:pt x="18998" y="6719"/>
                </a:cubicBezTo>
                <a:cubicBezTo>
                  <a:pt x="19788" y="5716"/>
                  <a:pt x="18755" y="5169"/>
                  <a:pt x="18755" y="5169"/>
                </a:cubicBezTo>
                <a:cubicBezTo>
                  <a:pt x="18667" y="5177"/>
                  <a:pt x="18582" y="5181"/>
                  <a:pt x="18500" y="5181"/>
                </a:cubicBezTo>
                <a:cubicBezTo>
                  <a:pt x="16145" y="5181"/>
                  <a:pt x="16180" y="1914"/>
                  <a:pt x="14682" y="1856"/>
                </a:cubicBezTo>
                <a:cubicBezTo>
                  <a:pt x="14682" y="1856"/>
                  <a:pt x="14580" y="1851"/>
                  <a:pt x="14331" y="1851"/>
                </a:cubicBezTo>
                <a:cubicBezTo>
                  <a:pt x="13957" y="1851"/>
                  <a:pt x="13253" y="1862"/>
                  <a:pt x="12068" y="1916"/>
                </a:cubicBezTo>
                <a:cubicBezTo>
                  <a:pt x="11947" y="1924"/>
                  <a:pt x="11824" y="1927"/>
                  <a:pt x="11700" y="1927"/>
                </a:cubicBezTo>
                <a:cubicBezTo>
                  <a:pt x="9788" y="1927"/>
                  <a:pt x="7464" y="1087"/>
                  <a:pt x="5381" y="488"/>
                </a:cubicBezTo>
                <a:cubicBezTo>
                  <a:pt x="4193" y="134"/>
                  <a:pt x="3274" y="1"/>
                  <a:pt x="2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553773" y="3389339"/>
            <a:ext cx="299630" cy="246498"/>
          </a:xfrm>
          <a:custGeom>
            <a:avLst/>
            <a:gdLst/>
            <a:ahLst/>
            <a:cxnLst/>
            <a:rect l="l" t="t" r="r" b="b"/>
            <a:pathLst>
              <a:path w="15260" h="12554" extrusionOk="0">
                <a:moveTo>
                  <a:pt x="517" y="0"/>
                </a:moveTo>
                <a:cubicBezTo>
                  <a:pt x="31" y="395"/>
                  <a:pt x="1" y="912"/>
                  <a:pt x="1" y="912"/>
                </a:cubicBezTo>
                <a:lnTo>
                  <a:pt x="14439" y="12553"/>
                </a:lnTo>
                <a:cubicBezTo>
                  <a:pt x="14712" y="12432"/>
                  <a:pt x="14955" y="12219"/>
                  <a:pt x="15259" y="11915"/>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807420" y="3519972"/>
            <a:ext cx="110447" cy="99746"/>
          </a:xfrm>
          <a:custGeom>
            <a:avLst/>
            <a:gdLst/>
            <a:ahLst/>
            <a:cxnLst/>
            <a:rect l="l" t="t" r="r" b="b"/>
            <a:pathLst>
              <a:path w="5625" h="5080" extrusionOk="0">
                <a:moveTo>
                  <a:pt x="5427" y="1"/>
                </a:moveTo>
                <a:cubicBezTo>
                  <a:pt x="4355" y="1"/>
                  <a:pt x="2529" y="258"/>
                  <a:pt x="1186" y="1858"/>
                </a:cubicBezTo>
                <a:cubicBezTo>
                  <a:pt x="335" y="2830"/>
                  <a:pt x="31" y="3864"/>
                  <a:pt x="1" y="4715"/>
                </a:cubicBezTo>
                <a:lnTo>
                  <a:pt x="426" y="5080"/>
                </a:lnTo>
                <a:cubicBezTo>
                  <a:pt x="366" y="4229"/>
                  <a:pt x="609" y="3165"/>
                  <a:pt x="1521" y="2131"/>
                </a:cubicBezTo>
                <a:cubicBezTo>
                  <a:pt x="2737" y="764"/>
                  <a:pt x="4378" y="520"/>
                  <a:pt x="5351" y="460"/>
                </a:cubicBezTo>
                <a:cubicBezTo>
                  <a:pt x="5442" y="338"/>
                  <a:pt x="5533" y="156"/>
                  <a:pt x="5624" y="4"/>
                </a:cubicBezTo>
                <a:cubicBezTo>
                  <a:pt x="5562" y="2"/>
                  <a:pt x="5496" y="1"/>
                  <a:pt x="5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6765048" y="3406618"/>
            <a:ext cx="26880" cy="30631"/>
          </a:xfrm>
          <a:custGeom>
            <a:avLst/>
            <a:gdLst/>
            <a:ahLst/>
            <a:cxnLst/>
            <a:rect l="l" t="t" r="r" b="b"/>
            <a:pathLst>
              <a:path w="1369" h="1560" extrusionOk="0">
                <a:moveTo>
                  <a:pt x="321" y="0"/>
                </a:moveTo>
                <a:cubicBezTo>
                  <a:pt x="256" y="0"/>
                  <a:pt x="193" y="22"/>
                  <a:pt x="153" y="62"/>
                </a:cubicBezTo>
                <a:cubicBezTo>
                  <a:pt x="1" y="153"/>
                  <a:pt x="1" y="366"/>
                  <a:pt x="62" y="457"/>
                </a:cubicBezTo>
                <a:lnTo>
                  <a:pt x="791" y="1430"/>
                </a:lnTo>
                <a:cubicBezTo>
                  <a:pt x="791" y="1491"/>
                  <a:pt x="791" y="1491"/>
                  <a:pt x="822" y="1491"/>
                </a:cubicBezTo>
                <a:cubicBezTo>
                  <a:pt x="882" y="1536"/>
                  <a:pt x="951" y="1559"/>
                  <a:pt x="1019" y="1559"/>
                </a:cubicBezTo>
                <a:cubicBezTo>
                  <a:pt x="1087" y="1559"/>
                  <a:pt x="1156" y="1536"/>
                  <a:pt x="1217" y="1491"/>
                </a:cubicBezTo>
                <a:cubicBezTo>
                  <a:pt x="1369" y="1369"/>
                  <a:pt x="1369" y="1187"/>
                  <a:pt x="1277" y="1065"/>
                </a:cubicBezTo>
                <a:lnTo>
                  <a:pt x="548" y="123"/>
                </a:lnTo>
                <a:cubicBezTo>
                  <a:pt x="497" y="37"/>
                  <a:pt x="407"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6791909" y="3406618"/>
            <a:ext cx="26880" cy="30631"/>
          </a:xfrm>
          <a:custGeom>
            <a:avLst/>
            <a:gdLst/>
            <a:ahLst/>
            <a:cxnLst/>
            <a:rect l="l" t="t" r="r" b="b"/>
            <a:pathLst>
              <a:path w="1369" h="1560" extrusionOk="0">
                <a:moveTo>
                  <a:pt x="321" y="0"/>
                </a:moveTo>
                <a:cubicBezTo>
                  <a:pt x="255" y="0"/>
                  <a:pt x="192" y="22"/>
                  <a:pt x="153" y="62"/>
                </a:cubicBezTo>
                <a:cubicBezTo>
                  <a:pt x="1" y="153"/>
                  <a:pt x="1" y="366"/>
                  <a:pt x="61" y="457"/>
                </a:cubicBezTo>
                <a:lnTo>
                  <a:pt x="791" y="1430"/>
                </a:lnTo>
                <a:cubicBezTo>
                  <a:pt x="791" y="1460"/>
                  <a:pt x="821" y="1460"/>
                  <a:pt x="821" y="1491"/>
                </a:cubicBezTo>
                <a:cubicBezTo>
                  <a:pt x="882" y="1536"/>
                  <a:pt x="950" y="1559"/>
                  <a:pt x="1019" y="1559"/>
                </a:cubicBezTo>
                <a:cubicBezTo>
                  <a:pt x="1087" y="1559"/>
                  <a:pt x="1156" y="1536"/>
                  <a:pt x="1216" y="1491"/>
                </a:cubicBezTo>
                <a:cubicBezTo>
                  <a:pt x="1368" y="1369"/>
                  <a:pt x="1368" y="1187"/>
                  <a:pt x="1277" y="1065"/>
                </a:cubicBezTo>
                <a:lnTo>
                  <a:pt x="548" y="123"/>
                </a:lnTo>
                <a:cubicBezTo>
                  <a:pt x="496" y="37"/>
                  <a:pt x="406"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6738795" y="3402907"/>
            <a:ext cx="26880" cy="30316"/>
          </a:xfrm>
          <a:custGeom>
            <a:avLst/>
            <a:gdLst/>
            <a:ahLst/>
            <a:cxnLst/>
            <a:rect l="l" t="t" r="r" b="b"/>
            <a:pathLst>
              <a:path w="1369" h="1544" extrusionOk="0">
                <a:moveTo>
                  <a:pt x="314" y="1"/>
                </a:moveTo>
                <a:cubicBezTo>
                  <a:pt x="256" y="1"/>
                  <a:pt x="199" y="15"/>
                  <a:pt x="152" y="39"/>
                </a:cubicBezTo>
                <a:cubicBezTo>
                  <a:pt x="0" y="160"/>
                  <a:pt x="0" y="342"/>
                  <a:pt x="61" y="464"/>
                </a:cubicBezTo>
                <a:lnTo>
                  <a:pt x="791" y="1406"/>
                </a:lnTo>
                <a:cubicBezTo>
                  <a:pt x="791" y="1467"/>
                  <a:pt x="791" y="1497"/>
                  <a:pt x="821" y="1497"/>
                </a:cubicBezTo>
                <a:cubicBezTo>
                  <a:pt x="882" y="1528"/>
                  <a:pt x="950" y="1543"/>
                  <a:pt x="1019" y="1543"/>
                </a:cubicBezTo>
                <a:cubicBezTo>
                  <a:pt x="1087" y="1543"/>
                  <a:pt x="1155" y="1528"/>
                  <a:pt x="1216" y="1497"/>
                </a:cubicBezTo>
                <a:cubicBezTo>
                  <a:pt x="1368" y="1376"/>
                  <a:pt x="1368" y="1194"/>
                  <a:pt x="1277" y="1072"/>
                </a:cubicBezTo>
                <a:lnTo>
                  <a:pt x="578" y="130"/>
                </a:lnTo>
                <a:cubicBezTo>
                  <a:pt x="503" y="37"/>
                  <a:pt x="406" y="1"/>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6712543" y="3398254"/>
            <a:ext cx="26861" cy="30631"/>
          </a:xfrm>
          <a:custGeom>
            <a:avLst/>
            <a:gdLst/>
            <a:ahLst/>
            <a:cxnLst/>
            <a:rect l="l" t="t" r="r" b="b"/>
            <a:pathLst>
              <a:path w="1368" h="1560" extrusionOk="0">
                <a:moveTo>
                  <a:pt x="336" y="1"/>
                </a:moveTo>
                <a:cubicBezTo>
                  <a:pt x="270" y="1"/>
                  <a:pt x="205" y="23"/>
                  <a:pt x="152" y="63"/>
                </a:cubicBezTo>
                <a:cubicBezTo>
                  <a:pt x="0" y="184"/>
                  <a:pt x="0" y="367"/>
                  <a:pt x="91" y="488"/>
                </a:cubicBezTo>
                <a:lnTo>
                  <a:pt x="790" y="1431"/>
                </a:lnTo>
                <a:cubicBezTo>
                  <a:pt x="790" y="1461"/>
                  <a:pt x="851" y="1491"/>
                  <a:pt x="851" y="1491"/>
                </a:cubicBezTo>
                <a:cubicBezTo>
                  <a:pt x="897" y="1537"/>
                  <a:pt x="957" y="1560"/>
                  <a:pt x="1022" y="1560"/>
                </a:cubicBezTo>
                <a:cubicBezTo>
                  <a:pt x="1087" y="1560"/>
                  <a:pt x="1155" y="1537"/>
                  <a:pt x="1216" y="1491"/>
                </a:cubicBezTo>
                <a:cubicBezTo>
                  <a:pt x="1368" y="1400"/>
                  <a:pt x="1368" y="1187"/>
                  <a:pt x="1307" y="1096"/>
                </a:cubicBezTo>
                <a:lnTo>
                  <a:pt x="578" y="124"/>
                </a:lnTo>
                <a:cubicBezTo>
                  <a:pt x="509" y="38"/>
                  <a:pt x="421"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6686271" y="3391696"/>
            <a:ext cx="26880" cy="30631"/>
          </a:xfrm>
          <a:custGeom>
            <a:avLst/>
            <a:gdLst/>
            <a:ahLst/>
            <a:cxnLst/>
            <a:rect l="l" t="t" r="r" b="b"/>
            <a:pathLst>
              <a:path w="1369" h="1560" extrusionOk="0">
                <a:moveTo>
                  <a:pt x="336" y="0"/>
                </a:moveTo>
                <a:cubicBezTo>
                  <a:pt x="270" y="0"/>
                  <a:pt x="206" y="23"/>
                  <a:pt x="153" y="62"/>
                </a:cubicBezTo>
                <a:cubicBezTo>
                  <a:pt x="1" y="154"/>
                  <a:pt x="1" y="366"/>
                  <a:pt x="92" y="458"/>
                </a:cubicBezTo>
                <a:lnTo>
                  <a:pt x="821" y="1430"/>
                </a:lnTo>
                <a:cubicBezTo>
                  <a:pt x="821" y="1491"/>
                  <a:pt x="821" y="1491"/>
                  <a:pt x="852" y="1491"/>
                </a:cubicBezTo>
                <a:cubicBezTo>
                  <a:pt x="912" y="1537"/>
                  <a:pt x="981" y="1559"/>
                  <a:pt x="1045" y="1559"/>
                </a:cubicBezTo>
                <a:cubicBezTo>
                  <a:pt x="1110" y="1559"/>
                  <a:pt x="1171" y="1537"/>
                  <a:pt x="1216" y="1491"/>
                </a:cubicBezTo>
                <a:cubicBezTo>
                  <a:pt x="1368" y="1369"/>
                  <a:pt x="1368" y="1187"/>
                  <a:pt x="1308" y="1065"/>
                </a:cubicBezTo>
                <a:lnTo>
                  <a:pt x="578" y="123"/>
                </a:lnTo>
                <a:cubicBezTo>
                  <a:pt x="510" y="38"/>
                  <a:pt x="422"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6658821" y="3382742"/>
            <a:ext cx="26880" cy="30631"/>
          </a:xfrm>
          <a:custGeom>
            <a:avLst/>
            <a:gdLst/>
            <a:ahLst/>
            <a:cxnLst/>
            <a:rect l="l" t="t" r="r" b="b"/>
            <a:pathLst>
              <a:path w="1369" h="1560" extrusionOk="0">
                <a:moveTo>
                  <a:pt x="336" y="0"/>
                </a:moveTo>
                <a:cubicBezTo>
                  <a:pt x="270" y="0"/>
                  <a:pt x="205" y="23"/>
                  <a:pt x="152" y="62"/>
                </a:cubicBezTo>
                <a:cubicBezTo>
                  <a:pt x="0" y="154"/>
                  <a:pt x="0" y="366"/>
                  <a:pt x="92" y="488"/>
                </a:cubicBezTo>
                <a:lnTo>
                  <a:pt x="791" y="1430"/>
                </a:lnTo>
                <a:cubicBezTo>
                  <a:pt x="791" y="1461"/>
                  <a:pt x="851" y="1491"/>
                  <a:pt x="851" y="1491"/>
                </a:cubicBezTo>
                <a:cubicBezTo>
                  <a:pt x="897" y="1537"/>
                  <a:pt x="958" y="1559"/>
                  <a:pt x="1022" y="1559"/>
                </a:cubicBezTo>
                <a:cubicBezTo>
                  <a:pt x="1087" y="1559"/>
                  <a:pt x="1155" y="1537"/>
                  <a:pt x="1216" y="1491"/>
                </a:cubicBezTo>
                <a:cubicBezTo>
                  <a:pt x="1368" y="1369"/>
                  <a:pt x="1368" y="1187"/>
                  <a:pt x="1307" y="1066"/>
                </a:cubicBezTo>
                <a:lnTo>
                  <a:pt x="578" y="123"/>
                </a:lnTo>
                <a:cubicBezTo>
                  <a:pt x="509" y="38"/>
                  <a:pt x="422"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6855762" y="2762799"/>
            <a:ext cx="1187702" cy="686813"/>
          </a:xfrm>
          <a:custGeom>
            <a:avLst/>
            <a:gdLst/>
            <a:ahLst/>
            <a:cxnLst/>
            <a:rect l="l" t="t" r="r" b="b"/>
            <a:pathLst>
              <a:path w="60489" h="34979" extrusionOk="0">
                <a:moveTo>
                  <a:pt x="28827" y="0"/>
                </a:moveTo>
                <a:cubicBezTo>
                  <a:pt x="26263" y="0"/>
                  <a:pt x="24136" y="191"/>
                  <a:pt x="22798" y="662"/>
                </a:cubicBezTo>
                <a:cubicBezTo>
                  <a:pt x="15837" y="3124"/>
                  <a:pt x="1" y="31423"/>
                  <a:pt x="1" y="31423"/>
                </a:cubicBezTo>
                <a:lnTo>
                  <a:pt x="5503" y="34979"/>
                </a:lnTo>
                <a:cubicBezTo>
                  <a:pt x="5503" y="34979"/>
                  <a:pt x="9849" y="30936"/>
                  <a:pt x="15168" y="26195"/>
                </a:cubicBezTo>
                <a:cubicBezTo>
                  <a:pt x="20518" y="21453"/>
                  <a:pt x="25503" y="15860"/>
                  <a:pt x="27539" y="11635"/>
                </a:cubicBezTo>
                <a:cubicBezTo>
                  <a:pt x="27539" y="11635"/>
                  <a:pt x="39929" y="16972"/>
                  <a:pt x="48698" y="16972"/>
                </a:cubicBezTo>
                <a:cubicBezTo>
                  <a:pt x="49833" y="16972"/>
                  <a:pt x="50907" y="16883"/>
                  <a:pt x="51886" y="16681"/>
                </a:cubicBezTo>
                <a:cubicBezTo>
                  <a:pt x="60488" y="14948"/>
                  <a:pt x="58270" y="3398"/>
                  <a:pt x="58270" y="3398"/>
                </a:cubicBezTo>
                <a:cubicBezTo>
                  <a:pt x="58270" y="3398"/>
                  <a:pt x="39652" y="0"/>
                  <a:pt x="28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7431112" y="1634324"/>
            <a:ext cx="363483" cy="285041"/>
          </a:xfrm>
          <a:custGeom>
            <a:avLst/>
            <a:gdLst/>
            <a:ahLst/>
            <a:cxnLst/>
            <a:rect l="l" t="t" r="r" b="b"/>
            <a:pathLst>
              <a:path w="18512" h="14517" extrusionOk="0">
                <a:moveTo>
                  <a:pt x="8989" y="0"/>
                </a:moveTo>
                <a:cubicBezTo>
                  <a:pt x="6921" y="0"/>
                  <a:pt x="6353" y="1234"/>
                  <a:pt x="6353" y="1234"/>
                </a:cubicBezTo>
                <a:cubicBezTo>
                  <a:pt x="6353" y="1234"/>
                  <a:pt x="5051" y="498"/>
                  <a:pt x="3622" y="498"/>
                </a:cubicBezTo>
                <a:cubicBezTo>
                  <a:pt x="3237" y="498"/>
                  <a:pt x="2843" y="551"/>
                  <a:pt x="2462" y="687"/>
                </a:cubicBezTo>
                <a:cubicBezTo>
                  <a:pt x="669" y="1325"/>
                  <a:pt x="3040" y="3544"/>
                  <a:pt x="3040" y="3544"/>
                </a:cubicBezTo>
                <a:cubicBezTo>
                  <a:pt x="3040" y="3544"/>
                  <a:pt x="2203" y="3181"/>
                  <a:pt x="1447" y="3181"/>
                </a:cubicBezTo>
                <a:cubicBezTo>
                  <a:pt x="890" y="3181"/>
                  <a:pt x="377" y="3378"/>
                  <a:pt x="274" y="4061"/>
                </a:cubicBezTo>
                <a:cubicBezTo>
                  <a:pt x="0" y="5672"/>
                  <a:pt x="3678" y="6492"/>
                  <a:pt x="3678" y="6492"/>
                </a:cubicBezTo>
                <a:cubicBezTo>
                  <a:pt x="3678" y="6492"/>
                  <a:pt x="2675" y="7070"/>
                  <a:pt x="2979" y="8590"/>
                </a:cubicBezTo>
                <a:cubicBezTo>
                  <a:pt x="3314" y="10079"/>
                  <a:pt x="4864" y="11021"/>
                  <a:pt x="4864" y="11021"/>
                </a:cubicBezTo>
                <a:cubicBezTo>
                  <a:pt x="5768" y="10545"/>
                  <a:pt x="6704" y="10349"/>
                  <a:pt x="7632" y="10349"/>
                </a:cubicBezTo>
                <a:cubicBezTo>
                  <a:pt x="11913" y="10349"/>
                  <a:pt x="16019" y="14517"/>
                  <a:pt x="16019" y="14517"/>
                </a:cubicBezTo>
                <a:cubicBezTo>
                  <a:pt x="16019" y="14517"/>
                  <a:pt x="17052" y="14426"/>
                  <a:pt x="17782" y="10535"/>
                </a:cubicBezTo>
                <a:cubicBezTo>
                  <a:pt x="18511" y="6614"/>
                  <a:pt x="15837" y="4304"/>
                  <a:pt x="15837" y="4304"/>
                </a:cubicBezTo>
                <a:lnTo>
                  <a:pt x="15837" y="4304"/>
                </a:lnTo>
                <a:cubicBezTo>
                  <a:pt x="15837" y="4304"/>
                  <a:pt x="15963" y="4321"/>
                  <a:pt x="16156" y="4321"/>
                </a:cubicBezTo>
                <a:cubicBezTo>
                  <a:pt x="16638" y="4321"/>
                  <a:pt x="17534" y="4213"/>
                  <a:pt x="17904" y="3453"/>
                </a:cubicBezTo>
                <a:cubicBezTo>
                  <a:pt x="18390" y="2389"/>
                  <a:pt x="14955" y="2358"/>
                  <a:pt x="14955" y="2358"/>
                </a:cubicBezTo>
                <a:cubicBezTo>
                  <a:pt x="14955" y="2358"/>
                  <a:pt x="16992" y="1355"/>
                  <a:pt x="15928" y="504"/>
                </a:cubicBezTo>
                <a:cubicBezTo>
                  <a:pt x="15674" y="312"/>
                  <a:pt x="15381" y="238"/>
                  <a:pt x="15080" y="238"/>
                </a:cubicBezTo>
                <a:cubicBezTo>
                  <a:pt x="14048" y="238"/>
                  <a:pt x="12919" y="1112"/>
                  <a:pt x="12919" y="1112"/>
                </a:cubicBezTo>
                <a:cubicBezTo>
                  <a:pt x="12919" y="1112"/>
                  <a:pt x="12371" y="383"/>
                  <a:pt x="9727" y="48"/>
                </a:cubicBezTo>
                <a:cubicBezTo>
                  <a:pt x="9462" y="15"/>
                  <a:pt x="9216" y="0"/>
                  <a:pt x="8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7498775" y="1836783"/>
            <a:ext cx="85746" cy="107050"/>
          </a:xfrm>
          <a:custGeom>
            <a:avLst/>
            <a:gdLst/>
            <a:ahLst/>
            <a:cxnLst/>
            <a:rect l="l" t="t" r="r" b="b"/>
            <a:pathLst>
              <a:path w="4367" h="5452" extrusionOk="0">
                <a:moveTo>
                  <a:pt x="2139" y="0"/>
                </a:moveTo>
                <a:cubicBezTo>
                  <a:pt x="1863" y="0"/>
                  <a:pt x="1569" y="80"/>
                  <a:pt x="1266" y="285"/>
                </a:cubicBezTo>
                <a:cubicBezTo>
                  <a:pt x="0" y="1138"/>
                  <a:pt x="1200" y="5451"/>
                  <a:pt x="3580" y="5451"/>
                </a:cubicBezTo>
                <a:cubicBezTo>
                  <a:pt x="3829" y="5451"/>
                  <a:pt x="4092" y="5404"/>
                  <a:pt x="4366" y="5300"/>
                </a:cubicBezTo>
                <a:lnTo>
                  <a:pt x="3880" y="1045"/>
                </a:lnTo>
                <a:cubicBezTo>
                  <a:pt x="3880" y="1045"/>
                  <a:pt x="3134" y="0"/>
                  <a:pt x="2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7622693" y="1845344"/>
            <a:ext cx="171904" cy="210546"/>
          </a:xfrm>
          <a:custGeom>
            <a:avLst/>
            <a:gdLst/>
            <a:ahLst/>
            <a:cxnLst/>
            <a:rect l="l" t="t" r="r" b="b"/>
            <a:pathLst>
              <a:path w="8755" h="10723" extrusionOk="0">
                <a:moveTo>
                  <a:pt x="5988" y="1"/>
                </a:moveTo>
                <a:lnTo>
                  <a:pt x="0" y="6475"/>
                </a:lnTo>
                <a:cubicBezTo>
                  <a:pt x="0" y="6475"/>
                  <a:pt x="31" y="6505"/>
                  <a:pt x="31" y="6536"/>
                </a:cubicBezTo>
                <a:lnTo>
                  <a:pt x="31" y="6566"/>
                </a:lnTo>
                <a:cubicBezTo>
                  <a:pt x="274" y="6870"/>
                  <a:pt x="943" y="7873"/>
                  <a:pt x="1368" y="9606"/>
                </a:cubicBezTo>
                <a:cubicBezTo>
                  <a:pt x="1429" y="9879"/>
                  <a:pt x="1490" y="10153"/>
                  <a:pt x="1520" y="10426"/>
                </a:cubicBezTo>
                <a:cubicBezTo>
                  <a:pt x="1520" y="10426"/>
                  <a:pt x="1794" y="10487"/>
                  <a:pt x="2250" y="10578"/>
                </a:cubicBezTo>
                <a:cubicBezTo>
                  <a:pt x="2657" y="10646"/>
                  <a:pt x="3061" y="10723"/>
                  <a:pt x="3500" y="10723"/>
                </a:cubicBezTo>
                <a:cubicBezTo>
                  <a:pt x="4242" y="10723"/>
                  <a:pt x="5087" y="10506"/>
                  <a:pt x="6232" y="9666"/>
                </a:cubicBezTo>
                <a:cubicBezTo>
                  <a:pt x="8754" y="7752"/>
                  <a:pt x="8207" y="6293"/>
                  <a:pt x="8207" y="6293"/>
                </a:cubicBezTo>
                <a:lnTo>
                  <a:pt x="59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7624480" y="1908609"/>
            <a:ext cx="122954" cy="124761"/>
          </a:xfrm>
          <a:custGeom>
            <a:avLst/>
            <a:gdLst/>
            <a:ahLst/>
            <a:cxnLst/>
            <a:rect l="l" t="t" r="r" b="b"/>
            <a:pathLst>
              <a:path w="6262" h="6354" extrusionOk="0">
                <a:moveTo>
                  <a:pt x="5958" y="1"/>
                </a:moveTo>
                <a:lnTo>
                  <a:pt x="1" y="3314"/>
                </a:lnTo>
                <a:cubicBezTo>
                  <a:pt x="213" y="3618"/>
                  <a:pt x="913" y="4621"/>
                  <a:pt x="1308" y="6353"/>
                </a:cubicBezTo>
                <a:cubicBezTo>
                  <a:pt x="6262" y="4712"/>
                  <a:pt x="5958" y="1"/>
                  <a:pt x="5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7495437" y="1681331"/>
            <a:ext cx="271100" cy="319481"/>
          </a:xfrm>
          <a:custGeom>
            <a:avLst/>
            <a:gdLst/>
            <a:ahLst/>
            <a:cxnLst/>
            <a:rect l="l" t="t" r="r" b="b"/>
            <a:pathLst>
              <a:path w="13807" h="16271" extrusionOk="0">
                <a:moveTo>
                  <a:pt x="6906" y="1"/>
                </a:moveTo>
                <a:cubicBezTo>
                  <a:pt x="3193" y="1"/>
                  <a:pt x="0" y="3035"/>
                  <a:pt x="1041" y="7168"/>
                </a:cubicBezTo>
                <a:cubicBezTo>
                  <a:pt x="1041" y="7168"/>
                  <a:pt x="1588" y="8749"/>
                  <a:pt x="2196" y="10451"/>
                </a:cubicBezTo>
                <a:cubicBezTo>
                  <a:pt x="2226" y="10603"/>
                  <a:pt x="2317" y="10755"/>
                  <a:pt x="2348" y="10907"/>
                </a:cubicBezTo>
                <a:cubicBezTo>
                  <a:pt x="2408" y="11089"/>
                  <a:pt x="2500" y="11332"/>
                  <a:pt x="2560" y="11515"/>
                </a:cubicBezTo>
                <a:lnTo>
                  <a:pt x="2560" y="11545"/>
                </a:lnTo>
                <a:cubicBezTo>
                  <a:pt x="2895" y="12487"/>
                  <a:pt x="3290" y="13399"/>
                  <a:pt x="3594" y="14007"/>
                </a:cubicBezTo>
                <a:cubicBezTo>
                  <a:pt x="4373" y="15512"/>
                  <a:pt x="5715" y="16270"/>
                  <a:pt x="7270" y="16270"/>
                </a:cubicBezTo>
                <a:cubicBezTo>
                  <a:pt x="8323" y="16270"/>
                  <a:pt x="9474" y="15922"/>
                  <a:pt x="10615" y="15223"/>
                </a:cubicBezTo>
                <a:cubicBezTo>
                  <a:pt x="13047" y="13794"/>
                  <a:pt x="13807" y="11120"/>
                  <a:pt x="12956" y="8506"/>
                </a:cubicBezTo>
                <a:cubicBezTo>
                  <a:pt x="12044" y="6013"/>
                  <a:pt x="11436" y="420"/>
                  <a:pt x="7485" y="25"/>
                </a:cubicBezTo>
                <a:cubicBezTo>
                  <a:pt x="7291" y="9"/>
                  <a:pt x="7098" y="1"/>
                  <a:pt x="6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7620297" y="1812887"/>
            <a:ext cx="16729" cy="21599"/>
          </a:xfrm>
          <a:custGeom>
            <a:avLst/>
            <a:gdLst/>
            <a:ahLst/>
            <a:cxnLst/>
            <a:rect l="l" t="t" r="r" b="b"/>
            <a:pathLst>
              <a:path w="852" h="1100" extrusionOk="0">
                <a:moveTo>
                  <a:pt x="315" y="1"/>
                </a:moveTo>
                <a:cubicBezTo>
                  <a:pt x="291" y="1"/>
                  <a:pt x="268" y="4"/>
                  <a:pt x="244" y="12"/>
                </a:cubicBezTo>
                <a:cubicBezTo>
                  <a:pt x="92" y="103"/>
                  <a:pt x="1" y="407"/>
                  <a:pt x="122" y="681"/>
                </a:cubicBezTo>
                <a:cubicBezTo>
                  <a:pt x="223" y="932"/>
                  <a:pt x="364" y="1100"/>
                  <a:pt x="513" y="1100"/>
                </a:cubicBezTo>
                <a:cubicBezTo>
                  <a:pt x="545" y="1100"/>
                  <a:pt x="577" y="1092"/>
                  <a:pt x="609" y="1076"/>
                </a:cubicBezTo>
                <a:cubicBezTo>
                  <a:pt x="822" y="1015"/>
                  <a:pt x="852" y="742"/>
                  <a:pt x="730" y="438"/>
                </a:cubicBezTo>
                <a:cubicBezTo>
                  <a:pt x="624" y="173"/>
                  <a:pt x="473"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7557033" y="1834780"/>
            <a:ext cx="16729" cy="21559"/>
          </a:xfrm>
          <a:custGeom>
            <a:avLst/>
            <a:gdLst/>
            <a:ahLst/>
            <a:cxnLst/>
            <a:rect l="l" t="t" r="r" b="b"/>
            <a:pathLst>
              <a:path w="852" h="1098" extrusionOk="0">
                <a:moveTo>
                  <a:pt x="331" y="1"/>
                </a:moveTo>
                <a:cubicBezTo>
                  <a:pt x="302" y="1"/>
                  <a:pt x="273" y="7"/>
                  <a:pt x="244" y="22"/>
                </a:cubicBezTo>
                <a:cubicBezTo>
                  <a:pt x="92" y="83"/>
                  <a:pt x="1" y="387"/>
                  <a:pt x="123" y="660"/>
                </a:cubicBezTo>
                <a:cubicBezTo>
                  <a:pt x="228" y="925"/>
                  <a:pt x="380" y="1097"/>
                  <a:pt x="538" y="1097"/>
                </a:cubicBezTo>
                <a:cubicBezTo>
                  <a:pt x="562" y="1097"/>
                  <a:pt x="585" y="1094"/>
                  <a:pt x="609" y="1086"/>
                </a:cubicBezTo>
                <a:cubicBezTo>
                  <a:pt x="791" y="995"/>
                  <a:pt x="852" y="751"/>
                  <a:pt x="730" y="447"/>
                </a:cubicBezTo>
                <a:cubicBezTo>
                  <a:pt x="628" y="192"/>
                  <a:pt x="483"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7598816" y="1875189"/>
            <a:ext cx="54919" cy="45710"/>
          </a:xfrm>
          <a:custGeom>
            <a:avLst/>
            <a:gdLst/>
            <a:ahLst/>
            <a:cxnLst/>
            <a:rect l="l" t="t" r="r" b="b"/>
            <a:pathLst>
              <a:path w="2797" h="2328" extrusionOk="0">
                <a:moveTo>
                  <a:pt x="2706" y="0"/>
                </a:moveTo>
                <a:cubicBezTo>
                  <a:pt x="2615" y="0"/>
                  <a:pt x="2554" y="61"/>
                  <a:pt x="2554" y="122"/>
                </a:cubicBezTo>
                <a:cubicBezTo>
                  <a:pt x="2554" y="122"/>
                  <a:pt x="2311" y="1186"/>
                  <a:pt x="1551" y="1763"/>
                </a:cubicBezTo>
                <a:cubicBezTo>
                  <a:pt x="1215" y="2019"/>
                  <a:pt x="915" y="2090"/>
                  <a:pt x="684" y="2090"/>
                </a:cubicBezTo>
                <a:cubicBezTo>
                  <a:pt x="393" y="2090"/>
                  <a:pt x="213" y="1976"/>
                  <a:pt x="213" y="1976"/>
                </a:cubicBezTo>
                <a:cubicBezTo>
                  <a:pt x="197" y="1968"/>
                  <a:pt x="179" y="1964"/>
                  <a:pt x="160" y="1964"/>
                </a:cubicBezTo>
                <a:cubicBezTo>
                  <a:pt x="108" y="1964"/>
                  <a:pt x="53" y="1992"/>
                  <a:pt x="31" y="2037"/>
                </a:cubicBezTo>
                <a:cubicBezTo>
                  <a:pt x="1" y="2098"/>
                  <a:pt x="31" y="2189"/>
                  <a:pt x="61" y="2219"/>
                </a:cubicBezTo>
                <a:cubicBezTo>
                  <a:pt x="102" y="2219"/>
                  <a:pt x="318" y="2327"/>
                  <a:pt x="656" y="2327"/>
                </a:cubicBezTo>
                <a:cubicBezTo>
                  <a:pt x="825" y="2327"/>
                  <a:pt x="1024" y="2300"/>
                  <a:pt x="1247" y="2219"/>
                </a:cubicBezTo>
                <a:cubicBezTo>
                  <a:pt x="1399" y="2128"/>
                  <a:pt x="1551" y="2067"/>
                  <a:pt x="1703" y="1946"/>
                </a:cubicBezTo>
                <a:cubicBezTo>
                  <a:pt x="2554" y="1338"/>
                  <a:pt x="2797" y="244"/>
                  <a:pt x="2797" y="152"/>
                </a:cubicBezTo>
                <a:cubicBezTo>
                  <a:pt x="2797" y="92"/>
                  <a:pt x="2767" y="0"/>
                  <a:pt x="2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7477059" y="1666526"/>
            <a:ext cx="247106" cy="179444"/>
          </a:xfrm>
          <a:custGeom>
            <a:avLst/>
            <a:gdLst/>
            <a:ahLst/>
            <a:cxnLst/>
            <a:rect l="l" t="t" r="r" b="b"/>
            <a:pathLst>
              <a:path w="12585" h="9139" extrusionOk="0">
                <a:moveTo>
                  <a:pt x="7312" y="0"/>
                </a:moveTo>
                <a:cubicBezTo>
                  <a:pt x="7187" y="0"/>
                  <a:pt x="7060" y="7"/>
                  <a:pt x="6931" y="19"/>
                </a:cubicBezTo>
                <a:cubicBezTo>
                  <a:pt x="3253" y="384"/>
                  <a:pt x="1" y="4214"/>
                  <a:pt x="2372" y="9138"/>
                </a:cubicBezTo>
                <a:cubicBezTo>
                  <a:pt x="2372" y="9138"/>
                  <a:pt x="2250" y="7679"/>
                  <a:pt x="1885" y="6099"/>
                </a:cubicBezTo>
                <a:cubicBezTo>
                  <a:pt x="1764" y="5582"/>
                  <a:pt x="2281" y="5004"/>
                  <a:pt x="2737" y="4731"/>
                </a:cubicBezTo>
                <a:cubicBezTo>
                  <a:pt x="2949" y="4640"/>
                  <a:pt x="3132" y="4548"/>
                  <a:pt x="3314" y="4548"/>
                </a:cubicBezTo>
                <a:cubicBezTo>
                  <a:pt x="3762" y="4548"/>
                  <a:pt x="4075" y="4848"/>
                  <a:pt x="4443" y="4848"/>
                </a:cubicBezTo>
                <a:cubicBezTo>
                  <a:pt x="4599" y="4848"/>
                  <a:pt x="4765" y="4794"/>
                  <a:pt x="4955" y="4640"/>
                </a:cubicBezTo>
                <a:cubicBezTo>
                  <a:pt x="5624" y="4092"/>
                  <a:pt x="6141" y="2603"/>
                  <a:pt x="7539" y="2603"/>
                </a:cubicBezTo>
                <a:cubicBezTo>
                  <a:pt x="8937" y="2664"/>
                  <a:pt x="8816" y="3515"/>
                  <a:pt x="9576" y="4184"/>
                </a:cubicBezTo>
                <a:cubicBezTo>
                  <a:pt x="10335" y="4822"/>
                  <a:pt x="10335" y="6615"/>
                  <a:pt x="11369" y="7436"/>
                </a:cubicBezTo>
                <a:cubicBezTo>
                  <a:pt x="11477" y="7531"/>
                  <a:pt x="11576" y="7573"/>
                  <a:pt x="11666" y="7573"/>
                </a:cubicBezTo>
                <a:cubicBezTo>
                  <a:pt x="12415" y="7573"/>
                  <a:pt x="12585" y="4670"/>
                  <a:pt x="12585" y="4670"/>
                </a:cubicBezTo>
                <a:cubicBezTo>
                  <a:pt x="12585" y="4670"/>
                  <a:pt x="10745" y="0"/>
                  <a:pt x="7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7583894" y="1812298"/>
            <a:ext cx="26291" cy="81407"/>
          </a:xfrm>
          <a:custGeom>
            <a:avLst/>
            <a:gdLst/>
            <a:ahLst/>
            <a:cxnLst/>
            <a:rect l="l" t="t" r="r" b="b"/>
            <a:pathLst>
              <a:path w="1339" h="4146" extrusionOk="0">
                <a:moveTo>
                  <a:pt x="324" y="1"/>
                </a:moveTo>
                <a:cubicBezTo>
                  <a:pt x="307" y="1"/>
                  <a:pt x="289" y="4"/>
                  <a:pt x="274" y="12"/>
                </a:cubicBezTo>
                <a:cubicBezTo>
                  <a:pt x="183" y="73"/>
                  <a:pt x="153" y="133"/>
                  <a:pt x="183" y="225"/>
                </a:cubicBezTo>
                <a:cubicBezTo>
                  <a:pt x="396" y="833"/>
                  <a:pt x="548" y="1349"/>
                  <a:pt x="426" y="1684"/>
                </a:cubicBezTo>
                <a:lnTo>
                  <a:pt x="1" y="3568"/>
                </a:lnTo>
                <a:cubicBezTo>
                  <a:pt x="1" y="3629"/>
                  <a:pt x="1" y="3659"/>
                  <a:pt x="31" y="3690"/>
                </a:cubicBezTo>
                <a:cubicBezTo>
                  <a:pt x="92" y="3751"/>
                  <a:pt x="305" y="3933"/>
                  <a:pt x="1186" y="4146"/>
                </a:cubicBezTo>
                <a:lnTo>
                  <a:pt x="1247" y="4146"/>
                </a:lnTo>
                <a:cubicBezTo>
                  <a:pt x="1308" y="4115"/>
                  <a:pt x="1338" y="4085"/>
                  <a:pt x="1308" y="4085"/>
                </a:cubicBezTo>
                <a:cubicBezTo>
                  <a:pt x="1308" y="3994"/>
                  <a:pt x="1247" y="3933"/>
                  <a:pt x="1186" y="3903"/>
                </a:cubicBezTo>
                <a:cubicBezTo>
                  <a:pt x="639" y="3751"/>
                  <a:pt x="396" y="3629"/>
                  <a:pt x="274" y="3568"/>
                </a:cubicBezTo>
                <a:lnTo>
                  <a:pt x="669" y="1775"/>
                </a:lnTo>
                <a:cubicBezTo>
                  <a:pt x="852" y="1349"/>
                  <a:pt x="669" y="741"/>
                  <a:pt x="457" y="103"/>
                </a:cubicBezTo>
                <a:cubicBezTo>
                  <a:pt x="434" y="35"/>
                  <a:pt x="377"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7712210" y="1755650"/>
            <a:ext cx="93718" cy="115984"/>
          </a:xfrm>
          <a:custGeom>
            <a:avLst/>
            <a:gdLst/>
            <a:ahLst/>
            <a:cxnLst/>
            <a:rect l="l" t="t" r="r" b="b"/>
            <a:pathLst>
              <a:path w="4773" h="5907" extrusionOk="0">
                <a:moveTo>
                  <a:pt x="1860" y="0"/>
                </a:moveTo>
                <a:cubicBezTo>
                  <a:pt x="308" y="0"/>
                  <a:pt x="1" y="1620"/>
                  <a:pt x="1" y="1620"/>
                </a:cubicBezTo>
                <a:lnTo>
                  <a:pt x="1703" y="5906"/>
                </a:lnTo>
                <a:cubicBezTo>
                  <a:pt x="4773" y="5481"/>
                  <a:pt x="3739" y="161"/>
                  <a:pt x="2068" y="9"/>
                </a:cubicBezTo>
                <a:cubicBezTo>
                  <a:pt x="1996" y="3"/>
                  <a:pt x="1927" y="0"/>
                  <a:pt x="1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7737873" y="1783041"/>
            <a:ext cx="28667" cy="49794"/>
          </a:xfrm>
          <a:custGeom>
            <a:avLst/>
            <a:gdLst/>
            <a:ahLst/>
            <a:cxnLst/>
            <a:rect l="l" t="t" r="r" b="b"/>
            <a:pathLst>
              <a:path w="1460" h="2536" extrusionOk="0">
                <a:moveTo>
                  <a:pt x="1301" y="1"/>
                </a:moveTo>
                <a:cubicBezTo>
                  <a:pt x="1282" y="1"/>
                  <a:pt x="1263" y="4"/>
                  <a:pt x="1247" y="13"/>
                </a:cubicBezTo>
                <a:cubicBezTo>
                  <a:pt x="1" y="742"/>
                  <a:pt x="92" y="2353"/>
                  <a:pt x="92" y="2414"/>
                </a:cubicBezTo>
                <a:cubicBezTo>
                  <a:pt x="92" y="2505"/>
                  <a:pt x="183" y="2535"/>
                  <a:pt x="305" y="2535"/>
                </a:cubicBezTo>
                <a:cubicBezTo>
                  <a:pt x="335" y="2535"/>
                  <a:pt x="396" y="2444"/>
                  <a:pt x="396" y="2383"/>
                </a:cubicBezTo>
                <a:cubicBezTo>
                  <a:pt x="396" y="2353"/>
                  <a:pt x="305" y="864"/>
                  <a:pt x="1399" y="256"/>
                </a:cubicBezTo>
                <a:cubicBezTo>
                  <a:pt x="1429" y="225"/>
                  <a:pt x="1460" y="134"/>
                  <a:pt x="1429" y="73"/>
                </a:cubicBezTo>
                <a:cubicBezTo>
                  <a:pt x="1407" y="29"/>
                  <a:pt x="1352" y="1"/>
                  <a:pt x="1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7744450" y="1801891"/>
            <a:ext cx="22089" cy="13038"/>
          </a:xfrm>
          <a:custGeom>
            <a:avLst/>
            <a:gdLst/>
            <a:ahLst/>
            <a:cxnLst/>
            <a:rect l="l" t="t" r="r" b="b"/>
            <a:pathLst>
              <a:path w="1125" h="664" extrusionOk="0">
                <a:moveTo>
                  <a:pt x="154" y="0"/>
                </a:moveTo>
                <a:cubicBezTo>
                  <a:pt x="104" y="0"/>
                  <a:pt x="52" y="43"/>
                  <a:pt x="31" y="86"/>
                </a:cubicBezTo>
                <a:cubicBezTo>
                  <a:pt x="0" y="177"/>
                  <a:pt x="31" y="238"/>
                  <a:pt x="91" y="268"/>
                </a:cubicBezTo>
                <a:cubicBezTo>
                  <a:pt x="517" y="481"/>
                  <a:pt x="912" y="663"/>
                  <a:pt x="912" y="663"/>
                </a:cubicBezTo>
                <a:lnTo>
                  <a:pt x="1034" y="663"/>
                </a:lnTo>
                <a:cubicBezTo>
                  <a:pt x="1064" y="663"/>
                  <a:pt x="1064" y="633"/>
                  <a:pt x="1094" y="572"/>
                </a:cubicBezTo>
                <a:cubicBezTo>
                  <a:pt x="1125" y="512"/>
                  <a:pt x="1094" y="420"/>
                  <a:pt x="1034" y="390"/>
                </a:cubicBezTo>
                <a:cubicBezTo>
                  <a:pt x="1034" y="390"/>
                  <a:pt x="638" y="208"/>
                  <a:pt x="213" y="25"/>
                </a:cubicBezTo>
                <a:cubicBezTo>
                  <a:pt x="195" y="7"/>
                  <a:pt x="175"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7601860" y="1760873"/>
            <a:ext cx="54919" cy="21206"/>
          </a:xfrm>
          <a:custGeom>
            <a:avLst/>
            <a:gdLst/>
            <a:ahLst/>
            <a:cxnLst/>
            <a:rect l="l" t="t" r="r" b="b"/>
            <a:pathLst>
              <a:path w="2797" h="1080" extrusionOk="0">
                <a:moveTo>
                  <a:pt x="1406" y="0"/>
                </a:moveTo>
                <a:cubicBezTo>
                  <a:pt x="866" y="0"/>
                  <a:pt x="393" y="230"/>
                  <a:pt x="393" y="230"/>
                </a:cubicBezTo>
                <a:cubicBezTo>
                  <a:pt x="1" y="370"/>
                  <a:pt x="21" y="973"/>
                  <a:pt x="454" y="973"/>
                </a:cubicBezTo>
                <a:cubicBezTo>
                  <a:pt x="491" y="973"/>
                  <a:pt x="532" y="969"/>
                  <a:pt x="575" y="959"/>
                </a:cubicBezTo>
                <a:cubicBezTo>
                  <a:pt x="769" y="925"/>
                  <a:pt x="946" y="908"/>
                  <a:pt x="1115" y="908"/>
                </a:cubicBezTo>
                <a:cubicBezTo>
                  <a:pt x="1397" y="908"/>
                  <a:pt x="1658" y="955"/>
                  <a:pt x="1943" y="1050"/>
                </a:cubicBezTo>
                <a:cubicBezTo>
                  <a:pt x="1987" y="1071"/>
                  <a:pt x="2037" y="1080"/>
                  <a:pt x="2087" y="1080"/>
                </a:cubicBezTo>
                <a:cubicBezTo>
                  <a:pt x="2416" y="1080"/>
                  <a:pt x="2796" y="678"/>
                  <a:pt x="2216" y="230"/>
                </a:cubicBezTo>
                <a:cubicBezTo>
                  <a:pt x="1963" y="57"/>
                  <a:pt x="1676"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7522750" y="1785339"/>
            <a:ext cx="44748" cy="37306"/>
          </a:xfrm>
          <a:custGeom>
            <a:avLst/>
            <a:gdLst/>
            <a:ahLst/>
            <a:cxnLst/>
            <a:rect l="l" t="t" r="r" b="b"/>
            <a:pathLst>
              <a:path w="2279" h="1900" extrusionOk="0">
                <a:moveTo>
                  <a:pt x="1592" y="0"/>
                </a:moveTo>
                <a:cubicBezTo>
                  <a:pt x="1553" y="0"/>
                  <a:pt x="1513" y="6"/>
                  <a:pt x="1473" y="17"/>
                </a:cubicBezTo>
                <a:cubicBezTo>
                  <a:pt x="1473" y="17"/>
                  <a:pt x="349" y="321"/>
                  <a:pt x="106" y="1233"/>
                </a:cubicBezTo>
                <a:cubicBezTo>
                  <a:pt x="1" y="1721"/>
                  <a:pt x="206" y="1899"/>
                  <a:pt x="429" y="1899"/>
                </a:cubicBezTo>
                <a:cubicBezTo>
                  <a:pt x="595" y="1899"/>
                  <a:pt x="770" y="1801"/>
                  <a:pt x="835" y="1658"/>
                </a:cubicBezTo>
                <a:cubicBezTo>
                  <a:pt x="1078" y="1233"/>
                  <a:pt x="1321" y="959"/>
                  <a:pt x="1838" y="716"/>
                </a:cubicBezTo>
                <a:cubicBezTo>
                  <a:pt x="2279" y="496"/>
                  <a:pt x="1970" y="0"/>
                  <a:pt x="1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7876949" y="2051985"/>
            <a:ext cx="353921" cy="952847"/>
          </a:xfrm>
          <a:custGeom>
            <a:avLst/>
            <a:gdLst/>
            <a:ahLst/>
            <a:cxnLst/>
            <a:rect l="l" t="t" r="r" b="b"/>
            <a:pathLst>
              <a:path w="18025" h="48528" extrusionOk="0">
                <a:moveTo>
                  <a:pt x="4385" y="0"/>
                </a:moveTo>
                <a:cubicBezTo>
                  <a:pt x="4072" y="0"/>
                  <a:pt x="3754" y="38"/>
                  <a:pt x="3435" y="115"/>
                </a:cubicBezTo>
                <a:cubicBezTo>
                  <a:pt x="1337" y="601"/>
                  <a:pt x="0" y="2699"/>
                  <a:pt x="486" y="4826"/>
                </a:cubicBezTo>
                <a:cubicBezTo>
                  <a:pt x="1337" y="8352"/>
                  <a:pt x="2219" y="11909"/>
                  <a:pt x="3161" y="15434"/>
                </a:cubicBezTo>
                <a:cubicBezTo>
                  <a:pt x="3617" y="17167"/>
                  <a:pt x="4073" y="18960"/>
                  <a:pt x="4559" y="20723"/>
                </a:cubicBezTo>
                <a:lnTo>
                  <a:pt x="5289" y="23337"/>
                </a:lnTo>
                <a:cubicBezTo>
                  <a:pt x="5562" y="24219"/>
                  <a:pt x="5775" y="25070"/>
                  <a:pt x="6049" y="25951"/>
                </a:cubicBezTo>
                <a:cubicBezTo>
                  <a:pt x="6535" y="27714"/>
                  <a:pt x="7021" y="29447"/>
                  <a:pt x="7569" y="31210"/>
                </a:cubicBezTo>
                <a:lnTo>
                  <a:pt x="8359" y="33824"/>
                </a:lnTo>
                <a:lnTo>
                  <a:pt x="8784" y="35161"/>
                </a:lnTo>
                <a:lnTo>
                  <a:pt x="9210" y="36438"/>
                </a:lnTo>
                <a:cubicBezTo>
                  <a:pt x="10304" y="39933"/>
                  <a:pt x="11429" y="43398"/>
                  <a:pt x="12766" y="46894"/>
                </a:cubicBezTo>
                <a:cubicBezTo>
                  <a:pt x="13145" y="47879"/>
                  <a:pt x="14111" y="48528"/>
                  <a:pt x="15159" y="48528"/>
                </a:cubicBezTo>
                <a:cubicBezTo>
                  <a:pt x="15373" y="48528"/>
                  <a:pt x="15590" y="48501"/>
                  <a:pt x="15806" y="48444"/>
                </a:cubicBezTo>
                <a:cubicBezTo>
                  <a:pt x="17174" y="48110"/>
                  <a:pt x="18025" y="46712"/>
                  <a:pt x="17660" y="45344"/>
                </a:cubicBezTo>
                <a:cubicBezTo>
                  <a:pt x="16809" y="41909"/>
                  <a:pt x="15988" y="38383"/>
                  <a:pt x="15198" y="34857"/>
                </a:cubicBezTo>
                <a:cubicBezTo>
                  <a:pt x="14408" y="31301"/>
                  <a:pt x="13617" y="27775"/>
                  <a:pt x="12857" y="24249"/>
                </a:cubicBezTo>
                <a:lnTo>
                  <a:pt x="10517" y="13611"/>
                </a:lnTo>
                <a:cubicBezTo>
                  <a:pt x="9757" y="10085"/>
                  <a:pt x="8967" y="6529"/>
                  <a:pt x="8176" y="3003"/>
                </a:cubicBezTo>
                <a:cubicBezTo>
                  <a:pt x="7737" y="1194"/>
                  <a:pt x="6156" y="0"/>
                  <a:pt x="4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7827998" y="2019901"/>
            <a:ext cx="250091" cy="281428"/>
          </a:xfrm>
          <a:custGeom>
            <a:avLst/>
            <a:gdLst/>
            <a:ahLst/>
            <a:cxnLst/>
            <a:rect l="l" t="t" r="r" b="b"/>
            <a:pathLst>
              <a:path w="12737" h="14333" extrusionOk="0">
                <a:moveTo>
                  <a:pt x="5364" y="1"/>
                </a:moveTo>
                <a:cubicBezTo>
                  <a:pt x="5007" y="1"/>
                  <a:pt x="4647" y="36"/>
                  <a:pt x="4286" y="108"/>
                </a:cubicBezTo>
                <a:cubicBezTo>
                  <a:pt x="2919" y="412"/>
                  <a:pt x="1672" y="1232"/>
                  <a:pt x="1216" y="3056"/>
                </a:cubicBezTo>
                <a:cubicBezTo>
                  <a:pt x="1" y="7676"/>
                  <a:pt x="2858" y="14333"/>
                  <a:pt x="2858" y="14333"/>
                </a:cubicBezTo>
                <a:cubicBezTo>
                  <a:pt x="8207" y="14090"/>
                  <a:pt x="12736" y="9774"/>
                  <a:pt x="12736" y="9774"/>
                </a:cubicBezTo>
                <a:cubicBezTo>
                  <a:pt x="11916" y="6856"/>
                  <a:pt x="11156" y="4819"/>
                  <a:pt x="10548" y="3421"/>
                </a:cubicBezTo>
                <a:cubicBezTo>
                  <a:pt x="9632" y="1328"/>
                  <a:pt x="7569" y="1"/>
                  <a:pt x="5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295905" y="2948274"/>
            <a:ext cx="109249" cy="70352"/>
          </a:xfrm>
          <a:custGeom>
            <a:avLst/>
            <a:gdLst/>
            <a:ahLst/>
            <a:cxnLst/>
            <a:rect l="l" t="t" r="r" b="b"/>
            <a:pathLst>
              <a:path w="5564" h="3583" extrusionOk="0">
                <a:moveTo>
                  <a:pt x="1" y="1"/>
                </a:moveTo>
                <a:lnTo>
                  <a:pt x="1308" y="1824"/>
                </a:lnTo>
                <a:cubicBezTo>
                  <a:pt x="1308" y="1824"/>
                  <a:pt x="4656" y="3583"/>
                  <a:pt x="5413" y="3583"/>
                </a:cubicBezTo>
                <a:cubicBezTo>
                  <a:pt x="5506" y="3583"/>
                  <a:pt x="5560" y="3556"/>
                  <a:pt x="5563" y="3496"/>
                </a:cubicBezTo>
                <a:cubicBezTo>
                  <a:pt x="5563" y="2949"/>
                  <a:pt x="3861" y="1885"/>
                  <a:pt x="3192" y="1277"/>
                </a:cubicBezTo>
                <a:cubicBezTo>
                  <a:pt x="2493" y="639"/>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132383" y="2931485"/>
            <a:ext cx="301417" cy="135069"/>
          </a:xfrm>
          <a:custGeom>
            <a:avLst/>
            <a:gdLst/>
            <a:ahLst/>
            <a:cxnLst/>
            <a:rect l="l" t="t" r="r" b="b"/>
            <a:pathLst>
              <a:path w="15351" h="6879" extrusionOk="0">
                <a:moveTo>
                  <a:pt x="1894" y="1"/>
                </a:moveTo>
                <a:cubicBezTo>
                  <a:pt x="1695" y="1"/>
                  <a:pt x="1509" y="2"/>
                  <a:pt x="1338" y="5"/>
                </a:cubicBezTo>
                <a:cubicBezTo>
                  <a:pt x="1338" y="5"/>
                  <a:pt x="639" y="96"/>
                  <a:pt x="335" y="1038"/>
                </a:cubicBezTo>
                <a:cubicBezTo>
                  <a:pt x="0" y="1980"/>
                  <a:pt x="335" y="3075"/>
                  <a:pt x="1186" y="3682"/>
                </a:cubicBezTo>
                <a:cubicBezTo>
                  <a:pt x="1733" y="4138"/>
                  <a:pt x="2554" y="4686"/>
                  <a:pt x="3314" y="4959"/>
                </a:cubicBezTo>
                <a:cubicBezTo>
                  <a:pt x="4672" y="5421"/>
                  <a:pt x="6565" y="6879"/>
                  <a:pt x="7907" y="6879"/>
                </a:cubicBezTo>
                <a:cubicBezTo>
                  <a:pt x="8066" y="6879"/>
                  <a:pt x="8217" y="6858"/>
                  <a:pt x="8359" y="6813"/>
                </a:cubicBezTo>
                <a:cubicBezTo>
                  <a:pt x="9697" y="6388"/>
                  <a:pt x="7873" y="5628"/>
                  <a:pt x="7265" y="5263"/>
                </a:cubicBezTo>
                <a:cubicBezTo>
                  <a:pt x="6657" y="4868"/>
                  <a:pt x="5928" y="4047"/>
                  <a:pt x="6171" y="3743"/>
                </a:cubicBezTo>
                <a:cubicBezTo>
                  <a:pt x="6285" y="3617"/>
                  <a:pt x="6557" y="3553"/>
                  <a:pt x="6946" y="3553"/>
                </a:cubicBezTo>
                <a:cubicBezTo>
                  <a:pt x="7490" y="3553"/>
                  <a:pt x="8263" y="3677"/>
                  <a:pt x="9149" y="3926"/>
                </a:cubicBezTo>
                <a:cubicBezTo>
                  <a:pt x="10567" y="4323"/>
                  <a:pt x="13254" y="5618"/>
                  <a:pt x="14275" y="5618"/>
                </a:cubicBezTo>
                <a:cubicBezTo>
                  <a:pt x="14348" y="5618"/>
                  <a:pt x="14414" y="5612"/>
                  <a:pt x="14469" y="5597"/>
                </a:cubicBezTo>
                <a:cubicBezTo>
                  <a:pt x="15350" y="5354"/>
                  <a:pt x="13374" y="4290"/>
                  <a:pt x="12432" y="3530"/>
                </a:cubicBezTo>
                <a:cubicBezTo>
                  <a:pt x="11460" y="2771"/>
                  <a:pt x="10730" y="2375"/>
                  <a:pt x="8967" y="1068"/>
                </a:cubicBezTo>
                <a:cubicBezTo>
                  <a:pt x="7742" y="177"/>
                  <a:pt x="4067" y="1"/>
                  <a:pt x="1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5"/>
          <p:cNvSpPr/>
          <p:nvPr/>
        </p:nvSpPr>
        <p:spPr>
          <a:xfrm>
            <a:off x="6221077" y="1831075"/>
            <a:ext cx="2080800" cy="2545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3531604" y="1831075"/>
            <a:ext cx="2080800" cy="254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755950" y="1831075"/>
            <a:ext cx="2080800" cy="25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txBox="1">
            <a:spLocks noGrp="1"/>
          </p:cNvSpPr>
          <p:nvPr>
            <p:ph type="subTitle" idx="1"/>
          </p:nvPr>
        </p:nvSpPr>
        <p:spPr>
          <a:xfrm>
            <a:off x="882400" y="2820200"/>
            <a:ext cx="1827900" cy="1262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600">
                <a:solidFill>
                  <a:srgbClr val="F2F2F2"/>
                </a:solidFill>
              </a:rPr>
              <a:t>It is a technique which illustrates that 80% effect arise from 20% of causes or </a:t>
            </a:r>
            <a:endParaRPr sz="900">
              <a:solidFill>
                <a:srgbClr val="F2F2F2"/>
              </a:solidFill>
            </a:endParaRPr>
          </a:p>
        </p:txBody>
      </p:sp>
      <p:sp>
        <p:nvSpPr>
          <p:cNvPr id="600" name="Google Shape;600;p35"/>
          <p:cNvSpPr txBox="1">
            <a:spLocks noGrp="1"/>
          </p:cNvSpPr>
          <p:nvPr>
            <p:ph type="subTitle" idx="3"/>
          </p:nvPr>
        </p:nvSpPr>
        <p:spPr>
          <a:xfrm>
            <a:off x="3614963" y="3000977"/>
            <a:ext cx="1827900" cy="10812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600">
                <a:solidFill>
                  <a:srgbClr val="F2F2F2"/>
                </a:solidFill>
              </a:rPr>
              <a:t>20% of actions will account 80% of results.</a:t>
            </a:r>
            <a:endParaRPr sz="1600">
              <a:solidFill>
                <a:srgbClr val="F2F2F2"/>
              </a:solidFill>
            </a:endParaRPr>
          </a:p>
          <a:p>
            <a:pPr marL="0" lvl="0" indent="0" algn="ctr" rtl="0">
              <a:spcBef>
                <a:spcPts val="0"/>
              </a:spcBef>
              <a:spcAft>
                <a:spcPts val="0"/>
              </a:spcAft>
              <a:buNone/>
            </a:pPr>
            <a:endParaRPr>
              <a:solidFill>
                <a:schemeClr val="accent6"/>
              </a:solidFill>
            </a:endParaRPr>
          </a:p>
        </p:txBody>
      </p:sp>
      <p:sp>
        <p:nvSpPr>
          <p:cNvPr id="601" name="Google Shape;601;p35"/>
          <p:cNvSpPr txBox="1">
            <a:spLocks noGrp="1"/>
          </p:cNvSpPr>
          <p:nvPr>
            <p:ph type="subTitle" idx="5"/>
          </p:nvPr>
        </p:nvSpPr>
        <p:spPr>
          <a:xfrm>
            <a:off x="6358450" y="2820200"/>
            <a:ext cx="1827900" cy="1383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500">
                <a:solidFill>
                  <a:srgbClr val="F2F2F2"/>
                </a:solidFill>
              </a:rPr>
              <a:t>The idea is that by doing 20% of work you can generate 80% benefit of ding whole job.</a:t>
            </a:r>
            <a:endParaRPr sz="1500">
              <a:solidFill>
                <a:srgbClr val="F2F2F2"/>
              </a:solidFill>
            </a:endParaRPr>
          </a:p>
          <a:p>
            <a:pPr marL="0" lvl="0" indent="0" algn="ctr" rtl="0">
              <a:spcBef>
                <a:spcPts val="0"/>
              </a:spcBef>
              <a:spcAft>
                <a:spcPts val="0"/>
              </a:spcAft>
              <a:buNone/>
            </a:pPr>
            <a:endParaRPr>
              <a:solidFill>
                <a:schemeClr val="accent6"/>
              </a:solidFill>
            </a:endParaRPr>
          </a:p>
        </p:txBody>
      </p:sp>
      <p:sp>
        <p:nvSpPr>
          <p:cNvPr id="602" name="Google Shape;602;p35"/>
          <p:cNvSpPr txBox="1">
            <a:spLocks noGrp="1"/>
          </p:cNvSpPr>
          <p:nvPr>
            <p:ph type="ctrTitle" idx="6"/>
          </p:nvPr>
        </p:nvSpPr>
        <p:spPr>
          <a:xfrm>
            <a:off x="1518300" y="603809"/>
            <a:ext cx="6107400"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2"/>
                </a:solidFill>
              </a:rPr>
              <a:t>WHAT IS </a:t>
            </a:r>
            <a:r>
              <a:rPr lang="en" sz="2600"/>
              <a:t>IT?</a:t>
            </a:r>
            <a:endParaRPr sz="2600"/>
          </a:p>
        </p:txBody>
      </p:sp>
      <p:grpSp>
        <p:nvGrpSpPr>
          <p:cNvPr id="603" name="Google Shape;603;p35"/>
          <p:cNvGrpSpPr/>
          <p:nvPr/>
        </p:nvGrpSpPr>
        <p:grpSpPr>
          <a:xfrm>
            <a:off x="1487051" y="2038160"/>
            <a:ext cx="618597" cy="657097"/>
            <a:chOff x="1343925" y="238125"/>
            <a:chExt cx="4913400" cy="5219200"/>
          </a:xfrm>
        </p:grpSpPr>
        <p:sp>
          <p:nvSpPr>
            <p:cNvPr id="604" name="Google Shape;604;p35"/>
            <p:cNvSpPr/>
            <p:nvPr/>
          </p:nvSpPr>
          <p:spPr>
            <a:xfrm>
              <a:off x="1343925" y="543925"/>
              <a:ext cx="676900" cy="676875"/>
            </a:xfrm>
            <a:custGeom>
              <a:avLst/>
              <a:gdLst/>
              <a:ahLst/>
              <a:cxnLst/>
              <a:rect l="l" t="t" r="r" b="b"/>
              <a:pathLst>
                <a:path w="27076" h="27075" extrusionOk="0">
                  <a:moveTo>
                    <a:pt x="13538" y="0"/>
                  </a:moveTo>
                  <a:cubicBezTo>
                    <a:pt x="6068" y="0"/>
                    <a:pt x="1" y="6068"/>
                    <a:pt x="1" y="13538"/>
                  </a:cubicBezTo>
                  <a:cubicBezTo>
                    <a:pt x="1" y="21008"/>
                    <a:pt x="6068" y="27075"/>
                    <a:pt x="13538" y="27075"/>
                  </a:cubicBezTo>
                  <a:lnTo>
                    <a:pt x="27075" y="27075"/>
                  </a:lnTo>
                  <a:lnTo>
                    <a:pt x="27075" y="13538"/>
                  </a:lnTo>
                  <a:cubicBezTo>
                    <a:pt x="27075" y="6068"/>
                    <a:pt x="20975" y="0"/>
                    <a:pt x="13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05" name="Google Shape;605;p35"/>
            <p:cNvSpPr/>
            <p:nvPr/>
          </p:nvSpPr>
          <p:spPr>
            <a:xfrm>
              <a:off x="1682350" y="238125"/>
              <a:ext cx="3592300" cy="4913375"/>
            </a:xfrm>
            <a:custGeom>
              <a:avLst/>
              <a:gdLst/>
              <a:ahLst/>
              <a:cxnLst/>
              <a:rect l="l" t="t" r="r" b="b"/>
              <a:pathLst>
                <a:path w="143692" h="196535" extrusionOk="0">
                  <a:moveTo>
                    <a:pt x="117465" y="26194"/>
                  </a:moveTo>
                  <a:cubicBezTo>
                    <a:pt x="120857" y="26194"/>
                    <a:pt x="123597" y="28934"/>
                    <a:pt x="123597" y="32326"/>
                  </a:cubicBezTo>
                  <a:cubicBezTo>
                    <a:pt x="123597" y="35686"/>
                    <a:pt x="120857" y="38426"/>
                    <a:pt x="117465" y="38426"/>
                  </a:cubicBezTo>
                  <a:lnTo>
                    <a:pt x="51964" y="38426"/>
                  </a:lnTo>
                  <a:cubicBezTo>
                    <a:pt x="48572" y="38426"/>
                    <a:pt x="45832" y="35686"/>
                    <a:pt x="45832" y="32326"/>
                  </a:cubicBezTo>
                  <a:cubicBezTo>
                    <a:pt x="45832" y="28934"/>
                    <a:pt x="48572" y="26194"/>
                    <a:pt x="51964" y="26194"/>
                  </a:cubicBezTo>
                  <a:close/>
                  <a:moveTo>
                    <a:pt x="117465" y="52420"/>
                  </a:moveTo>
                  <a:cubicBezTo>
                    <a:pt x="120857" y="52420"/>
                    <a:pt x="123597" y="55160"/>
                    <a:pt x="123597" y="58520"/>
                  </a:cubicBezTo>
                  <a:cubicBezTo>
                    <a:pt x="123597" y="61913"/>
                    <a:pt x="120857" y="64653"/>
                    <a:pt x="117465" y="64653"/>
                  </a:cubicBezTo>
                  <a:lnTo>
                    <a:pt x="51964" y="64653"/>
                  </a:lnTo>
                  <a:cubicBezTo>
                    <a:pt x="48572" y="64653"/>
                    <a:pt x="45832" y="61913"/>
                    <a:pt x="45832" y="58520"/>
                  </a:cubicBezTo>
                  <a:cubicBezTo>
                    <a:pt x="45832" y="55160"/>
                    <a:pt x="48572" y="52420"/>
                    <a:pt x="51964" y="52420"/>
                  </a:cubicBezTo>
                  <a:close/>
                  <a:moveTo>
                    <a:pt x="117465" y="78614"/>
                  </a:moveTo>
                  <a:cubicBezTo>
                    <a:pt x="120857" y="78614"/>
                    <a:pt x="123597" y="81354"/>
                    <a:pt x="123597" y="84746"/>
                  </a:cubicBezTo>
                  <a:cubicBezTo>
                    <a:pt x="123597" y="88106"/>
                    <a:pt x="120857" y="90846"/>
                    <a:pt x="117465" y="90846"/>
                  </a:cubicBezTo>
                  <a:lnTo>
                    <a:pt x="51964" y="90846"/>
                  </a:lnTo>
                  <a:cubicBezTo>
                    <a:pt x="48572" y="90846"/>
                    <a:pt x="45832" y="88106"/>
                    <a:pt x="45832" y="84746"/>
                  </a:cubicBezTo>
                  <a:cubicBezTo>
                    <a:pt x="45832" y="81354"/>
                    <a:pt x="48572" y="78614"/>
                    <a:pt x="51964" y="78614"/>
                  </a:cubicBezTo>
                  <a:close/>
                  <a:moveTo>
                    <a:pt x="65077" y="117921"/>
                  </a:moveTo>
                  <a:cubicBezTo>
                    <a:pt x="68437" y="117921"/>
                    <a:pt x="71177" y="120661"/>
                    <a:pt x="71177" y="124053"/>
                  </a:cubicBezTo>
                  <a:cubicBezTo>
                    <a:pt x="71177" y="127413"/>
                    <a:pt x="68437" y="130153"/>
                    <a:pt x="65077" y="130153"/>
                  </a:cubicBezTo>
                  <a:lnTo>
                    <a:pt x="51964" y="130153"/>
                  </a:lnTo>
                  <a:cubicBezTo>
                    <a:pt x="48572" y="130153"/>
                    <a:pt x="45832" y="127413"/>
                    <a:pt x="45832" y="124053"/>
                  </a:cubicBezTo>
                  <a:cubicBezTo>
                    <a:pt x="45832" y="120661"/>
                    <a:pt x="48572" y="117921"/>
                    <a:pt x="51964" y="117921"/>
                  </a:cubicBezTo>
                  <a:close/>
                  <a:moveTo>
                    <a:pt x="104384" y="104808"/>
                  </a:moveTo>
                  <a:cubicBezTo>
                    <a:pt x="114953" y="104808"/>
                    <a:pt x="123597" y="113452"/>
                    <a:pt x="123597" y="124053"/>
                  </a:cubicBezTo>
                  <a:cubicBezTo>
                    <a:pt x="123597" y="134622"/>
                    <a:pt x="114953" y="143266"/>
                    <a:pt x="104384" y="143266"/>
                  </a:cubicBezTo>
                  <a:cubicBezTo>
                    <a:pt x="93783" y="143266"/>
                    <a:pt x="85139" y="134622"/>
                    <a:pt x="85139" y="124053"/>
                  </a:cubicBezTo>
                  <a:cubicBezTo>
                    <a:pt x="85139" y="113452"/>
                    <a:pt x="93783" y="104808"/>
                    <a:pt x="104384" y="104808"/>
                  </a:cubicBezTo>
                  <a:close/>
                  <a:moveTo>
                    <a:pt x="1" y="0"/>
                  </a:moveTo>
                  <a:cubicBezTo>
                    <a:pt x="14190" y="0"/>
                    <a:pt x="25770" y="11547"/>
                    <a:pt x="25770" y="25770"/>
                  </a:cubicBezTo>
                  <a:lnTo>
                    <a:pt x="25770" y="182997"/>
                  </a:lnTo>
                  <a:cubicBezTo>
                    <a:pt x="25770" y="190467"/>
                    <a:pt x="31838" y="196535"/>
                    <a:pt x="39308" y="196535"/>
                  </a:cubicBezTo>
                  <a:cubicBezTo>
                    <a:pt x="46745" y="196535"/>
                    <a:pt x="52845" y="190467"/>
                    <a:pt x="52845" y="182997"/>
                  </a:cubicBezTo>
                  <a:lnTo>
                    <a:pt x="52845" y="163360"/>
                  </a:lnTo>
                  <a:cubicBezTo>
                    <a:pt x="52845" y="159968"/>
                    <a:pt x="55552" y="157228"/>
                    <a:pt x="58945" y="157228"/>
                  </a:cubicBezTo>
                  <a:lnTo>
                    <a:pt x="143691" y="157228"/>
                  </a:lnTo>
                  <a:lnTo>
                    <a:pt x="143691" y="25770"/>
                  </a:lnTo>
                  <a:cubicBezTo>
                    <a:pt x="143691" y="11547"/>
                    <a:pt x="132111" y="0"/>
                    <a:pt x="1179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06" name="Google Shape;606;p35"/>
            <p:cNvSpPr/>
            <p:nvPr/>
          </p:nvSpPr>
          <p:spPr>
            <a:xfrm>
              <a:off x="2665025" y="4474625"/>
              <a:ext cx="3592300" cy="982700"/>
            </a:xfrm>
            <a:custGeom>
              <a:avLst/>
              <a:gdLst/>
              <a:ahLst/>
              <a:cxnLst/>
              <a:rect l="l" t="t" r="r" b="b"/>
              <a:pathLst>
                <a:path w="143692" h="39308" extrusionOk="0">
                  <a:moveTo>
                    <a:pt x="25770" y="0"/>
                  </a:moveTo>
                  <a:lnTo>
                    <a:pt x="25770" y="13537"/>
                  </a:lnTo>
                  <a:cubicBezTo>
                    <a:pt x="25770" y="27760"/>
                    <a:pt x="14190" y="39307"/>
                    <a:pt x="1" y="39307"/>
                  </a:cubicBezTo>
                  <a:lnTo>
                    <a:pt x="117922" y="39307"/>
                  </a:lnTo>
                  <a:cubicBezTo>
                    <a:pt x="132111" y="39307"/>
                    <a:pt x="143691" y="27760"/>
                    <a:pt x="143691" y="13537"/>
                  </a:cubicBezTo>
                  <a:lnTo>
                    <a:pt x="143691" y="6133"/>
                  </a:lnTo>
                  <a:cubicBezTo>
                    <a:pt x="143691" y="2740"/>
                    <a:pt x="140951" y="0"/>
                    <a:pt x="137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07" name="Google Shape;607;p35"/>
            <p:cNvSpPr/>
            <p:nvPr/>
          </p:nvSpPr>
          <p:spPr>
            <a:xfrm>
              <a:off x="4116625" y="3164125"/>
              <a:ext cx="349850" cy="349850"/>
            </a:xfrm>
            <a:custGeom>
              <a:avLst/>
              <a:gdLst/>
              <a:ahLst/>
              <a:cxnLst/>
              <a:rect l="l" t="t" r="r" b="b"/>
              <a:pathLst>
                <a:path w="13994" h="13994" extrusionOk="0">
                  <a:moveTo>
                    <a:pt x="7013" y="0"/>
                  </a:moveTo>
                  <a:cubicBezTo>
                    <a:pt x="3132" y="0"/>
                    <a:pt x="0" y="3132"/>
                    <a:pt x="0" y="7013"/>
                  </a:cubicBezTo>
                  <a:cubicBezTo>
                    <a:pt x="0" y="10862"/>
                    <a:pt x="3132" y="13994"/>
                    <a:pt x="7013" y="13994"/>
                  </a:cubicBezTo>
                  <a:cubicBezTo>
                    <a:pt x="10862" y="13994"/>
                    <a:pt x="13994" y="10862"/>
                    <a:pt x="13994" y="7013"/>
                  </a:cubicBezTo>
                  <a:cubicBezTo>
                    <a:pt x="13994" y="3132"/>
                    <a:pt x="10862" y="0"/>
                    <a:pt x="7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grpSp>
      <p:grpSp>
        <p:nvGrpSpPr>
          <p:cNvPr id="608" name="Google Shape;608;p35"/>
          <p:cNvGrpSpPr/>
          <p:nvPr/>
        </p:nvGrpSpPr>
        <p:grpSpPr>
          <a:xfrm>
            <a:off x="4200364" y="2038160"/>
            <a:ext cx="657097" cy="657097"/>
            <a:chOff x="1190625" y="238125"/>
            <a:chExt cx="5219200" cy="5219200"/>
          </a:xfrm>
        </p:grpSpPr>
        <p:sp>
          <p:nvSpPr>
            <p:cNvPr id="609" name="Google Shape;609;p35"/>
            <p:cNvSpPr/>
            <p:nvPr/>
          </p:nvSpPr>
          <p:spPr>
            <a:xfrm>
              <a:off x="2992050" y="4146800"/>
              <a:ext cx="1616325" cy="502350"/>
            </a:xfrm>
            <a:custGeom>
              <a:avLst/>
              <a:gdLst/>
              <a:ahLst/>
              <a:cxnLst/>
              <a:rect l="l" t="t" r="r" b="b"/>
              <a:pathLst>
                <a:path w="64653" h="20094" extrusionOk="0">
                  <a:moveTo>
                    <a:pt x="6133" y="0"/>
                  </a:moveTo>
                  <a:cubicBezTo>
                    <a:pt x="2740" y="0"/>
                    <a:pt x="0" y="2740"/>
                    <a:pt x="0" y="6133"/>
                  </a:cubicBezTo>
                  <a:lnTo>
                    <a:pt x="0" y="20094"/>
                  </a:lnTo>
                  <a:lnTo>
                    <a:pt x="64653" y="20094"/>
                  </a:lnTo>
                  <a:lnTo>
                    <a:pt x="64653" y="6133"/>
                  </a:lnTo>
                  <a:cubicBezTo>
                    <a:pt x="64653" y="2740"/>
                    <a:pt x="61913" y="0"/>
                    <a:pt x="58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0" name="Google Shape;610;p35"/>
            <p:cNvSpPr/>
            <p:nvPr/>
          </p:nvSpPr>
          <p:spPr>
            <a:xfrm>
              <a:off x="2337200" y="4954950"/>
              <a:ext cx="2926025" cy="502375"/>
            </a:xfrm>
            <a:custGeom>
              <a:avLst/>
              <a:gdLst/>
              <a:ahLst/>
              <a:cxnLst/>
              <a:rect l="l" t="t" r="r" b="b"/>
              <a:pathLst>
                <a:path w="117041" h="20095" extrusionOk="0">
                  <a:moveTo>
                    <a:pt x="6100" y="0"/>
                  </a:moveTo>
                  <a:cubicBezTo>
                    <a:pt x="2741" y="0"/>
                    <a:pt x="1" y="2740"/>
                    <a:pt x="1" y="6133"/>
                  </a:cubicBezTo>
                  <a:lnTo>
                    <a:pt x="1" y="13994"/>
                  </a:lnTo>
                  <a:cubicBezTo>
                    <a:pt x="1" y="17354"/>
                    <a:pt x="2741" y="20094"/>
                    <a:pt x="6100" y="20094"/>
                  </a:cubicBezTo>
                  <a:lnTo>
                    <a:pt x="110941" y="20094"/>
                  </a:lnTo>
                  <a:cubicBezTo>
                    <a:pt x="114301" y="20094"/>
                    <a:pt x="117041" y="17354"/>
                    <a:pt x="117041" y="13994"/>
                  </a:cubicBezTo>
                  <a:lnTo>
                    <a:pt x="117041" y="6133"/>
                  </a:lnTo>
                  <a:cubicBezTo>
                    <a:pt x="117041" y="2740"/>
                    <a:pt x="114301" y="0"/>
                    <a:pt x="110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1" name="Google Shape;611;p35"/>
            <p:cNvSpPr/>
            <p:nvPr/>
          </p:nvSpPr>
          <p:spPr>
            <a:xfrm>
              <a:off x="3461775" y="871750"/>
              <a:ext cx="676875" cy="676900"/>
            </a:xfrm>
            <a:custGeom>
              <a:avLst/>
              <a:gdLst/>
              <a:ahLst/>
              <a:cxnLst/>
              <a:rect l="l" t="t" r="r" b="b"/>
              <a:pathLst>
                <a:path w="27075" h="27076" extrusionOk="0">
                  <a:moveTo>
                    <a:pt x="13538" y="1"/>
                  </a:moveTo>
                  <a:cubicBezTo>
                    <a:pt x="6068" y="1"/>
                    <a:pt x="0" y="6068"/>
                    <a:pt x="0" y="13538"/>
                  </a:cubicBezTo>
                  <a:cubicBezTo>
                    <a:pt x="0" y="20975"/>
                    <a:pt x="6068" y="27075"/>
                    <a:pt x="13538" y="27075"/>
                  </a:cubicBezTo>
                  <a:cubicBezTo>
                    <a:pt x="21008" y="27075"/>
                    <a:pt x="27075" y="20975"/>
                    <a:pt x="27075" y="13538"/>
                  </a:cubicBezTo>
                  <a:cubicBezTo>
                    <a:pt x="27075" y="6068"/>
                    <a:pt x="21008" y="1"/>
                    <a:pt x="13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2" name="Google Shape;612;p35"/>
            <p:cNvSpPr/>
            <p:nvPr/>
          </p:nvSpPr>
          <p:spPr>
            <a:xfrm>
              <a:off x="1988175" y="1035675"/>
              <a:ext cx="349050" cy="349050"/>
            </a:xfrm>
            <a:custGeom>
              <a:avLst/>
              <a:gdLst/>
              <a:ahLst/>
              <a:cxnLst/>
              <a:rect l="l" t="t" r="r" b="b"/>
              <a:pathLst>
                <a:path w="13962" h="13962" extrusionOk="0">
                  <a:moveTo>
                    <a:pt x="6981" y="0"/>
                  </a:moveTo>
                  <a:cubicBezTo>
                    <a:pt x="3132" y="0"/>
                    <a:pt x="0" y="3132"/>
                    <a:pt x="0" y="6981"/>
                  </a:cubicBezTo>
                  <a:cubicBezTo>
                    <a:pt x="0" y="10830"/>
                    <a:pt x="3132" y="13962"/>
                    <a:pt x="6981" y="13962"/>
                  </a:cubicBezTo>
                  <a:cubicBezTo>
                    <a:pt x="10830" y="13962"/>
                    <a:pt x="13962" y="10830"/>
                    <a:pt x="13962" y="6981"/>
                  </a:cubicBezTo>
                  <a:cubicBezTo>
                    <a:pt x="13962" y="3132"/>
                    <a:pt x="10830" y="0"/>
                    <a:pt x="69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3" name="Google Shape;613;p35"/>
            <p:cNvSpPr/>
            <p:nvPr/>
          </p:nvSpPr>
          <p:spPr>
            <a:xfrm>
              <a:off x="1190625" y="1056875"/>
              <a:ext cx="516225" cy="305825"/>
            </a:xfrm>
            <a:custGeom>
              <a:avLst/>
              <a:gdLst/>
              <a:ahLst/>
              <a:cxnLst/>
              <a:rect l="l" t="t" r="r" b="b"/>
              <a:pathLst>
                <a:path w="20649" h="12233" extrusionOk="0">
                  <a:moveTo>
                    <a:pt x="6133" y="0"/>
                  </a:moveTo>
                  <a:cubicBezTo>
                    <a:pt x="2740" y="0"/>
                    <a:pt x="0" y="2740"/>
                    <a:pt x="0" y="6133"/>
                  </a:cubicBezTo>
                  <a:cubicBezTo>
                    <a:pt x="0" y="9493"/>
                    <a:pt x="2740" y="12233"/>
                    <a:pt x="6133" y="12233"/>
                  </a:cubicBezTo>
                  <a:lnTo>
                    <a:pt x="20648" y="12233"/>
                  </a:lnTo>
                  <a:cubicBezTo>
                    <a:pt x="19996" y="10308"/>
                    <a:pt x="19670" y="8253"/>
                    <a:pt x="19670" y="6133"/>
                  </a:cubicBezTo>
                  <a:cubicBezTo>
                    <a:pt x="19670" y="3980"/>
                    <a:pt x="19996" y="1925"/>
                    <a:pt x="20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4" name="Google Shape;614;p35"/>
            <p:cNvSpPr/>
            <p:nvPr/>
          </p:nvSpPr>
          <p:spPr>
            <a:xfrm>
              <a:off x="3647700" y="238125"/>
              <a:ext cx="305850" cy="345775"/>
            </a:xfrm>
            <a:custGeom>
              <a:avLst/>
              <a:gdLst/>
              <a:ahLst/>
              <a:cxnLst/>
              <a:rect l="l" t="t" r="r" b="b"/>
              <a:pathLst>
                <a:path w="12234" h="13831" extrusionOk="0">
                  <a:moveTo>
                    <a:pt x="6101" y="0"/>
                  </a:moveTo>
                  <a:cubicBezTo>
                    <a:pt x="2708" y="0"/>
                    <a:pt x="1" y="2740"/>
                    <a:pt x="1" y="6133"/>
                  </a:cubicBezTo>
                  <a:lnTo>
                    <a:pt x="1" y="13831"/>
                  </a:lnTo>
                  <a:cubicBezTo>
                    <a:pt x="1958" y="13374"/>
                    <a:pt x="3980" y="13113"/>
                    <a:pt x="6101" y="13113"/>
                  </a:cubicBezTo>
                  <a:cubicBezTo>
                    <a:pt x="8221" y="13113"/>
                    <a:pt x="10243" y="13374"/>
                    <a:pt x="12233" y="13831"/>
                  </a:cubicBezTo>
                  <a:lnTo>
                    <a:pt x="12233" y="6133"/>
                  </a:lnTo>
                  <a:cubicBezTo>
                    <a:pt x="12233" y="2740"/>
                    <a:pt x="9493"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5" name="Google Shape;615;p35"/>
            <p:cNvSpPr/>
            <p:nvPr/>
          </p:nvSpPr>
          <p:spPr>
            <a:xfrm>
              <a:off x="4425700" y="1056875"/>
              <a:ext cx="557000" cy="305825"/>
            </a:xfrm>
            <a:custGeom>
              <a:avLst/>
              <a:gdLst/>
              <a:ahLst/>
              <a:cxnLst/>
              <a:rect l="l" t="t" r="r" b="b"/>
              <a:pathLst>
                <a:path w="22280" h="12233" extrusionOk="0">
                  <a:moveTo>
                    <a:pt x="0" y="0"/>
                  </a:moveTo>
                  <a:cubicBezTo>
                    <a:pt x="489" y="1958"/>
                    <a:pt x="750" y="4013"/>
                    <a:pt x="750" y="6133"/>
                  </a:cubicBezTo>
                  <a:cubicBezTo>
                    <a:pt x="750" y="8221"/>
                    <a:pt x="489" y="10276"/>
                    <a:pt x="0" y="12233"/>
                  </a:cubicBezTo>
                  <a:lnTo>
                    <a:pt x="22279" y="12233"/>
                  </a:lnTo>
                  <a:cubicBezTo>
                    <a:pt x="21627" y="10308"/>
                    <a:pt x="21268" y="8253"/>
                    <a:pt x="21268" y="6133"/>
                  </a:cubicBezTo>
                  <a:cubicBezTo>
                    <a:pt x="21268" y="3980"/>
                    <a:pt x="21627" y="1925"/>
                    <a:pt x="22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6" name="Google Shape;616;p35"/>
            <p:cNvSpPr/>
            <p:nvPr/>
          </p:nvSpPr>
          <p:spPr>
            <a:xfrm>
              <a:off x="2617725" y="1056875"/>
              <a:ext cx="557025" cy="305825"/>
            </a:xfrm>
            <a:custGeom>
              <a:avLst/>
              <a:gdLst/>
              <a:ahLst/>
              <a:cxnLst/>
              <a:rect l="l" t="t" r="r" b="b"/>
              <a:pathLst>
                <a:path w="22281" h="12233" extrusionOk="0">
                  <a:moveTo>
                    <a:pt x="1" y="0"/>
                  </a:moveTo>
                  <a:cubicBezTo>
                    <a:pt x="653" y="1925"/>
                    <a:pt x="1012" y="3980"/>
                    <a:pt x="1012" y="6133"/>
                  </a:cubicBezTo>
                  <a:cubicBezTo>
                    <a:pt x="1012" y="8253"/>
                    <a:pt x="653" y="10308"/>
                    <a:pt x="1" y="12233"/>
                  </a:cubicBezTo>
                  <a:lnTo>
                    <a:pt x="22280" y="12233"/>
                  </a:lnTo>
                  <a:cubicBezTo>
                    <a:pt x="21791" y="10276"/>
                    <a:pt x="21530" y="8221"/>
                    <a:pt x="21530" y="6133"/>
                  </a:cubicBezTo>
                  <a:cubicBezTo>
                    <a:pt x="21530" y="4013"/>
                    <a:pt x="21791" y="1958"/>
                    <a:pt x="22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7" name="Google Shape;617;p35"/>
            <p:cNvSpPr/>
            <p:nvPr/>
          </p:nvSpPr>
          <p:spPr>
            <a:xfrm>
              <a:off x="5893575" y="1056875"/>
              <a:ext cx="516250" cy="305825"/>
            </a:xfrm>
            <a:custGeom>
              <a:avLst/>
              <a:gdLst/>
              <a:ahLst/>
              <a:cxnLst/>
              <a:rect l="l" t="t" r="r" b="b"/>
              <a:pathLst>
                <a:path w="20650" h="12233" extrusionOk="0">
                  <a:moveTo>
                    <a:pt x="1" y="0"/>
                  </a:moveTo>
                  <a:cubicBezTo>
                    <a:pt x="653" y="1925"/>
                    <a:pt x="979" y="3980"/>
                    <a:pt x="979" y="6133"/>
                  </a:cubicBezTo>
                  <a:cubicBezTo>
                    <a:pt x="979" y="8253"/>
                    <a:pt x="653" y="10308"/>
                    <a:pt x="1" y="12233"/>
                  </a:cubicBezTo>
                  <a:lnTo>
                    <a:pt x="14549" y="12233"/>
                  </a:lnTo>
                  <a:cubicBezTo>
                    <a:pt x="17909" y="12233"/>
                    <a:pt x="20649" y="9493"/>
                    <a:pt x="20649" y="6133"/>
                  </a:cubicBezTo>
                  <a:cubicBezTo>
                    <a:pt x="20649" y="2740"/>
                    <a:pt x="17909" y="0"/>
                    <a:pt x="145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8" name="Google Shape;618;p35"/>
            <p:cNvSpPr/>
            <p:nvPr/>
          </p:nvSpPr>
          <p:spPr>
            <a:xfrm>
              <a:off x="3647700" y="1835675"/>
              <a:ext cx="305850" cy="2005325"/>
            </a:xfrm>
            <a:custGeom>
              <a:avLst/>
              <a:gdLst/>
              <a:ahLst/>
              <a:cxnLst/>
              <a:rect l="l" t="t" r="r" b="b"/>
              <a:pathLst>
                <a:path w="12234" h="80213" extrusionOk="0">
                  <a:moveTo>
                    <a:pt x="1" y="0"/>
                  </a:moveTo>
                  <a:lnTo>
                    <a:pt x="1" y="80213"/>
                  </a:lnTo>
                  <a:lnTo>
                    <a:pt x="12233" y="80213"/>
                  </a:lnTo>
                  <a:lnTo>
                    <a:pt x="12233" y="0"/>
                  </a:lnTo>
                  <a:cubicBezTo>
                    <a:pt x="10243" y="490"/>
                    <a:pt x="8221" y="751"/>
                    <a:pt x="6101" y="751"/>
                  </a:cubicBezTo>
                  <a:cubicBezTo>
                    <a:pt x="3980" y="751"/>
                    <a:pt x="1958" y="49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19" name="Google Shape;619;p35"/>
            <p:cNvSpPr/>
            <p:nvPr/>
          </p:nvSpPr>
          <p:spPr>
            <a:xfrm>
              <a:off x="5263200" y="1035675"/>
              <a:ext cx="349875" cy="349050"/>
            </a:xfrm>
            <a:custGeom>
              <a:avLst/>
              <a:gdLst/>
              <a:ahLst/>
              <a:cxnLst/>
              <a:rect l="l" t="t" r="r" b="b"/>
              <a:pathLst>
                <a:path w="13995" h="13962" extrusionOk="0">
                  <a:moveTo>
                    <a:pt x="6981" y="0"/>
                  </a:moveTo>
                  <a:cubicBezTo>
                    <a:pt x="3132" y="0"/>
                    <a:pt x="1" y="3132"/>
                    <a:pt x="1" y="6981"/>
                  </a:cubicBezTo>
                  <a:cubicBezTo>
                    <a:pt x="1" y="10830"/>
                    <a:pt x="3132" y="13962"/>
                    <a:pt x="6981" y="13962"/>
                  </a:cubicBezTo>
                  <a:cubicBezTo>
                    <a:pt x="10830" y="13962"/>
                    <a:pt x="13995" y="10830"/>
                    <a:pt x="13995" y="6981"/>
                  </a:cubicBezTo>
                  <a:cubicBezTo>
                    <a:pt x="13995" y="3132"/>
                    <a:pt x="10830" y="0"/>
                    <a:pt x="69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0" name="Google Shape;620;p35"/>
            <p:cNvSpPr/>
            <p:nvPr/>
          </p:nvSpPr>
          <p:spPr>
            <a:xfrm>
              <a:off x="1565750" y="1636700"/>
              <a:ext cx="1193075" cy="752725"/>
            </a:xfrm>
            <a:custGeom>
              <a:avLst/>
              <a:gdLst/>
              <a:ahLst/>
              <a:cxnLst/>
              <a:rect l="l" t="t" r="r" b="b"/>
              <a:pathLst>
                <a:path w="47723" h="30109" extrusionOk="0">
                  <a:moveTo>
                    <a:pt x="15038" y="0"/>
                  </a:moveTo>
                  <a:lnTo>
                    <a:pt x="0" y="30108"/>
                  </a:lnTo>
                  <a:lnTo>
                    <a:pt x="13668" y="30108"/>
                  </a:lnTo>
                  <a:lnTo>
                    <a:pt x="23878" y="9721"/>
                  </a:lnTo>
                  <a:lnTo>
                    <a:pt x="34055" y="30108"/>
                  </a:lnTo>
                  <a:lnTo>
                    <a:pt x="47723" y="30108"/>
                  </a:lnTo>
                  <a:lnTo>
                    <a:pt x="32685" y="0"/>
                  </a:lnTo>
                  <a:cubicBezTo>
                    <a:pt x="30043" y="1370"/>
                    <a:pt x="27042" y="2153"/>
                    <a:pt x="23878" y="2153"/>
                  </a:cubicBezTo>
                  <a:cubicBezTo>
                    <a:pt x="20681" y="2153"/>
                    <a:pt x="17680" y="1370"/>
                    <a:pt x="15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1" name="Google Shape;621;p35"/>
            <p:cNvSpPr/>
            <p:nvPr/>
          </p:nvSpPr>
          <p:spPr>
            <a:xfrm>
              <a:off x="1190625" y="2695200"/>
              <a:ext cx="1943350" cy="1124600"/>
            </a:xfrm>
            <a:custGeom>
              <a:avLst/>
              <a:gdLst/>
              <a:ahLst/>
              <a:cxnLst/>
              <a:rect l="l" t="t" r="r" b="b"/>
              <a:pathLst>
                <a:path w="77734" h="44984" extrusionOk="0">
                  <a:moveTo>
                    <a:pt x="6133" y="1"/>
                  </a:moveTo>
                  <a:cubicBezTo>
                    <a:pt x="2740" y="1"/>
                    <a:pt x="0" y="2708"/>
                    <a:pt x="0" y="6101"/>
                  </a:cubicBezTo>
                  <a:cubicBezTo>
                    <a:pt x="0" y="27532"/>
                    <a:pt x="17452" y="44983"/>
                    <a:pt x="38883" y="44983"/>
                  </a:cubicBezTo>
                  <a:cubicBezTo>
                    <a:pt x="60314" y="44983"/>
                    <a:pt x="77733" y="27532"/>
                    <a:pt x="77733" y="6101"/>
                  </a:cubicBezTo>
                  <a:cubicBezTo>
                    <a:pt x="77733" y="2708"/>
                    <a:pt x="74993" y="1"/>
                    <a:pt x="71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2" name="Google Shape;622;p35"/>
            <p:cNvSpPr/>
            <p:nvPr/>
          </p:nvSpPr>
          <p:spPr>
            <a:xfrm>
              <a:off x="4841600" y="1636700"/>
              <a:ext cx="1193075" cy="752725"/>
            </a:xfrm>
            <a:custGeom>
              <a:avLst/>
              <a:gdLst/>
              <a:ahLst/>
              <a:cxnLst/>
              <a:rect l="l" t="t" r="r" b="b"/>
              <a:pathLst>
                <a:path w="47723" h="30109" extrusionOk="0">
                  <a:moveTo>
                    <a:pt x="15038" y="0"/>
                  </a:moveTo>
                  <a:lnTo>
                    <a:pt x="0" y="30108"/>
                  </a:lnTo>
                  <a:lnTo>
                    <a:pt x="13668" y="30108"/>
                  </a:lnTo>
                  <a:lnTo>
                    <a:pt x="23845" y="9721"/>
                  </a:lnTo>
                  <a:lnTo>
                    <a:pt x="34055" y="30108"/>
                  </a:lnTo>
                  <a:lnTo>
                    <a:pt x="47723" y="30108"/>
                  </a:lnTo>
                  <a:lnTo>
                    <a:pt x="32685" y="0"/>
                  </a:lnTo>
                  <a:cubicBezTo>
                    <a:pt x="30043" y="1370"/>
                    <a:pt x="27042" y="2153"/>
                    <a:pt x="23845" y="2153"/>
                  </a:cubicBezTo>
                  <a:cubicBezTo>
                    <a:pt x="20681" y="2153"/>
                    <a:pt x="17680" y="1370"/>
                    <a:pt x="15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3" name="Google Shape;623;p35"/>
            <p:cNvSpPr/>
            <p:nvPr/>
          </p:nvSpPr>
          <p:spPr>
            <a:xfrm>
              <a:off x="4466450" y="2695200"/>
              <a:ext cx="1943375" cy="1124600"/>
            </a:xfrm>
            <a:custGeom>
              <a:avLst/>
              <a:gdLst/>
              <a:ahLst/>
              <a:cxnLst/>
              <a:rect l="l" t="t" r="r" b="b"/>
              <a:pathLst>
                <a:path w="77735" h="44984" extrusionOk="0">
                  <a:moveTo>
                    <a:pt x="71694" y="0"/>
                  </a:moveTo>
                  <a:cubicBezTo>
                    <a:pt x="71674" y="0"/>
                    <a:pt x="71654" y="0"/>
                    <a:pt x="71634" y="1"/>
                  </a:cubicBezTo>
                  <a:lnTo>
                    <a:pt x="6101" y="1"/>
                  </a:lnTo>
                  <a:cubicBezTo>
                    <a:pt x="2741" y="1"/>
                    <a:pt x="1" y="2708"/>
                    <a:pt x="1" y="6101"/>
                  </a:cubicBezTo>
                  <a:cubicBezTo>
                    <a:pt x="1" y="27532"/>
                    <a:pt x="17420" y="44983"/>
                    <a:pt x="38851" y="44983"/>
                  </a:cubicBezTo>
                  <a:cubicBezTo>
                    <a:pt x="60283" y="44983"/>
                    <a:pt x="77734" y="27532"/>
                    <a:pt x="77734" y="6101"/>
                  </a:cubicBezTo>
                  <a:cubicBezTo>
                    <a:pt x="77734" y="2728"/>
                    <a:pt x="75026" y="0"/>
                    <a:pt x="716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grpSp>
      <p:grpSp>
        <p:nvGrpSpPr>
          <p:cNvPr id="624" name="Google Shape;624;p35"/>
          <p:cNvGrpSpPr/>
          <p:nvPr/>
        </p:nvGrpSpPr>
        <p:grpSpPr>
          <a:xfrm>
            <a:off x="6952176" y="2038173"/>
            <a:ext cx="657097" cy="657072"/>
            <a:chOff x="1190625" y="238325"/>
            <a:chExt cx="5219200" cy="5219000"/>
          </a:xfrm>
        </p:grpSpPr>
        <p:sp>
          <p:nvSpPr>
            <p:cNvPr id="625" name="Google Shape;625;p35"/>
            <p:cNvSpPr/>
            <p:nvPr/>
          </p:nvSpPr>
          <p:spPr>
            <a:xfrm>
              <a:off x="3432425" y="238325"/>
              <a:ext cx="2865675" cy="1409000"/>
            </a:xfrm>
            <a:custGeom>
              <a:avLst/>
              <a:gdLst/>
              <a:ahLst/>
              <a:cxnLst/>
              <a:rect l="l" t="t" r="r" b="b"/>
              <a:pathLst>
                <a:path w="114627" h="56360" extrusionOk="0">
                  <a:moveTo>
                    <a:pt x="95756" y="0"/>
                  </a:moveTo>
                  <a:cubicBezTo>
                    <a:pt x="94190" y="0"/>
                    <a:pt x="92624" y="595"/>
                    <a:pt x="91433" y="1786"/>
                  </a:cubicBezTo>
                  <a:lnTo>
                    <a:pt x="85334" y="7853"/>
                  </a:lnTo>
                  <a:cubicBezTo>
                    <a:pt x="84192" y="9028"/>
                    <a:pt x="82626" y="9647"/>
                    <a:pt x="81028" y="9647"/>
                  </a:cubicBezTo>
                  <a:lnTo>
                    <a:pt x="19768" y="9647"/>
                  </a:lnTo>
                  <a:cubicBezTo>
                    <a:pt x="18169" y="9647"/>
                    <a:pt x="16604" y="10300"/>
                    <a:pt x="15462" y="11442"/>
                  </a:cubicBezTo>
                  <a:lnTo>
                    <a:pt x="0" y="26903"/>
                  </a:lnTo>
                  <a:lnTo>
                    <a:pt x="58911" y="26903"/>
                  </a:lnTo>
                  <a:cubicBezTo>
                    <a:pt x="62402" y="26903"/>
                    <a:pt x="65174" y="29807"/>
                    <a:pt x="65011" y="33297"/>
                  </a:cubicBezTo>
                  <a:cubicBezTo>
                    <a:pt x="64881" y="36591"/>
                    <a:pt x="62043" y="39136"/>
                    <a:pt x="58748" y="39136"/>
                  </a:cubicBezTo>
                  <a:lnTo>
                    <a:pt x="44396" y="39136"/>
                  </a:lnTo>
                  <a:cubicBezTo>
                    <a:pt x="39731" y="39136"/>
                    <a:pt x="35751" y="42757"/>
                    <a:pt x="35556" y="47421"/>
                  </a:cubicBezTo>
                  <a:cubicBezTo>
                    <a:pt x="35393" y="52314"/>
                    <a:pt x="39307" y="56359"/>
                    <a:pt x="44167" y="56359"/>
                  </a:cubicBezTo>
                  <a:lnTo>
                    <a:pt x="75939" y="56359"/>
                  </a:lnTo>
                  <a:cubicBezTo>
                    <a:pt x="77570" y="56359"/>
                    <a:pt x="79136" y="55707"/>
                    <a:pt x="80277" y="54565"/>
                  </a:cubicBezTo>
                  <a:lnTo>
                    <a:pt x="112245" y="22598"/>
                  </a:lnTo>
                  <a:cubicBezTo>
                    <a:pt x="114626" y="20216"/>
                    <a:pt x="114626" y="16335"/>
                    <a:pt x="112245" y="13953"/>
                  </a:cubicBezTo>
                  <a:lnTo>
                    <a:pt x="100078" y="1786"/>
                  </a:lnTo>
                  <a:cubicBezTo>
                    <a:pt x="98887" y="595"/>
                    <a:pt x="97321" y="0"/>
                    <a:pt x="95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6" name="Google Shape;626;p35"/>
            <p:cNvSpPr/>
            <p:nvPr/>
          </p:nvSpPr>
          <p:spPr>
            <a:xfrm>
              <a:off x="2295600" y="1216700"/>
              <a:ext cx="3009225" cy="1969450"/>
            </a:xfrm>
            <a:custGeom>
              <a:avLst/>
              <a:gdLst/>
              <a:ahLst/>
              <a:cxnLst/>
              <a:rect l="l" t="t" r="r" b="b"/>
              <a:pathLst>
                <a:path w="120369" h="78778" extrusionOk="0">
                  <a:moveTo>
                    <a:pt x="52812" y="17224"/>
                  </a:moveTo>
                  <a:cubicBezTo>
                    <a:pt x="56205" y="17224"/>
                    <a:pt x="58945" y="19964"/>
                    <a:pt x="58945" y="23357"/>
                  </a:cubicBezTo>
                  <a:cubicBezTo>
                    <a:pt x="58945" y="26717"/>
                    <a:pt x="56205" y="29457"/>
                    <a:pt x="52812" y="29457"/>
                  </a:cubicBezTo>
                  <a:lnTo>
                    <a:pt x="23357" y="29457"/>
                  </a:lnTo>
                  <a:cubicBezTo>
                    <a:pt x="19964" y="29457"/>
                    <a:pt x="17224" y="26717"/>
                    <a:pt x="17224" y="23357"/>
                  </a:cubicBezTo>
                  <a:cubicBezTo>
                    <a:pt x="17224" y="19964"/>
                    <a:pt x="19964" y="17224"/>
                    <a:pt x="23357" y="17224"/>
                  </a:cubicBezTo>
                  <a:close/>
                  <a:moveTo>
                    <a:pt x="97012" y="46680"/>
                  </a:moveTo>
                  <a:cubicBezTo>
                    <a:pt x="100405" y="46680"/>
                    <a:pt x="103145" y="49420"/>
                    <a:pt x="103145" y="52812"/>
                  </a:cubicBezTo>
                  <a:cubicBezTo>
                    <a:pt x="103145" y="56172"/>
                    <a:pt x="100405" y="58912"/>
                    <a:pt x="97012" y="58912"/>
                  </a:cubicBezTo>
                  <a:lnTo>
                    <a:pt x="23357" y="58912"/>
                  </a:lnTo>
                  <a:cubicBezTo>
                    <a:pt x="19964" y="58912"/>
                    <a:pt x="17224" y="56172"/>
                    <a:pt x="17224" y="52812"/>
                  </a:cubicBezTo>
                  <a:cubicBezTo>
                    <a:pt x="17224" y="49420"/>
                    <a:pt x="19964" y="46680"/>
                    <a:pt x="23357" y="46680"/>
                  </a:cubicBezTo>
                  <a:close/>
                  <a:moveTo>
                    <a:pt x="6133" y="1"/>
                  </a:moveTo>
                  <a:cubicBezTo>
                    <a:pt x="2741" y="1"/>
                    <a:pt x="1" y="2741"/>
                    <a:pt x="1" y="6101"/>
                  </a:cubicBezTo>
                  <a:lnTo>
                    <a:pt x="1" y="78778"/>
                  </a:lnTo>
                  <a:lnTo>
                    <a:pt x="120368" y="78778"/>
                  </a:lnTo>
                  <a:lnTo>
                    <a:pt x="120368" y="29457"/>
                  </a:lnTo>
                  <a:lnTo>
                    <a:pt x="89999" y="29457"/>
                  </a:lnTo>
                  <a:cubicBezTo>
                    <a:pt x="78550" y="29457"/>
                    <a:pt x="68992" y="20388"/>
                    <a:pt x="68796" y="8939"/>
                  </a:cubicBezTo>
                  <a:cubicBezTo>
                    <a:pt x="68764" y="5742"/>
                    <a:pt x="69416" y="2708"/>
                    <a:pt x="70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7" name="Google Shape;627;p35"/>
            <p:cNvSpPr/>
            <p:nvPr/>
          </p:nvSpPr>
          <p:spPr>
            <a:xfrm>
              <a:off x="1190625" y="4426500"/>
              <a:ext cx="5219200" cy="1030825"/>
            </a:xfrm>
            <a:custGeom>
              <a:avLst/>
              <a:gdLst/>
              <a:ahLst/>
              <a:cxnLst/>
              <a:rect l="l" t="t" r="r" b="b"/>
              <a:pathLst>
                <a:path w="208768" h="41233" extrusionOk="0">
                  <a:moveTo>
                    <a:pt x="0" y="1"/>
                  </a:moveTo>
                  <a:lnTo>
                    <a:pt x="0" y="35132"/>
                  </a:lnTo>
                  <a:cubicBezTo>
                    <a:pt x="0" y="38492"/>
                    <a:pt x="2740" y="41232"/>
                    <a:pt x="6133" y="41232"/>
                  </a:cubicBezTo>
                  <a:lnTo>
                    <a:pt x="202667" y="41232"/>
                  </a:lnTo>
                  <a:cubicBezTo>
                    <a:pt x="206027" y="41232"/>
                    <a:pt x="208767" y="38492"/>
                    <a:pt x="208767" y="35132"/>
                  </a:cubicBezTo>
                  <a:lnTo>
                    <a:pt x="208767" y="1"/>
                  </a:lnTo>
                  <a:cubicBezTo>
                    <a:pt x="206843" y="686"/>
                    <a:pt x="204788" y="1044"/>
                    <a:pt x="202667" y="1044"/>
                  </a:cubicBezTo>
                  <a:lnTo>
                    <a:pt x="6133" y="1044"/>
                  </a:lnTo>
                  <a:cubicBezTo>
                    <a:pt x="3980" y="1044"/>
                    <a:pt x="1925" y="68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628" name="Google Shape;628;p35"/>
            <p:cNvSpPr/>
            <p:nvPr/>
          </p:nvSpPr>
          <p:spPr>
            <a:xfrm>
              <a:off x="1190625" y="2531300"/>
              <a:ext cx="5219200" cy="1615500"/>
            </a:xfrm>
            <a:custGeom>
              <a:avLst/>
              <a:gdLst/>
              <a:ahLst/>
              <a:cxnLst/>
              <a:rect l="l" t="t" r="r" b="b"/>
              <a:pathLst>
                <a:path w="208768" h="64620" extrusionOk="0">
                  <a:moveTo>
                    <a:pt x="6133" y="0"/>
                  </a:moveTo>
                  <a:cubicBezTo>
                    <a:pt x="2740" y="0"/>
                    <a:pt x="0" y="2740"/>
                    <a:pt x="0" y="6100"/>
                  </a:cubicBezTo>
                  <a:lnTo>
                    <a:pt x="0" y="58520"/>
                  </a:lnTo>
                  <a:cubicBezTo>
                    <a:pt x="0" y="61880"/>
                    <a:pt x="2740" y="64620"/>
                    <a:pt x="6133" y="64620"/>
                  </a:cubicBezTo>
                  <a:lnTo>
                    <a:pt x="202667" y="64620"/>
                  </a:lnTo>
                  <a:cubicBezTo>
                    <a:pt x="206027" y="64620"/>
                    <a:pt x="208767" y="61880"/>
                    <a:pt x="208767" y="58520"/>
                  </a:cubicBezTo>
                  <a:lnTo>
                    <a:pt x="208767" y="6100"/>
                  </a:lnTo>
                  <a:cubicBezTo>
                    <a:pt x="208767" y="2740"/>
                    <a:pt x="206027" y="0"/>
                    <a:pt x="202667" y="0"/>
                  </a:cubicBezTo>
                  <a:lnTo>
                    <a:pt x="176800" y="0"/>
                  </a:lnTo>
                  <a:lnTo>
                    <a:pt x="176800" y="26194"/>
                  </a:lnTo>
                  <a:lnTo>
                    <a:pt x="185248" y="26194"/>
                  </a:lnTo>
                  <a:cubicBezTo>
                    <a:pt x="188543" y="26194"/>
                    <a:pt x="191381" y="28738"/>
                    <a:pt x="191511" y="32000"/>
                  </a:cubicBezTo>
                  <a:cubicBezTo>
                    <a:pt x="191707" y="35523"/>
                    <a:pt x="188902" y="38426"/>
                    <a:pt x="185411" y="38426"/>
                  </a:cubicBezTo>
                  <a:lnTo>
                    <a:pt x="23519" y="38426"/>
                  </a:lnTo>
                  <a:cubicBezTo>
                    <a:pt x="20224" y="38426"/>
                    <a:pt x="17386" y="35882"/>
                    <a:pt x="17256" y="32620"/>
                  </a:cubicBezTo>
                  <a:cubicBezTo>
                    <a:pt x="17060" y="29097"/>
                    <a:pt x="19866" y="26194"/>
                    <a:pt x="23356" y="26194"/>
                  </a:cubicBezTo>
                  <a:lnTo>
                    <a:pt x="31967" y="26194"/>
                  </a:lnTo>
                  <a:lnTo>
                    <a:pt x="31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txBox="1">
            <a:spLocks noGrp="1"/>
          </p:cNvSpPr>
          <p:nvPr>
            <p:ph type="ctrTitle" idx="2"/>
          </p:nvPr>
        </p:nvSpPr>
        <p:spPr>
          <a:xfrm>
            <a:off x="2504623" y="3213173"/>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THEORY 3</a:t>
            </a:r>
            <a:endParaRPr sz="2000">
              <a:solidFill>
                <a:schemeClr val="dk2"/>
              </a:solidFill>
            </a:endParaRPr>
          </a:p>
        </p:txBody>
      </p:sp>
      <p:sp>
        <p:nvSpPr>
          <p:cNvPr id="634" name="Google Shape;634;p36"/>
          <p:cNvSpPr txBox="1">
            <a:spLocks noGrp="1"/>
          </p:cNvSpPr>
          <p:nvPr>
            <p:ph type="subTitle" idx="3"/>
          </p:nvPr>
        </p:nvSpPr>
        <p:spPr>
          <a:xfrm>
            <a:off x="2504622" y="3677276"/>
            <a:ext cx="1949100" cy="9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Allows to reach a consensus about what needs to be addressed first.</a:t>
            </a:r>
            <a:endParaRPr>
              <a:solidFill>
                <a:srgbClr val="434343"/>
              </a:solidFill>
            </a:endParaRPr>
          </a:p>
          <a:p>
            <a:pPr marL="0" lvl="0" indent="0" algn="ctr" rtl="0">
              <a:spcBef>
                <a:spcPts val="0"/>
              </a:spcBef>
              <a:spcAft>
                <a:spcPts val="0"/>
              </a:spcAft>
              <a:buNone/>
            </a:pPr>
            <a:endParaRPr/>
          </a:p>
        </p:txBody>
      </p:sp>
      <p:sp>
        <p:nvSpPr>
          <p:cNvPr id="635" name="Google Shape;635;p36"/>
          <p:cNvSpPr txBox="1">
            <a:spLocks noGrp="1"/>
          </p:cNvSpPr>
          <p:nvPr>
            <p:ph type="ctrTitle" idx="6"/>
          </p:nvPr>
        </p:nvSpPr>
        <p:spPr>
          <a:xfrm>
            <a:off x="4690264" y="1510750"/>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THEORY 2</a:t>
            </a:r>
            <a:endParaRPr sz="2000">
              <a:solidFill>
                <a:schemeClr val="dk2"/>
              </a:solidFill>
            </a:endParaRPr>
          </a:p>
        </p:txBody>
      </p:sp>
      <p:sp>
        <p:nvSpPr>
          <p:cNvPr id="636" name="Google Shape;636;p36"/>
          <p:cNvSpPr txBox="1">
            <a:spLocks noGrp="1"/>
          </p:cNvSpPr>
          <p:nvPr>
            <p:ph type="subTitle" idx="5"/>
          </p:nvPr>
        </p:nvSpPr>
        <p:spPr>
          <a:xfrm>
            <a:off x="4690278" y="3677176"/>
            <a:ext cx="1949100" cy="9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Used during improvement of projects to focus on the causes that contributes most to a particular effect.</a:t>
            </a:r>
            <a:endParaRPr/>
          </a:p>
        </p:txBody>
      </p:sp>
      <p:sp>
        <p:nvSpPr>
          <p:cNvPr id="637" name="Google Shape;637;p36"/>
          <p:cNvSpPr txBox="1">
            <a:spLocks noGrp="1"/>
          </p:cNvSpPr>
          <p:nvPr>
            <p:ph type="ctrTitle"/>
          </p:nvPr>
        </p:nvSpPr>
        <p:spPr>
          <a:xfrm>
            <a:off x="2504623" y="1510750"/>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THEORY 1</a:t>
            </a:r>
            <a:endParaRPr sz="2000">
              <a:solidFill>
                <a:schemeClr val="dk2"/>
              </a:solidFill>
            </a:endParaRPr>
          </a:p>
        </p:txBody>
      </p:sp>
      <p:sp>
        <p:nvSpPr>
          <p:cNvPr id="638" name="Google Shape;638;p36"/>
          <p:cNvSpPr txBox="1">
            <a:spLocks noGrp="1"/>
          </p:cNvSpPr>
          <p:nvPr>
            <p:ph type="subTitle" idx="1"/>
          </p:nvPr>
        </p:nvSpPr>
        <p:spPr>
          <a:xfrm>
            <a:off x="2504622" y="1978928"/>
            <a:ext cx="1949100" cy="9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Used when we have many problems or project’s and we want to focus on the most significant ones.</a:t>
            </a:r>
            <a:endParaRPr>
              <a:solidFill>
                <a:schemeClr val="dk1"/>
              </a:solidFill>
            </a:endParaRPr>
          </a:p>
        </p:txBody>
      </p:sp>
      <p:sp>
        <p:nvSpPr>
          <p:cNvPr id="639" name="Google Shape;639;p36"/>
          <p:cNvSpPr txBox="1">
            <a:spLocks noGrp="1"/>
          </p:cNvSpPr>
          <p:nvPr>
            <p:ph type="ctrTitle" idx="4"/>
          </p:nvPr>
        </p:nvSpPr>
        <p:spPr>
          <a:xfrm>
            <a:off x="4690266" y="3213173"/>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THEORY 4</a:t>
            </a:r>
            <a:endParaRPr sz="2000">
              <a:solidFill>
                <a:schemeClr val="dk2"/>
              </a:solidFill>
            </a:endParaRPr>
          </a:p>
        </p:txBody>
      </p:sp>
      <p:sp>
        <p:nvSpPr>
          <p:cNvPr id="640" name="Google Shape;640;p36"/>
          <p:cNvSpPr txBox="1">
            <a:spLocks noGrp="1"/>
          </p:cNvSpPr>
          <p:nvPr>
            <p:ph type="subTitle" idx="7"/>
          </p:nvPr>
        </p:nvSpPr>
        <p:spPr>
          <a:xfrm>
            <a:off x="4690278" y="1978928"/>
            <a:ext cx="1949100" cy="9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Helps prioritize the improvement opportunities that bring the most values to the business.</a:t>
            </a:r>
            <a:endParaRPr/>
          </a:p>
        </p:txBody>
      </p:sp>
      <p:sp>
        <p:nvSpPr>
          <p:cNvPr id="641" name="Google Shape;641;p36"/>
          <p:cNvSpPr txBox="1">
            <a:spLocks noGrp="1"/>
          </p:cNvSpPr>
          <p:nvPr>
            <p:ph type="title" idx="8"/>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TO USE </a:t>
            </a:r>
            <a:r>
              <a:rPr lang="en">
                <a:solidFill>
                  <a:schemeClr val="dk2"/>
                </a:solidFill>
              </a:rPr>
              <a:t>PARETO ANALYSIS</a:t>
            </a:r>
            <a:endParaRPr>
              <a:solidFill>
                <a:schemeClr val="dk2"/>
              </a:solidFill>
            </a:endParaRPr>
          </a:p>
        </p:txBody>
      </p:sp>
      <p:grpSp>
        <p:nvGrpSpPr>
          <p:cNvPr id="642" name="Google Shape;642;p36"/>
          <p:cNvGrpSpPr/>
          <p:nvPr/>
        </p:nvGrpSpPr>
        <p:grpSpPr>
          <a:xfrm>
            <a:off x="6964013" y="1933050"/>
            <a:ext cx="1685475" cy="1842250"/>
            <a:chOff x="6988425" y="1902725"/>
            <a:chExt cx="1685475" cy="1842250"/>
          </a:xfrm>
        </p:grpSpPr>
        <p:sp>
          <p:nvSpPr>
            <p:cNvPr id="643" name="Google Shape;643;p36"/>
            <p:cNvSpPr/>
            <p:nvPr/>
          </p:nvSpPr>
          <p:spPr>
            <a:xfrm>
              <a:off x="6988425" y="1902725"/>
              <a:ext cx="1685475" cy="1176850"/>
            </a:xfrm>
            <a:custGeom>
              <a:avLst/>
              <a:gdLst/>
              <a:ahLst/>
              <a:cxnLst/>
              <a:rect l="l" t="t" r="r" b="b"/>
              <a:pathLst>
                <a:path w="67419" h="47074" extrusionOk="0">
                  <a:moveTo>
                    <a:pt x="37411" y="1"/>
                  </a:moveTo>
                  <a:cubicBezTo>
                    <a:pt x="34818" y="1"/>
                    <a:pt x="32980" y="557"/>
                    <a:pt x="32980" y="557"/>
                  </a:cubicBezTo>
                  <a:cubicBezTo>
                    <a:pt x="32980" y="557"/>
                    <a:pt x="32712" y="533"/>
                    <a:pt x="32240" y="533"/>
                  </a:cubicBezTo>
                  <a:cubicBezTo>
                    <a:pt x="28996" y="533"/>
                    <a:pt x="16097" y="1668"/>
                    <a:pt x="13922" y="19524"/>
                  </a:cubicBezTo>
                  <a:cubicBezTo>
                    <a:pt x="12554" y="30527"/>
                    <a:pt x="1" y="31682"/>
                    <a:pt x="3040" y="40163"/>
                  </a:cubicBezTo>
                  <a:cubicBezTo>
                    <a:pt x="5134" y="45958"/>
                    <a:pt x="16324" y="47074"/>
                    <a:pt x="24628" y="47074"/>
                  </a:cubicBezTo>
                  <a:cubicBezTo>
                    <a:pt x="29825" y="47074"/>
                    <a:pt x="33892" y="46637"/>
                    <a:pt x="33892" y="46637"/>
                  </a:cubicBezTo>
                  <a:cubicBezTo>
                    <a:pt x="33892" y="46637"/>
                    <a:pt x="58208" y="43111"/>
                    <a:pt x="62829" y="35695"/>
                  </a:cubicBezTo>
                  <a:cubicBezTo>
                    <a:pt x="67418" y="28217"/>
                    <a:pt x="57509" y="29524"/>
                    <a:pt x="52707" y="12807"/>
                  </a:cubicBezTo>
                  <a:cubicBezTo>
                    <a:pt x="49608" y="1911"/>
                    <a:pt x="42214" y="1"/>
                    <a:pt x="37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7432200" y="2309225"/>
              <a:ext cx="800200" cy="769700"/>
            </a:xfrm>
            <a:custGeom>
              <a:avLst/>
              <a:gdLst/>
              <a:ahLst/>
              <a:cxnLst/>
              <a:rect l="l" t="t" r="r" b="b"/>
              <a:pathLst>
                <a:path w="32008" h="30788" extrusionOk="0">
                  <a:moveTo>
                    <a:pt x="14706" y="0"/>
                  </a:moveTo>
                  <a:cubicBezTo>
                    <a:pt x="11953" y="0"/>
                    <a:pt x="8859" y="1476"/>
                    <a:pt x="7600" y="3994"/>
                  </a:cubicBezTo>
                  <a:cubicBezTo>
                    <a:pt x="4195" y="12687"/>
                    <a:pt x="31" y="21046"/>
                    <a:pt x="1" y="30499"/>
                  </a:cubicBezTo>
                  <a:cubicBezTo>
                    <a:pt x="2340" y="30712"/>
                    <a:pt x="4693" y="30788"/>
                    <a:pt x="6851" y="30788"/>
                  </a:cubicBezTo>
                  <a:cubicBezTo>
                    <a:pt x="12065" y="30788"/>
                    <a:pt x="16141" y="30347"/>
                    <a:pt x="16141" y="30347"/>
                  </a:cubicBezTo>
                  <a:cubicBezTo>
                    <a:pt x="16141" y="30347"/>
                    <a:pt x="24287" y="29161"/>
                    <a:pt x="32007" y="26729"/>
                  </a:cubicBezTo>
                  <a:cubicBezTo>
                    <a:pt x="29971" y="20924"/>
                    <a:pt x="27235" y="15270"/>
                    <a:pt x="25077" y="9282"/>
                  </a:cubicBezTo>
                  <a:cubicBezTo>
                    <a:pt x="23557" y="5513"/>
                    <a:pt x="20518" y="1319"/>
                    <a:pt x="16354" y="194"/>
                  </a:cubicBezTo>
                  <a:cubicBezTo>
                    <a:pt x="15832" y="64"/>
                    <a:pt x="15277" y="0"/>
                    <a:pt x="14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7387375" y="2405225"/>
              <a:ext cx="265975" cy="270875"/>
            </a:xfrm>
            <a:custGeom>
              <a:avLst/>
              <a:gdLst/>
              <a:ahLst/>
              <a:cxnLst/>
              <a:rect l="l" t="t" r="r" b="b"/>
              <a:pathLst>
                <a:path w="10639" h="10835" extrusionOk="0">
                  <a:moveTo>
                    <a:pt x="4356" y="1"/>
                  </a:moveTo>
                  <a:cubicBezTo>
                    <a:pt x="3661" y="1"/>
                    <a:pt x="2990" y="178"/>
                    <a:pt x="2402" y="549"/>
                  </a:cubicBezTo>
                  <a:cubicBezTo>
                    <a:pt x="396" y="1856"/>
                    <a:pt x="0" y="4895"/>
                    <a:pt x="1551" y="7357"/>
                  </a:cubicBezTo>
                  <a:cubicBezTo>
                    <a:pt x="2783" y="9253"/>
                    <a:pt x="5179" y="10835"/>
                    <a:pt x="7126" y="10835"/>
                  </a:cubicBezTo>
                  <a:cubicBezTo>
                    <a:pt x="7676" y="10835"/>
                    <a:pt x="8191" y="10709"/>
                    <a:pt x="8633" y="10427"/>
                  </a:cubicBezTo>
                  <a:cubicBezTo>
                    <a:pt x="10639" y="9181"/>
                    <a:pt x="10426" y="5199"/>
                    <a:pt x="8876" y="2737"/>
                  </a:cubicBezTo>
                  <a:cubicBezTo>
                    <a:pt x="7766" y="987"/>
                    <a:pt x="5996" y="1"/>
                    <a:pt x="4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8046200" y="2428050"/>
              <a:ext cx="274350" cy="266075"/>
            </a:xfrm>
            <a:custGeom>
              <a:avLst/>
              <a:gdLst/>
              <a:ahLst/>
              <a:cxnLst/>
              <a:rect l="l" t="t" r="r" b="b"/>
              <a:pathLst>
                <a:path w="10974" h="10643" extrusionOk="0">
                  <a:moveTo>
                    <a:pt x="6620" y="0"/>
                  </a:moveTo>
                  <a:cubicBezTo>
                    <a:pt x="5044" y="0"/>
                    <a:pt x="3365" y="864"/>
                    <a:pt x="2219" y="2432"/>
                  </a:cubicBezTo>
                  <a:cubicBezTo>
                    <a:pt x="487" y="4773"/>
                    <a:pt x="0" y="8724"/>
                    <a:pt x="1915" y="10122"/>
                  </a:cubicBezTo>
                  <a:cubicBezTo>
                    <a:pt x="2415" y="10482"/>
                    <a:pt x="3026" y="10642"/>
                    <a:pt x="3686" y="10642"/>
                  </a:cubicBezTo>
                  <a:cubicBezTo>
                    <a:pt x="5595" y="10642"/>
                    <a:pt x="7923" y="9300"/>
                    <a:pt x="9210" y="7539"/>
                  </a:cubicBezTo>
                  <a:cubicBezTo>
                    <a:pt x="10973" y="5198"/>
                    <a:pt x="10791" y="2159"/>
                    <a:pt x="8876" y="700"/>
                  </a:cubicBezTo>
                  <a:cubicBezTo>
                    <a:pt x="8207" y="226"/>
                    <a:pt x="7427" y="0"/>
                    <a:pt x="6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7062900" y="2757075"/>
              <a:ext cx="1530450" cy="987900"/>
            </a:xfrm>
            <a:custGeom>
              <a:avLst/>
              <a:gdLst/>
              <a:ahLst/>
              <a:cxnLst/>
              <a:rect l="l" t="t" r="r" b="b"/>
              <a:pathLst>
                <a:path w="61218" h="39516" extrusionOk="0">
                  <a:moveTo>
                    <a:pt x="30244" y="1"/>
                  </a:moveTo>
                  <a:lnTo>
                    <a:pt x="30244" y="122"/>
                  </a:lnTo>
                  <a:lnTo>
                    <a:pt x="24651" y="791"/>
                  </a:lnTo>
                  <a:cubicBezTo>
                    <a:pt x="24651" y="791"/>
                    <a:pt x="27964" y="13314"/>
                    <a:pt x="15867" y="17083"/>
                  </a:cubicBezTo>
                  <a:cubicBezTo>
                    <a:pt x="3769" y="20822"/>
                    <a:pt x="1034" y="24621"/>
                    <a:pt x="0" y="39515"/>
                  </a:cubicBezTo>
                  <a:lnTo>
                    <a:pt x="61217" y="39515"/>
                  </a:lnTo>
                  <a:cubicBezTo>
                    <a:pt x="60305" y="24591"/>
                    <a:pt x="57509" y="20822"/>
                    <a:pt x="45442" y="17083"/>
                  </a:cubicBezTo>
                  <a:cubicBezTo>
                    <a:pt x="33344" y="13314"/>
                    <a:pt x="36658" y="791"/>
                    <a:pt x="36658" y="791"/>
                  </a:cubicBezTo>
                  <a:lnTo>
                    <a:pt x="31065" y="122"/>
                  </a:lnTo>
                  <a:lnTo>
                    <a:pt x="31065" y="1"/>
                  </a:lnTo>
                  <a:lnTo>
                    <a:pt x="30670" y="31"/>
                  </a:lnTo>
                  <a:lnTo>
                    <a:pt x="302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7527200" y="1985650"/>
              <a:ext cx="715075" cy="885250"/>
            </a:xfrm>
            <a:custGeom>
              <a:avLst/>
              <a:gdLst/>
              <a:ahLst/>
              <a:cxnLst/>
              <a:rect l="l" t="t" r="r" b="b"/>
              <a:pathLst>
                <a:path w="28603" h="35410" extrusionOk="0">
                  <a:moveTo>
                    <a:pt x="15365" y="0"/>
                  </a:moveTo>
                  <a:cubicBezTo>
                    <a:pt x="11029" y="0"/>
                    <a:pt x="6651" y="2517"/>
                    <a:pt x="4408" y="5781"/>
                  </a:cubicBezTo>
                  <a:cubicBezTo>
                    <a:pt x="0" y="12225"/>
                    <a:pt x="426" y="22712"/>
                    <a:pt x="2705" y="28274"/>
                  </a:cubicBezTo>
                  <a:cubicBezTo>
                    <a:pt x="4393" y="32405"/>
                    <a:pt x="9396" y="35410"/>
                    <a:pt x="14415" y="35410"/>
                  </a:cubicBezTo>
                  <a:cubicBezTo>
                    <a:pt x="17263" y="35410"/>
                    <a:pt x="20116" y="34442"/>
                    <a:pt x="22371" y="32165"/>
                  </a:cubicBezTo>
                  <a:cubicBezTo>
                    <a:pt x="28603" y="25842"/>
                    <a:pt x="25928" y="8882"/>
                    <a:pt x="25837" y="8608"/>
                  </a:cubicBezTo>
                  <a:cubicBezTo>
                    <a:pt x="23688" y="2341"/>
                    <a:pt x="19546" y="0"/>
                    <a:pt x="153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7899950" y="2313100"/>
              <a:ext cx="77575" cy="258025"/>
            </a:xfrm>
            <a:custGeom>
              <a:avLst/>
              <a:gdLst/>
              <a:ahLst/>
              <a:cxnLst/>
              <a:rect l="l" t="t" r="r" b="b"/>
              <a:pathLst>
                <a:path w="3103" h="10321" extrusionOk="0">
                  <a:moveTo>
                    <a:pt x="2963" y="0"/>
                  </a:moveTo>
                  <a:cubicBezTo>
                    <a:pt x="2898" y="0"/>
                    <a:pt x="2825" y="46"/>
                    <a:pt x="2811" y="130"/>
                  </a:cubicBezTo>
                  <a:cubicBezTo>
                    <a:pt x="2598" y="2197"/>
                    <a:pt x="2416" y="4203"/>
                    <a:pt x="2233" y="6270"/>
                  </a:cubicBezTo>
                  <a:cubicBezTo>
                    <a:pt x="2142" y="7182"/>
                    <a:pt x="2264" y="8459"/>
                    <a:pt x="1960" y="9371"/>
                  </a:cubicBezTo>
                  <a:cubicBezTo>
                    <a:pt x="1910" y="9530"/>
                    <a:pt x="1896" y="9610"/>
                    <a:pt x="1896" y="9648"/>
                  </a:cubicBezTo>
                  <a:lnTo>
                    <a:pt x="1896" y="9648"/>
                  </a:lnTo>
                  <a:cubicBezTo>
                    <a:pt x="1890" y="9645"/>
                    <a:pt x="1883" y="9643"/>
                    <a:pt x="1873" y="9643"/>
                  </a:cubicBezTo>
                  <a:cubicBezTo>
                    <a:pt x="1845" y="9643"/>
                    <a:pt x="1797" y="9658"/>
                    <a:pt x="1717" y="9705"/>
                  </a:cubicBezTo>
                  <a:cubicBezTo>
                    <a:pt x="1352" y="9948"/>
                    <a:pt x="622" y="9948"/>
                    <a:pt x="166" y="10009"/>
                  </a:cubicBezTo>
                  <a:cubicBezTo>
                    <a:pt x="0" y="10064"/>
                    <a:pt x="36" y="10321"/>
                    <a:pt x="204" y="10321"/>
                  </a:cubicBezTo>
                  <a:cubicBezTo>
                    <a:pt x="221" y="10321"/>
                    <a:pt x="238" y="10318"/>
                    <a:pt x="258" y="10313"/>
                  </a:cubicBezTo>
                  <a:lnTo>
                    <a:pt x="2081" y="9978"/>
                  </a:lnTo>
                  <a:cubicBezTo>
                    <a:pt x="2142" y="9978"/>
                    <a:pt x="2173" y="9918"/>
                    <a:pt x="2173" y="9827"/>
                  </a:cubicBezTo>
                  <a:cubicBezTo>
                    <a:pt x="2477" y="6605"/>
                    <a:pt x="2750" y="3413"/>
                    <a:pt x="3054" y="191"/>
                  </a:cubicBezTo>
                  <a:cubicBezTo>
                    <a:pt x="3103" y="61"/>
                    <a:pt x="3038" y="0"/>
                    <a:pt x="2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7758950" y="2425000"/>
              <a:ext cx="38800" cy="53225"/>
            </a:xfrm>
            <a:custGeom>
              <a:avLst/>
              <a:gdLst/>
              <a:ahLst/>
              <a:cxnLst/>
              <a:rect l="l" t="t" r="r" b="b"/>
              <a:pathLst>
                <a:path w="1552" h="2129" extrusionOk="0">
                  <a:moveTo>
                    <a:pt x="730" y="1"/>
                  </a:moveTo>
                  <a:cubicBezTo>
                    <a:pt x="335" y="31"/>
                    <a:pt x="1" y="518"/>
                    <a:pt x="31" y="1095"/>
                  </a:cubicBezTo>
                  <a:cubicBezTo>
                    <a:pt x="92" y="1673"/>
                    <a:pt x="426" y="2129"/>
                    <a:pt x="852" y="2129"/>
                  </a:cubicBezTo>
                  <a:cubicBezTo>
                    <a:pt x="1217" y="2098"/>
                    <a:pt x="1551" y="1581"/>
                    <a:pt x="1521" y="1034"/>
                  </a:cubicBezTo>
                  <a:cubicBezTo>
                    <a:pt x="1490" y="457"/>
                    <a:pt x="1156"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8017325" y="2433375"/>
              <a:ext cx="38775" cy="53200"/>
            </a:xfrm>
            <a:custGeom>
              <a:avLst/>
              <a:gdLst/>
              <a:ahLst/>
              <a:cxnLst/>
              <a:rect l="l" t="t" r="r" b="b"/>
              <a:pathLst>
                <a:path w="1551" h="2128" extrusionOk="0">
                  <a:moveTo>
                    <a:pt x="730" y="0"/>
                  </a:moveTo>
                  <a:cubicBezTo>
                    <a:pt x="335" y="31"/>
                    <a:pt x="0" y="547"/>
                    <a:pt x="31" y="1094"/>
                  </a:cubicBezTo>
                  <a:cubicBezTo>
                    <a:pt x="61" y="1672"/>
                    <a:pt x="426" y="2128"/>
                    <a:pt x="821" y="2128"/>
                  </a:cubicBezTo>
                  <a:cubicBezTo>
                    <a:pt x="1216" y="2098"/>
                    <a:pt x="1551" y="1611"/>
                    <a:pt x="1520" y="1034"/>
                  </a:cubicBezTo>
                  <a:cubicBezTo>
                    <a:pt x="1520" y="456"/>
                    <a:pt x="1155"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7473250" y="2496250"/>
              <a:ext cx="72200" cy="91675"/>
            </a:xfrm>
            <a:custGeom>
              <a:avLst/>
              <a:gdLst/>
              <a:ahLst/>
              <a:cxnLst/>
              <a:rect l="l" t="t" r="r" b="b"/>
              <a:pathLst>
                <a:path w="2888" h="3667" extrusionOk="0">
                  <a:moveTo>
                    <a:pt x="1305" y="1897"/>
                  </a:moveTo>
                  <a:cubicBezTo>
                    <a:pt x="1637" y="1897"/>
                    <a:pt x="1937" y="2048"/>
                    <a:pt x="2158" y="2318"/>
                  </a:cubicBezTo>
                  <a:cubicBezTo>
                    <a:pt x="2185" y="2352"/>
                    <a:pt x="2217" y="2366"/>
                    <a:pt x="2249" y="2366"/>
                  </a:cubicBezTo>
                  <a:cubicBezTo>
                    <a:pt x="2325" y="2366"/>
                    <a:pt x="2401" y="2285"/>
                    <a:pt x="2419" y="2196"/>
                  </a:cubicBezTo>
                  <a:lnTo>
                    <a:pt x="2419" y="2196"/>
                  </a:lnTo>
                  <a:cubicBezTo>
                    <a:pt x="2414" y="2382"/>
                    <a:pt x="2379" y="2576"/>
                    <a:pt x="2310" y="2774"/>
                  </a:cubicBezTo>
                  <a:cubicBezTo>
                    <a:pt x="2172" y="3158"/>
                    <a:pt x="1886" y="3325"/>
                    <a:pt x="1582" y="3325"/>
                  </a:cubicBezTo>
                  <a:cubicBezTo>
                    <a:pt x="1284" y="3325"/>
                    <a:pt x="970" y="3166"/>
                    <a:pt x="760" y="2896"/>
                  </a:cubicBezTo>
                  <a:cubicBezTo>
                    <a:pt x="486" y="2501"/>
                    <a:pt x="578" y="2045"/>
                    <a:pt x="1064" y="1923"/>
                  </a:cubicBezTo>
                  <a:cubicBezTo>
                    <a:pt x="1146" y="1905"/>
                    <a:pt x="1226" y="1897"/>
                    <a:pt x="1305" y="1897"/>
                  </a:cubicBezTo>
                  <a:close/>
                  <a:moveTo>
                    <a:pt x="449" y="0"/>
                  </a:moveTo>
                  <a:cubicBezTo>
                    <a:pt x="336" y="0"/>
                    <a:pt x="351" y="257"/>
                    <a:pt x="517" y="312"/>
                  </a:cubicBezTo>
                  <a:cubicBezTo>
                    <a:pt x="1523" y="362"/>
                    <a:pt x="2405" y="1121"/>
                    <a:pt x="2420" y="2122"/>
                  </a:cubicBezTo>
                  <a:lnTo>
                    <a:pt x="2420" y="2122"/>
                  </a:lnTo>
                  <a:cubicBezTo>
                    <a:pt x="2416" y="2106"/>
                    <a:pt x="2410" y="2090"/>
                    <a:pt x="2401" y="2075"/>
                  </a:cubicBezTo>
                  <a:cubicBezTo>
                    <a:pt x="2139" y="1777"/>
                    <a:pt x="1694" y="1590"/>
                    <a:pt x="1271" y="1590"/>
                  </a:cubicBezTo>
                  <a:cubicBezTo>
                    <a:pt x="961" y="1590"/>
                    <a:pt x="662" y="1691"/>
                    <a:pt x="456" y="1923"/>
                  </a:cubicBezTo>
                  <a:cubicBezTo>
                    <a:pt x="0" y="2470"/>
                    <a:pt x="486" y="3260"/>
                    <a:pt x="1034" y="3534"/>
                  </a:cubicBezTo>
                  <a:cubicBezTo>
                    <a:pt x="1196" y="3624"/>
                    <a:pt x="1370" y="3666"/>
                    <a:pt x="1541" y="3666"/>
                  </a:cubicBezTo>
                  <a:cubicBezTo>
                    <a:pt x="1946" y="3666"/>
                    <a:pt x="2340" y="3432"/>
                    <a:pt x="2553" y="3048"/>
                  </a:cubicBezTo>
                  <a:cubicBezTo>
                    <a:pt x="2888" y="2288"/>
                    <a:pt x="2705" y="1224"/>
                    <a:pt x="2037" y="646"/>
                  </a:cubicBezTo>
                  <a:cubicBezTo>
                    <a:pt x="1641" y="251"/>
                    <a:pt x="1064" y="38"/>
                    <a:pt x="486" y="8"/>
                  </a:cubicBezTo>
                  <a:cubicBezTo>
                    <a:pt x="473" y="3"/>
                    <a:pt x="460"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8181450" y="2516200"/>
              <a:ext cx="72225" cy="91450"/>
            </a:xfrm>
            <a:custGeom>
              <a:avLst/>
              <a:gdLst/>
              <a:ahLst/>
              <a:cxnLst/>
              <a:rect l="l" t="t" r="r" b="b"/>
              <a:pathLst>
                <a:path w="2889" h="3658" extrusionOk="0">
                  <a:moveTo>
                    <a:pt x="1704" y="1861"/>
                  </a:moveTo>
                  <a:cubicBezTo>
                    <a:pt x="1775" y="1861"/>
                    <a:pt x="1847" y="1869"/>
                    <a:pt x="1916" y="1885"/>
                  </a:cubicBezTo>
                  <a:cubicBezTo>
                    <a:pt x="2402" y="2006"/>
                    <a:pt x="2493" y="2462"/>
                    <a:pt x="2220" y="2858"/>
                  </a:cubicBezTo>
                  <a:cubicBezTo>
                    <a:pt x="2014" y="3151"/>
                    <a:pt x="1702" y="3310"/>
                    <a:pt x="1407" y="3310"/>
                  </a:cubicBezTo>
                  <a:cubicBezTo>
                    <a:pt x="1091" y="3310"/>
                    <a:pt x="795" y="3129"/>
                    <a:pt x="670" y="2736"/>
                  </a:cubicBezTo>
                  <a:cubicBezTo>
                    <a:pt x="612" y="2567"/>
                    <a:pt x="580" y="2400"/>
                    <a:pt x="571" y="2237"/>
                  </a:cubicBezTo>
                  <a:lnTo>
                    <a:pt x="571" y="2237"/>
                  </a:lnTo>
                  <a:cubicBezTo>
                    <a:pt x="602" y="2290"/>
                    <a:pt x="657" y="2328"/>
                    <a:pt x="715" y="2328"/>
                  </a:cubicBezTo>
                  <a:cubicBezTo>
                    <a:pt x="751" y="2328"/>
                    <a:pt x="788" y="2314"/>
                    <a:pt x="822" y="2280"/>
                  </a:cubicBezTo>
                  <a:cubicBezTo>
                    <a:pt x="1022" y="2029"/>
                    <a:pt x="1367" y="1861"/>
                    <a:pt x="1704" y="1861"/>
                  </a:cubicBezTo>
                  <a:close/>
                  <a:moveTo>
                    <a:pt x="2493" y="0"/>
                  </a:moveTo>
                  <a:cubicBezTo>
                    <a:pt x="1065" y="61"/>
                    <a:pt x="1" y="1247"/>
                    <a:pt x="305" y="2706"/>
                  </a:cubicBezTo>
                  <a:cubicBezTo>
                    <a:pt x="434" y="3247"/>
                    <a:pt x="870" y="3658"/>
                    <a:pt x="1426" y="3658"/>
                  </a:cubicBezTo>
                  <a:cubicBezTo>
                    <a:pt x="1525" y="3658"/>
                    <a:pt x="1628" y="3645"/>
                    <a:pt x="1733" y="3617"/>
                  </a:cubicBezTo>
                  <a:cubicBezTo>
                    <a:pt x="2281" y="3465"/>
                    <a:pt x="2888" y="2736"/>
                    <a:pt x="2645" y="2098"/>
                  </a:cubicBezTo>
                  <a:cubicBezTo>
                    <a:pt x="2475" y="1715"/>
                    <a:pt x="2113" y="1563"/>
                    <a:pt x="1729" y="1563"/>
                  </a:cubicBezTo>
                  <a:cubicBezTo>
                    <a:pt x="1290" y="1563"/>
                    <a:pt x="822" y="1761"/>
                    <a:pt x="578" y="2037"/>
                  </a:cubicBezTo>
                  <a:cubicBezTo>
                    <a:pt x="576" y="2040"/>
                    <a:pt x="573" y="2044"/>
                    <a:pt x="570" y="2048"/>
                  </a:cubicBezTo>
                  <a:lnTo>
                    <a:pt x="570" y="2048"/>
                  </a:lnTo>
                  <a:cubicBezTo>
                    <a:pt x="621" y="1101"/>
                    <a:pt x="1447" y="348"/>
                    <a:pt x="2433" y="274"/>
                  </a:cubicBezTo>
                  <a:cubicBezTo>
                    <a:pt x="2446" y="275"/>
                    <a:pt x="2458" y="276"/>
                    <a:pt x="2470" y="276"/>
                  </a:cubicBezTo>
                  <a:cubicBezTo>
                    <a:pt x="2706" y="276"/>
                    <a:pt x="2696"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7720200" y="2290750"/>
              <a:ext cx="118575" cy="44225"/>
            </a:xfrm>
            <a:custGeom>
              <a:avLst/>
              <a:gdLst/>
              <a:ahLst/>
              <a:cxnLst/>
              <a:rect l="l" t="t" r="r" b="b"/>
              <a:pathLst>
                <a:path w="4743" h="1769" extrusionOk="0">
                  <a:moveTo>
                    <a:pt x="3101" y="1"/>
                  </a:moveTo>
                  <a:cubicBezTo>
                    <a:pt x="2818" y="1"/>
                    <a:pt x="2510" y="27"/>
                    <a:pt x="2189" y="82"/>
                  </a:cubicBezTo>
                  <a:cubicBezTo>
                    <a:pt x="943" y="325"/>
                    <a:pt x="1" y="933"/>
                    <a:pt x="122" y="1450"/>
                  </a:cubicBezTo>
                  <a:cubicBezTo>
                    <a:pt x="161" y="1684"/>
                    <a:pt x="368" y="1768"/>
                    <a:pt x="689" y="1768"/>
                  </a:cubicBezTo>
                  <a:cubicBezTo>
                    <a:pt x="1118" y="1768"/>
                    <a:pt x="1751" y="1619"/>
                    <a:pt x="2463" y="1480"/>
                  </a:cubicBezTo>
                  <a:cubicBezTo>
                    <a:pt x="3709" y="1267"/>
                    <a:pt x="4742" y="1116"/>
                    <a:pt x="4621" y="629"/>
                  </a:cubicBezTo>
                  <a:cubicBezTo>
                    <a:pt x="4530" y="223"/>
                    <a:pt x="3920" y="1"/>
                    <a:pt x="3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8009725" y="2303500"/>
              <a:ext cx="118575" cy="44725"/>
            </a:xfrm>
            <a:custGeom>
              <a:avLst/>
              <a:gdLst/>
              <a:ahLst/>
              <a:cxnLst/>
              <a:rect l="l" t="t" r="r" b="b"/>
              <a:pathLst>
                <a:path w="4743" h="1789" extrusionOk="0">
                  <a:moveTo>
                    <a:pt x="1542" y="0"/>
                  </a:moveTo>
                  <a:cubicBezTo>
                    <a:pt x="777" y="0"/>
                    <a:pt x="208" y="220"/>
                    <a:pt x="122" y="606"/>
                  </a:cubicBezTo>
                  <a:cubicBezTo>
                    <a:pt x="0" y="1122"/>
                    <a:pt x="1034" y="1244"/>
                    <a:pt x="2280" y="1517"/>
                  </a:cubicBezTo>
                  <a:cubicBezTo>
                    <a:pt x="3014" y="1643"/>
                    <a:pt x="3663" y="1789"/>
                    <a:pt x="4092" y="1789"/>
                  </a:cubicBezTo>
                  <a:cubicBezTo>
                    <a:pt x="4391" y="1789"/>
                    <a:pt x="4583" y="1717"/>
                    <a:pt x="4621" y="1517"/>
                  </a:cubicBezTo>
                  <a:cubicBezTo>
                    <a:pt x="4742" y="970"/>
                    <a:pt x="3800" y="362"/>
                    <a:pt x="2584" y="119"/>
                  </a:cubicBezTo>
                  <a:cubicBezTo>
                    <a:pt x="2217" y="39"/>
                    <a:pt x="1862" y="0"/>
                    <a:pt x="1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7778675" y="2622050"/>
              <a:ext cx="209625" cy="66825"/>
            </a:xfrm>
            <a:custGeom>
              <a:avLst/>
              <a:gdLst/>
              <a:ahLst/>
              <a:cxnLst/>
              <a:rect l="l" t="t" r="r" b="b"/>
              <a:pathLst>
                <a:path w="8385" h="2673" extrusionOk="0">
                  <a:moveTo>
                    <a:pt x="202" y="0"/>
                  </a:moveTo>
                  <a:cubicBezTo>
                    <a:pt x="108" y="0"/>
                    <a:pt x="1" y="110"/>
                    <a:pt x="63" y="235"/>
                  </a:cubicBezTo>
                  <a:cubicBezTo>
                    <a:pt x="893" y="1800"/>
                    <a:pt x="2698" y="2672"/>
                    <a:pt x="4441" y="2672"/>
                  </a:cubicBezTo>
                  <a:cubicBezTo>
                    <a:pt x="6082" y="2672"/>
                    <a:pt x="7667" y="1899"/>
                    <a:pt x="8331" y="204"/>
                  </a:cubicBezTo>
                  <a:cubicBezTo>
                    <a:pt x="8385" y="96"/>
                    <a:pt x="8290" y="20"/>
                    <a:pt x="8190" y="20"/>
                  </a:cubicBezTo>
                  <a:cubicBezTo>
                    <a:pt x="8122" y="20"/>
                    <a:pt x="8051" y="56"/>
                    <a:pt x="8027" y="143"/>
                  </a:cubicBezTo>
                  <a:cubicBezTo>
                    <a:pt x="7417" y="1681"/>
                    <a:pt x="5970" y="2374"/>
                    <a:pt x="4461" y="2374"/>
                  </a:cubicBezTo>
                  <a:cubicBezTo>
                    <a:pt x="2809" y="2374"/>
                    <a:pt x="1084" y="1544"/>
                    <a:pt x="306" y="83"/>
                  </a:cubicBezTo>
                  <a:cubicBezTo>
                    <a:pt x="287" y="24"/>
                    <a:pt x="246"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7065925" y="3110425"/>
              <a:ext cx="1529700" cy="634550"/>
            </a:xfrm>
            <a:custGeom>
              <a:avLst/>
              <a:gdLst/>
              <a:ahLst/>
              <a:cxnLst/>
              <a:rect l="l" t="t" r="r" b="b"/>
              <a:pathLst>
                <a:path w="61188" h="25382" extrusionOk="0">
                  <a:moveTo>
                    <a:pt x="40032" y="1"/>
                  </a:moveTo>
                  <a:cubicBezTo>
                    <a:pt x="38733" y="3898"/>
                    <a:pt x="34106" y="5651"/>
                    <a:pt x="29504" y="5651"/>
                  </a:cubicBezTo>
                  <a:cubicBezTo>
                    <a:pt x="25167" y="5651"/>
                    <a:pt x="20852" y="4095"/>
                    <a:pt x="19363" y="1308"/>
                  </a:cubicBezTo>
                  <a:cubicBezTo>
                    <a:pt x="18330" y="1946"/>
                    <a:pt x="17175" y="2493"/>
                    <a:pt x="15746" y="2949"/>
                  </a:cubicBezTo>
                  <a:cubicBezTo>
                    <a:pt x="3679" y="6688"/>
                    <a:pt x="913" y="10457"/>
                    <a:pt x="1" y="25381"/>
                  </a:cubicBezTo>
                  <a:lnTo>
                    <a:pt x="61188" y="25381"/>
                  </a:lnTo>
                  <a:cubicBezTo>
                    <a:pt x="60215" y="10487"/>
                    <a:pt x="57449" y="6688"/>
                    <a:pt x="45351" y="2949"/>
                  </a:cubicBezTo>
                  <a:cubicBezTo>
                    <a:pt x="42798" y="2128"/>
                    <a:pt x="41552" y="1277"/>
                    <a:pt x="40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7497550" y="1967100"/>
              <a:ext cx="712050" cy="496225"/>
            </a:xfrm>
            <a:custGeom>
              <a:avLst/>
              <a:gdLst/>
              <a:ahLst/>
              <a:cxnLst/>
              <a:rect l="l" t="t" r="r" b="b"/>
              <a:pathLst>
                <a:path w="28482" h="19849" extrusionOk="0">
                  <a:moveTo>
                    <a:pt x="15555" y="0"/>
                  </a:moveTo>
                  <a:cubicBezTo>
                    <a:pt x="14911" y="0"/>
                    <a:pt x="14236" y="35"/>
                    <a:pt x="13527" y="110"/>
                  </a:cubicBezTo>
                  <a:cubicBezTo>
                    <a:pt x="1" y="1569"/>
                    <a:pt x="1612" y="13818"/>
                    <a:pt x="1612" y="13818"/>
                  </a:cubicBezTo>
                  <a:cubicBezTo>
                    <a:pt x="1612" y="13818"/>
                    <a:pt x="1379" y="19849"/>
                    <a:pt x="2847" y="19849"/>
                  </a:cubicBezTo>
                  <a:cubicBezTo>
                    <a:pt x="2970" y="19849"/>
                    <a:pt x="3105" y="19807"/>
                    <a:pt x="3253" y="19715"/>
                  </a:cubicBezTo>
                  <a:cubicBezTo>
                    <a:pt x="5168" y="18530"/>
                    <a:pt x="11460" y="4001"/>
                    <a:pt x="11460" y="4001"/>
                  </a:cubicBezTo>
                  <a:cubicBezTo>
                    <a:pt x="11460" y="4001"/>
                    <a:pt x="14712" y="7253"/>
                    <a:pt x="13527" y="11934"/>
                  </a:cubicBezTo>
                  <a:cubicBezTo>
                    <a:pt x="13527" y="11934"/>
                    <a:pt x="17671" y="12468"/>
                    <a:pt x="21840" y="12468"/>
                  </a:cubicBezTo>
                  <a:cubicBezTo>
                    <a:pt x="24341" y="12468"/>
                    <a:pt x="26852" y="12276"/>
                    <a:pt x="28482" y="11660"/>
                  </a:cubicBezTo>
                  <a:cubicBezTo>
                    <a:pt x="28482" y="11660"/>
                    <a:pt x="27253" y="0"/>
                    <a:pt x="15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7590075" y="2312550"/>
              <a:ext cx="301900" cy="302450"/>
            </a:xfrm>
            <a:custGeom>
              <a:avLst/>
              <a:gdLst/>
              <a:ahLst/>
              <a:cxnLst/>
              <a:rect l="l" t="t" r="r" b="b"/>
              <a:pathLst>
                <a:path w="12076" h="12098" extrusionOk="0">
                  <a:moveTo>
                    <a:pt x="6026" y="608"/>
                  </a:moveTo>
                  <a:cubicBezTo>
                    <a:pt x="9005" y="608"/>
                    <a:pt x="11467" y="3101"/>
                    <a:pt x="11467" y="6049"/>
                  </a:cubicBezTo>
                  <a:cubicBezTo>
                    <a:pt x="11467" y="9028"/>
                    <a:pt x="9005" y="11490"/>
                    <a:pt x="6026" y="11490"/>
                  </a:cubicBezTo>
                  <a:cubicBezTo>
                    <a:pt x="2987" y="11490"/>
                    <a:pt x="768" y="9028"/>
                    <a:pt x="616" y="6049"/>
                  </a:cubicBezTo>
                  <a:cubicBezTo>
                    <a:pt x="707" y="3101"/>
                    <a:pt x="2956" y="608"/>
                    <a:pt x="6026" y="608"/>
                  </a:cubicBezTo>
                  <a:close/>
                  <a:moveTo>
                    <a:pt x="5971" y="0"/>
                  </a:moveTo>
                  <a:cubicBezTo>
                    <a:pt x="2642" y="0"/>
                    <a:pt x="227" y="2679"/>
                    <a:pt x="16" y="5913"/>
                  </a:cubicBezTo>
                  <a:lnTo>
                    <a:pt x="16" y="5913"/>
                  </a:lnTo>
                  <a:cubicBezTo>
                    <a:pt x="4" y="5952"/>
                    <a:pt x="1" y="5998"/>
                    <a:pt x="8" y="6049"/>
                  </a:cubicBezTo>
                  <a:cubicBezTo>
                    <a:pt x="8" y="6049"/>
                    <a:pt x="8" y="6049"/>
                    <a:pt x="8" y="6049"/>
                  </a:cubicBezTo>
                  <a:lnTo>
                    <a:pt x="8" y="6049"/>
                  </a:lnTo>
                  <a:cubicBezTo>
                    <a:pt x="8" y="6061"/>
                    <a:pt x="8" y="6072"/>
                    <a:pt x="9" y="6083"/>
                  </a:cubicBezTo>
                  <a:lnTo>
                    <a:pt x="9" y="6083"/>
                  </a:lnTo>
                  <a:cubicBezTo>
                    <a:pt x="147" y="9351"/>
                    <a:pt x="2664" y="12098"/>
                    <a:pt x="6026" y="12098"/>
                  </a:cubicBezTo>
                  <a:cubicBezTo>
                    <a:pt x="9339" y="12098"/>
                    <a:pt x="12075" y="9332"/>
                    <a:pt x="12075" y="6049"/>
                  </a:cubicBezTo>
                  <a:cubicBezTo>
                    <a:pt x="12075" y="2736"/>
                    <a:pt x="9309" y="0"/>
                    <a:pt x="6026" y="0"/>
                  </a:cubicBezTo>
                  <a:cubicBezTo>
                    <a:pt x="6008" y="0"/>
                    <a:pt x="5989" y="0"/>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7974775" y="2312550"/>
              <a:ext cx="301700" cy="302450"/>
            </a:xfrm>
            <a:custGeom>
              <a:avLst/>
              <a:gdLst/>
              <a:ahLst/>
              <a:cxnLst/>
              <a:rect l="l" t="t" r="r" b="b"/>
              <a:pathLst>
                <a:path w="12068" h="12098" extrusionOk="0">
                  <a:moveTo>
                    <a:pt x="6049" y="608"/>
                  </a:moveTo>
                  <a:cubicBezTo>
                    <a:pt x="8997" y="608"/>
                    <a:pt x="11459" y="3101"/>
                    <a:pt x="11459" y="6049"/>
                  </a:cubicBezTo>
                  <a:cubicBezTo>
                    <a:pt x="11459" y="9028"/>
                    <a:pt x="8997" y="11490"/>
                    <a:pt x="6049" y="11490"/>
                  </a:cubicBezTo>
                  <a:cubicBezTo>
                    <a:pt x="3009" y="11490"/>
                    <a:pt x="760" y="9028"/>
                    <a:pt x="608" y="6049"/>
                  </a:cubicBezTo>
                  <a:cubicBezTo>
                    <a:pt x="730" y="3101"/>
                    <a:pt x="2949" y="608"/>
                    <a:pt x="6049" y="608"/>
                  </a:cubicBezTo>
                  <a:close/>
                  <a:moveTo>
                    <a:pt x="5964" y="0"/>
                  </a:moveTo>
                  <a:cubicBezTo>
                    <a:pt x="2632" y="0"/>
                    <a:pt x="172" y="2731"/>
                    <a:pt x="2" y="6007"/>
                  </a:cubicBezTo>
                  <a:lnTo>
                    <a:pt x="2" y="6007"/>
                  </a:lnTo>
                  <a:cubicBezTo>
                    <a:pt x="1" y="6021"/>
                    <a:pt x="0" y="6035"/>
                    <a:pt x="0" y="6049"/>
                  </a:cubicBezTo>
                  <a:cubicBezTo>
                    <a:pt x="0" y="6049"/>
                    <a:pt x="0" y="6049"/>
                    <a:pt x="0" y="6049"/>
                  </a:cubicBezTo>
                  <a:lnTo>
                    <a:pt x="0" y="6049"/>
                  </a:lnTo>
                  <a:cubicBezTo>
                    <a:pt x="0" y="6064"/>
                    <a:pt x="1" y="6078"/>
                    <a:pt x="2" y="6091"/>
                  </a:cubicBezTo>
                  <a:lnTo>
                    <a:pt x="2" y="6091"/>
                  </a:lnTo>
                  <a:cubicBezTo>
                    <a:pt x="174" y="9355"/>
                    <a:pt x="2659" y="12098"/>
                    <a:pt x="6019" y="12098"/>
                  </a:cubicBezTo>
                  <a:cubicBezTo>
                    <a:pt x="9332" y="12098"/>
                    <a:pt x="12067" y="9332"/>
                    <a:pt x="12067" y="6049"/>
                  </a:cubicBezTo>
                  <a:cubicBezTo>
                    <a:pt x="12067" y="2736"/>
                    <a:pt x="9301" y="0"/>
                    <a:pt x="6019" y="0"/>
                  </a:cubicBezTo>
                  <a:cubicBezTo>
                    <a:pt x="6000" y="0"/>
                    <a:pt x="5982" y="0"/>
                    <a:pt x="5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7872825" y="2434950"/>
              <a:ext cx="120825" cy="35900"/>
            </a:xfrm>
            <a:custGeom>
              <a:avLst/>
              <a:gdLst/>
              <a:ahLst/>
              <a:cxnLst/>
              <a:rect l="l" t="t" r="r" b="b"/>
              <a:pathLst>
                <a:path w="4833" h="1436" extrusionOk="0">
                  <a:moveTo>
                    <a:pt x="2305" y="1"/>
                  </a:moveTo>
                  <a:cubicBezTo>
                    <a:pt x="1559" y="1"/>
                    <a:pt x="820" y="277"/>
                    <a:pt x="188" y="880"/>
                  </a:cubicBezTo>
                  <a:cubicBezTo>
                    <a:pt x="1" y="1113"/>
                    <a:pt x="226" y="1436"/>
                    <a:pt x="451" y="1436"/>
                  </a:cubicBezTo>
                  <a:cubicBezTo>
                    <a:pt x="519" y="1436"/>
                    <a:pt x="587" y="1406"/>
                    <a:pt x="644" y="1335"/>
                  </a:cubicBezTo>
                  <a:cubicBezTo>
                    <a:pt x="1139" y="854"/>
                    <a:pt x="1733" y="639"/>
                    <a:pt x="2327" y="639"/>
                  </a:cubicBezTo>
                  <a:cubicBezTo>
                    <a:pt x="2972" y="639"/>
                    <a:pt x="3617" y="893"/>
                    <a:pt x="4139" y="1335"/>
                  </a:cubicBezTo>
                  <a:cubicBezTo>
                    <a:pt x="4205" y="1395"/>
                    <a:pt x="4278" y="1420"/>
                    <a:pt x="4349" y="1420"/>
                  </a:cubicBezTo>
                  <a:cubicBezTo>
                    <a:pt x="4605" y="1420"/>
                    <a:pt x="4833" y="1094"/>
                    <a:pt x="4595" y="880"/>
                  </a:cubicBezTo>
                  <a:cubicBezTo>
                    <a:pt x="3905" y="315"/>
                    <a:pt x="3101" y="1"/>
                    <a:pt x="2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6"/>
          <p:cNvGrpSpPr/>
          <p:nvPr/>
        </p:nvGrpSpPr>
        <p:grpSpPr>
          <a:xfrm>
            <a:off x="494513" y="1967100"/>
            <a:ext cx="1531950" cy="1808975"/>
            <a:chOff x="366525" y="1967100"/>
            <a:chExt cx="1531950" cy="1808975"/>
          </a:xfrm>
        </p:grpSpPr>
        <p:sp>
          <p:nvSpPr>
            <p:cNvPr id="663" name="Google Shape;663;p36"/>
            <p:cNvSpPr/>
            <p:nvPr/>
          </p:nvSpPr>
          <p:spPr>
            <a:xfrm>
              <a:off x="1306500" y="2436325"/>
              <a:ext cx="266000" cy="270875"/>
            </a:xfrm>
            <a:custGeom>
              <a:avLst/>
              <a:gdLst/>
              <a:ahLst/>
              <a:cxnLst/>
              <a:rect l="l" t="t" r="r" b="b"/>
              <a:pathLst>
                <a:path w="10640" h="10835" extrusionOk="0">
                  <a:moveTo>
                    <a:pt x="6290" y="1"/>
                  </a:moveTo>
                  <a:cubicBezTo>
                    <a:pt x="4659" y="1"/>
                    <a:pt x="2904" y="987"/>
                    <a:pt x="1794" y="2737"/>
                  </a:cubicBezTo>
                  <a:cubicBezTo>
                    <a:pt x="244" y="5199"/>
                    <a:pt x="1" y="9181"/>
                    <a:pt x="2007" y="10427"/>
                  </a:cubicBezTo>
                  <a:cubicBezTo>
                    <a:pt x="2449" y="10709"/>
                    <a:pt x="2965" y="10835"/>
                    <a:pt x="3517" y="10835"/>
                  </a:cubicBezTo>
                  <a:cubicBezTo>
                    <a:pt x="5471" y="10835"/>
                    <a:pt x="7880" y="9253"/>
                    <a:pt x="9089" y="7357"/>
                  </a:cubicBezTo>
                  <a:cubicBezTo>
                    <a:pt x="10639" y="4895"/>
                    <a:pt x="10244" y="1856"/>
                    <a:pt x="8238" y="549"/>
                  </a:cubicBezTo>
                  <a:cubicBezTo>
                    <a:pt x="7650" y="178"/>
                    <a:pt x="6981" y="1"/>
                    <a:pt x="6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640850" y="2459150"/>
              <a:ext cx="274325" cy="266075"/>
            </a:xfrm>
            <a:custGeom>
              <a:avLst/>
              <a:gdLst/>
              <a:ahLst/>
              <a:cxnLst/>
              <a:rect l="l" t="t" r="r" b="b"/>
              <a:pathLst>
                <a:path w="10973" h="10643" extrusionOk="0">
                  <a:moveTo>
                    <a:pt x="4318" y="0"/>
                  </a:moveTo>
                  <a:cubicBezTo>
                    <a:pt x="3515" y="0"/>
                    <a:pt x="2745" y="226"/>
                    <a:pt x="2097" y="700"/>
                  </a:cubicBezTo>
                  <a:cubicBezTo>
                    <a:pt x="182" y="2159"/>
                    <a:pt x="0" y="5198"/>
                    <a:pt x="1733" y="7539"/>
                  </a:cubicBezTo>
                  <a:cubicBezTo>
                    <a:pt x="3042" y="9300"/>
                    <a:pt x="5376" y="10642"/>
                    <a:pt x="7274" y="10642"/>
                  </a:cubicBezTo>
                  <a:cubicBezTo>
                    <a:pt x="7931" y="10642"/>
                    <a:pt x="8535" y="10482"/>
                    <a:pt x="9028" y="10122"/>
                  </a:cubicBezTo>
                  <a:cubicBezTo>
                    <a:pt x="10973" y="8724"/>
                    <a:pt x="10487" y="4773"/>
                    <a:pt x="8724" y="2432"/>
                  </a:cubicBezTo>
                  <a:cubicBezTo>
                    <a:pt x="7577" y="864"/>
                    <a:pt x="5886" y="0"/>
                    <a:pt x="4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368025" y="2788175"/>
              <a:ext cx="1530450" cy="987900"/>
            </a:xfrm>
            <a:custGeom>
              <a:avLst/>
              <a:gdLst/>
              <a:ahLst/>
              <a:cxnLst/>
              <a:rect l="l" t="t" r="r" b="b"/>
              <a:pathLst>
                <a:path w="61218" h="39516" extrusionOk="0">
                  <a:moveTo>
                    <a:pt x="30123" y="1"/>
                  </a:moveTo>
                  <a:lnTo>
                    <a:pt x="30123" y="122"/>
                  </a:lnTo>
                  <a:lnTo>
                    <a:pt x="24561" y="791"/>
                  </a:lnTo>
                  <a:cubicBezTo>
                    <a:pt x="24561" y="791"/>
                    <a:pt x="27843" y="13314"/>
                    <a:pt x="15776" y="17083"/>
                  </a:cubicBezTo>
                  <a:cubicBezTo>
                    <a:pt x="3679" y="20822"/>
                    <a:pt x="913" y="24591"/>
                    <a:pt x="1" y="39515"/>
                  </a:cubicBezTo>
                  <a:lnTo>
                    <a:pt x="61218" y="39515"/>
                  </a:lnTo>
                  <a:cubicBezTo>
                    <a:pt x="60154" y="24621"/>
                    <a:pt x="57418" y="20822"/>
                    <a:pt x="45321" y="17083"/>
                  </a:cubicBezTo>
                  <a:cubicBezTo>
                    <a:pt x="33254" y="13314"/>
                    <a:pt x="36567" y="791"/>
                    <a:pt x="36567" y="791"/>
                  </a:cubicBezTo>
                  <a:lnTo>
                    <a:pt x="30974" y="122"/>
                  </a:lnTo>
                  <a:lnTo>
                    <a:pt x="30974" y="1"/>
                  </a:lnTo>
                  <a:lnTo>
                    <a:pt x="30549" y="31"/>
                  </a:lnTo>
                  <a:lnTo>
                    <a:pt x="30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261675" y="2794250"/>
              <a:ext cx="3300" cy="3075"/>
            </a:xfrm>
            <a:custGeom>
              <a:avLst/>
              <a:gdLst/>
              <a:ahLst/>
              <a:cxnLst/>
              <a:rect l="l" t="t" r="r" b="b"/>
              <a:pathLst>
                <a:path w="132" h="123" extrusionOk="0">
                  <a:moveTo>
                    <a:pt x="0" y="1"/>
                  </a:moveTo>
                  <a:cubicBezTo>
                    <a:pt x="0" y="25"/>
                    <a:pt x="19" y="49"/>
                    <a:pt x="27" y="88"/>
                  </a:cubicBezTo>
                  <a:lnTo>
                    <a:pt x="27" y="88"/>
                  </a:lnTo>
                  <a:cubicBezTo>
                    <a:pt x="37" y="23"/>
                    <a:pt x="131" y="1"/>
                    <a:pt x="0" y="1"/>
                  </a:cubicBezTo>
                  <a:close/>
                  <a:moveTo>
                    <a:pt x="27" y="88"/>
                  </a:moveTo>
                  <a:cubicBezTo>
                    <a:pt x="26" y="98"/>
                    <a:pt x="26" y="110"/>
                    <a:pt x="31" y="123"/>
                  </a:cubicBezTo>
                  <a:cubicBezTo>
                    <a:pt x="31" y="110"/>
                    <a:pt x="29" y="98"/>
                    <a:pt x="27" y="88"/>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08925" y="2780575"/>
              <a:ext cx="25" cy="25"/>
            </a:xfrm>
            <a:custGeom>
              <a:avLst/>
              <a:gdLst/>
              <a:ahLst/>
              <a:cxnLst/>
              <a:rect l="l" t="t" r="r" b="b"/>
              <a:pathLst>
                <a:path w="1" h="1" extrusionOk="0">
                  <a:moveTo>
                    <a:pt x="1" y="1"/>
                  </a:moveTo>
                  <a:lnTo>
                    <a:pt x="1"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261675" y="2797300"/>
              <a:ext cx="25" cy="25"/>
            </a:xfrm>
            <a:custGeom>
              <a:avLst/>
              <a:gdLst/>
              <a:ahLst/>
              <a:cxnLst/>
              <a:rect l="l" t="t" r="r" b="b"/>
              <a:pathLst>
                <a:path w="1" h="1" extrusionOk="0">
                  <a:moveTo>
                    <a:pt x="0" y="1"/>
                  </a:move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215325" y="2807950"/>
              <a:ext cx="25" cy="1525"/>
            </a:xfrm>
            <a:custGeom>
              <a:avLst/>
              <a:gdLst/>
              <a:ahLst/>
              <a:cxnLst/>
              <a:rect l="l" t="t" r="r" b="b"/>
              <a:pathLst>
                <a:path w="1" h="61" extrusionOk="0">
                  <a:moveTo>
                    <a:pt x="0" y="61"/>
                  </a:moveTo>
                  <a:lnTo>
                    <a:pt x="0" y="61"/>
                  </a:lnTo>
                  <a:cubicBezTo>
                    <a:pt x="0" y="61"/>
                    <a:pt x="0" y="0"/>
                    <a:pt x="0" y="6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115775" y="2779075"/>
              <a:ext cx="775" cy="775"/>
            </a:xfrm>
            <a:custGeom>
              <a:avLst/>
              <a:gdLst/>
              <a:ahLst/>
              <a:cxnLst/>
              <a:rect l="l" t="t" r="r" b="b"/>
              <a:pathLst>
                <a:path w="31" h="31" extrusionOk="0">
                  <a:moveTo>
                    <a:pt x="0" y="0"/>
                  </a:moveTo>
                  <a:lnTo>
                    <a:pt x="0" y="30"/>
                  </a:lnTo>
                  <a:lnTo>
                    <a:pt x="31" y="0"/>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100575" y="2807175"/>
              <a:ext cx="3050" cy="800"/>
            </a:xfrm>
            <a:custGeom>
              <a:avLst/>
              <a:gdLst/>
              <a:ahLst/>
              <a:cxnLst/>
              <a:rect l="l" t="t" r="r" b="b"/>
              <a:pathLst>
                <a:path w="122" h="32" extrusionOk="0">
                  <a:moveTo>
                    <a:pt x="31" y="1"/>
                  </a:moveTo>
                  <a:lnTo>
                    <a:pt x="0" y="31"/>
                  </a:lnTo>
                  <a:lnTo>
                    <a:pt x="0" y="31"/>
                  </a:lnTo>
                  <a:lnTo>
                    <a:pt x="122"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718350" y="2016750"/>
              <a:ext cx="715075" cy="885250"/>
            </a:xfrm>
            <a:custGeom>
              <a:avLst/>
              <a:gdLst/>
              <a:ahLst/>
              <a:cxnLst/>
              <a:rect l="l" t="t" r="r" b="b"/>
              <a:pathLst>
                <a:path w="28603" h="35410" extrusionOk="0">
                  <a:moveTo>
                    <a:pt x="13257" y="0"/>
                  </a:moveTo>
                  <a:cubicBezTo>
                    <a:pt x="9072" y="0"/>
                    <a:pt x="4931" y="2341"/>
                    <a:pt x="2797" y="8608"/>
                  </a:cubicBezTo>
                  <a:cubicBezTo>
                    <a:pt x="2706" y="8882"/>
                    <a:pt x="0" y="25842"/>
                    <a:pt x="6231" y="32165"/>
                  </a:cubicBezTo>
                  <a:cubicBezTo>
                    <a:pt x="8487" y="34442"/>
                    <a:pt x="11340" y="35410"/>
                    <a:pt x="14189" y="35410"/>
                  </a:cubicBezTo>
                  <a:cubicBezTo>
                    <a:pt x="19211" y="35410"/>
                    <a:pt x="24221" y="32405"/>
                    <a:pt x="25928" y="28274"/>
                  </a:cubicBezTo>
                  <a:cubicBezTo>
                    <a:pt x="28208" y="22712"/>
                    <a:pt x="28603" y="12225"/>
                    <a:pt x="24226" y="5781"/>
                  </a:cubicBezTo>
                  <a:cubicBezTo>
                    <a:pt x="21982" y="2517"/>
                    <a:pt x="17596" y="0"/>
                    <a:pt x="13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982800" y="2343925"/>
              <a:ext cx="76550" cy="257400"/>
            </a:xfrm>
            <a:custGeom>
              <a:avLst/>
              <a:gdLst/>
              <a:ahLst/>
              <a:cxnLst/>
              <a:rect l="l" t="t" r="r" b="b"/>
              <a:pathLst>
                <a:path w="3062" h="10296" extrusionOk="0">
                  <a:moveTo>
                    <a:pt x="158" y="0"/>
                  </a:moveTo>
                  <a:cubicBezTo>
                    <a:pt x="83" y="0"/>
                    <a:pt x="0" y="46"/>
                    <a:pt x="0" y="141"/>
                  </a:cubicBezTo>
                  <a:cubicBezTo>
                    <a:pt x="304" y="3394"/>
                    <a:pt x="578" y="6585"/>
                    <a:pt x="882" y="9807"/>
                  </a:cubicBezTo>
                  <a:cubicBezTo>
                    <a:pt x="882" y="9868"/>
                    <a:pt x="912" y="9959"/>
                    <a:pt x="973" y="9959"/>
                  </a:cubicBezTo>
                  <a:lnTo>
                    <a:pt x="2796" y="10293"/>
                  </a:lnTo>
                  <a:cubicBezTo>
                    <a:pt x="2807" y="10295"/>
                    <a:pt x="2816" y="10296"/>
                    <a:pt x="2826" y="10296"/>
                  </a:cubicBezTo>
                  <a:cubicBezTo>
                    <a:pt x="3014" y="10296"/>
                    <a:pt x="3061" y="10018"/>
                    <a:pt x="2888" y="9989"/>
                  </a:cubicBezTo>
                  <a:cubicBezTo>
                    <a:pt x="2462" y="9929"/>
                    <a:pt x="1702" y="9929"/>
                    <a:pt x="1337" y="9686"/>
                  </a:cubicBezTo>
                  <a:cubicBezTo>
                    <a:pt x="1265" y="9647"/>
                    <a:pt x="1219" y="9630"/>
                    <a:pt x="1191" y="9626"/>
                  </a:cubicBezTo>
                  <a:lnTo>
                    <a:pt x="1191" y="9626"/>
                  </a:lnTo>
                  <a:cubicBezTo>
                    <a:pt x="1188" y="9588"/>
                    <a:pt x="1170" y="9522"/>
                    <a:pt x="1125" y="9412"/>
                  </a:cubicBezTo>
                  <a:cubicBezTo>
                    <a:pt x="760" y="8622"/>
                    <a:pt x="942" y="7102"/>
                    <a:pt x="821" y="6220"/>
                  </a:cubicBezTo>
                  <a:cubicBezTo>
                    <a:pt x="638" y="4184"/>
                    <a:pt x="456" y="2178"/>
                    <a:pt x="274" y="111"/>
                  </a:cubicBezTo>
                  <a:cubicBezTo>
                    <a:pt x="288" y="38"/>
                    <a:pt x="227"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162875" y="2456100"/>
              <a:ext cx="38800" cy="53225"/>
            </a:xfrm>
            <a:custGeom>
              <a:avLst/>
              <a:gdLst/>
              <a:ahLst/>
              <a:cxnLst/>
              <a:rect l="l" t="t" r="r" b="b"/>
              <a:pathLst>
                <a:path w="1552" h="2129" extrusionOk="0">
                  <a:moveTo>
                    <a:pt x="852" y="1"/>
                  </a:moveTo>
                  <a:cubicBezTo>
                    <a:pt x="426" y="1"/>
                    <a:pt x="62" y="457"/>
                    <a:pt x="62" y="1034"/>
                  </a:cubicBezTo>
                  <a:cubicBezTo>
                    <a:pt x="1" y="1581"/>
                    <a:pt x="366" y="2098"/>
                    <a:pt x="730" y="2129"/>
                  </a:cubicBezTo>
                  <a:cubicBezTo>
                    <a:pt x="1156" y="2129"/>
                    <a:pt x="1490" y="1673"/>
                    <a:pt x="1521" y="1095"/>
                  </a:cubicBezTo>
                  <a:cubicBezTo>
                    <a:pt x="1551" y="518"/>
                    <a:pt x="1217" y="3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903750" y="2464475"/>
              <a:ext cx="38800" cy="53200"/>
            </a:xfrm>
            <a:custGeom>
              <a:avLst/>
              <a:gdLst/>
              <a:ahLst/>
              <a:cxnLst/>
              <a:rect l="l" t="t" r="r" b="b"/>
              <a:pathLst>
                <a:path w="1552" h="2128" extrusionOk="0">
                  <a:moveTo>
                    <a:pt x="852" y="0"/>
                  </a:moveTo>
                  <a:cubicBezTo>
                    <a:pt x="426" y="0"/>
                    <a:pt x="92" y="456"/>
                    <a:pt x="31" y="1034"/>
                  </a:cubicBezTo>
                  <a:cubicBezTo>
                    <a:pt x="1" y="1611"/>
                    <a:pt x="335" y="2098"/>
                    <a:pt x="730" y="2128"/>
                  </a:cubicBezTo>
                  <a:cubicBezTo>
                    <a:pt x="1156" y="2128"/>
                    <a:pt x="1490" y="1672"/>
                    <a:pt x="1521" y="1094"/>
                  </a:cubicBezTo>
                  <a:cubicBezTo>
                    <a:pt x="1551" y="547"/>
                    <a:pt x="1217" y="31"/>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412125" y="2526025"/>
              <a:ext cx="72225" cy="91450"/>
            </a:xfrm>
            <a:custGeom>
              <a:avLst/>
              <a:gdLst/>
              <a:ahLst/>
              <a:cxnLst/>
              <a:rect l="l" t="t" r="r" b="b"/>
              <a:pathLst>
                <a:path w="2889" h="3658" extrusionOk="0">
                  <a:moveTo>
                    <a:pt x="1642" y="1877"/>
                  </a:moveTo>
                  <a:cubicBezTo>
                    <a:pt x="1725" y="1877"/>
                    <a:pt x="1807" y="1889"/>
                    <a:pt x="1885" y="1915"/>
                  </a:cubicBezTo>
                  <a:cubicBezTo>
                    <a:pt x="2402" y="2037"/>
                    <a:pt x="2463" y="2493"/>
                    <a:pt x="2189" y="2857"/>
                  </a:cubicBezTo>
                  <a:cubicBezTo>
                    <a:pt x="1998" y="3151"/>
                    <a:pt x="1694" y="3310"/>
                    <a:pt x="1399" y="3310"/>
                  </a:cubicBezTo>
                  <a:cubicBezTo>
                    <a:pt x="1084" y="3310"/>
                    <a:pt x="780" y="3129"/>
                    <a:pt x="639" y="2736"/>
                  </a:cubicBezTo>
                  <a:cubicBezTo>
                    <a:pt x="576" y="2553"/>
                    <a:pt x="545" y="2373"/>
                    <a:pt x="540" y="2199"/>
                  </a:cubicBezTo>
                  <a:lnTo>
                    <a:pt x="540" y="2199"/>
                  </a:lnTo>
                  <a:cubicBezTo>
                    <a:pt x="550" y="2272"/>
                    <a:pt x="609" y="2332"/>
                    <a:pt x="680" y="2332"/>
                  </a:cubicBezTo>
                  <a:cubicBezTo>
                    <a:pt x="715" y="2332"/>
                    <a:pt x="754" y="2317"/>
                    <a:pt x="791" y="2280"/>
                  </a:cubicBezTo>
                  <a:cubicBezTo>
                    <a:pt x="1006" y="2041"/>
                    <a:pt x="1334" y="1877"/>
                    <a:pt x="1642" y="1877"/>
                  </a:cubicBezTo>
                  <a:close/>
                  <a:moveTo>
                    <a:pt x="2463" y="0"/>
                  </a:moveTo>
                  <a:cubicBezTo>
                    <a:pt x="1065" y="91"/>
                    <a:pt x="1" y="1277"/>
                    <a:pt x="305" y="2705"/>
                  </a:cubicBezTo>
                  <a:cubicBezTo>
                    <a:pt x="434" y="3247"/>
                    <a:pt x="869" y="3658"/>
                    <a:pt x="1407" y="3658"/>
                  </a:cubicBezTo>
                  <a:cubicBezTo>
                    <a:pt x="1503" y="3658"/>
                    <a:pt x="1602" y="3645"/>
                    <a:pt x="1703" y="3617"/>
                  </a:cubicBezTo>
                  <a:cubicBezTo>
                    <a:pt x="2280" y="3465"/>
                    <a:pt x="2888" y="2736"/>
                    <a:pt x="2615" y="2098"/>
                  </a:cubicBezTo>
                  <a:cubicBezTo>
                    <a:pt x="2459" y="1729"/>
                    <a:pt x="2104" y="1579"/>
                    <a:pt x="1724" y="1579"/>
                  </a:cubicBezTo>
                  <a:cubicBezTo>
                    <a:pt x="1290" y="1579"/>
                    <a:pt x="821" y="1775"/>
                    <a:pt x="578" y="2067"/>
                  </a:cubicBezTo>
                  <a:cubicBezTo>
                    <a:pt x="555" y="2096"/>
                    <a:pt x="543" y="2127"/>
                    <a:pt x="539" y="2158"/>
                  </a:cubicBezTo>
                  <a:lnTo>
                    <a:pt x="539" y="2158"/>
                  </a:lnTo>
                  <a:cubicBezTo>
                    <a:pt x="537" y="1167"/>
                    <a:pt x="1409" y="376"/>
                    <a:pt x="2432" y="274"/>
                  </a:cubicBezTo>
                  <a:cubicBezTo>
                    <a:pt x="2442" y="275"/>
                    <a:pt x="2452" y="276"/>
                    <a:pt x="2461" y="276"/>
                  </a:cubicBezTo>
                  <a:cubicBezTo>
                    <a:pt x="2645" y="276"/>
                    <a:pt x="2636"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703150" y="2547300"/>
              <a:ext cx="72225" cy="91625"/>
            </a:xfrm>
            <a:custGeom>
              <a:avLst/>
              <a:gdLst/>
              <a:ahLst/>
              <a:cxnLst/>
              <a:rect l="l" t="t" r="r" b="b"/>
              <a:pathLst>
                <a:path w="2889" h="3665" extrusionOk="0">
                  <a:moveTo>
                    <a:pt x="517" y="0"/>
                  </a:moveTo>
                  <a:cubicBezTo>
                    <a:pt x="365" y="0"/>
                    <a:pt x="365" y="304"/>
                    <a:pt x="548" y="304"/>
                  </a:cubicBezTo>
                  <a:cubicBezTo>
                    <a:pt x="1763" y="365"/>
                    <a:pt x="2797" y="1490"/>
                    <a:pt x="2341" y="2766"/>
                  </a:cubicBezTo>
                  <a:cubicBezTo>
                    <a:pt x="2201" y="3155"/>
                    <a:pt x="1902" y="3329"/>
                    <a:pt x="1587" y="3329"/>
                  </a:cubicBezTo>
                  <a:cubicBezTo>
                    <a:pt x="1285" y="3329"/>
                    <a:pt x="968" y="3170"/>
                    <a:pt x="760" y="2888"/>
                  </a:cubicBezTo>
                  <a:cubicBezTo>
                    <a:pt x="517" y="2493"/>
                    <a:pt x="578" y="2037"/>
                    <a:pt x="1064" y="1946"/>
                  </a:cubicBezTo>
                  <a:cubicBezTo>
                    <a:pt x="1163" y="1918"/>
                    <a:pt x="1261" y="1904"/>
                    <a:pt x="1357" y="1904"/>
                  </a:cubicBezTo>
                  <a:cubicBezTo>
                    <a:pt x="1678" y="1904"/>
                    <a:pt x="1979" y="2053"/>
                    <a:pt x="2189" y="2310"/>
                  </a:cubicBezTo>
                  <a:cubicBezTo>
                    <a:pt x="2211" y="2347"/>
                    <a:pt x="2242" y="2363"/>
                    <a:pt x="2275" y="2363"/>
                  </a:cubicBezTo>
                  <a:cubicBezTo>
                    <a:pt x="2377" y="2363"/>
                    <a:pt x="2494" y="2213"/>
                    <a:pt x="2402" y="2098"/>
                  </a:cubicBezTo>
                  <a:cubicBezTo>
                    <a:pt x="2141" y="1784"/>
                    <a:pt x="1710" y="1591"/>
                    <a:pt x="1293" y="1591"/>
                  </a:cubicBezTo>
                  <a:cubicBezTo>
                    <a:pt x="982" y="1591"/>
                    <a:pt x="677" y="1699"/>
                    <a:pt x="456" y="1946"/>
                  </a:cubicBezTo>
                  <a:cubicBezTo>
                    <a:pt x="0" y="2462"/>
                    <a:pt x="517" y="3253"/>
                    <a:pt x="1034" y="3526"/>
                  </a:cubicBezTo>
                  <a:cubicBezTo>
                    <a:pt x="1212" y="3620"/>
                    <a:pt x="1396" y="3664"/>
                    <a:pt x="1573" y="3664"/>
                  </a:cubicBezTo>
                  <a:cubicBezTo>
                    <a:pt x="1973" y="3664"/>
                    <a:pt x="2343" y="3440"/>
                    <a:pt x="2554" y="3040"/>
                  </a:cubicBezTo>
                  <a:cubicBezTo>
                    <a:pt x="2888" y="2280"/>
                    <a:pt x="2706" y="1216"/>
                    <a:pt x="2067" y="639"/>
                  </a:cubicBezTo>
                  <a:cubicBezTo>
                    <a:pt x="1642" y="274"/>
                    <a:pt x="1064" y="31"/>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953250" y="2609575"/>
              <a:ext cx="259050" cy="152650"/>
            </a:xfrm>
            <a:custGeom>
              <a:avLst/>
              <a:gdLst/>
              <a:ahLst/>
              <a:cxnLst/>
              <a:rect l="l" t="t" r="r" b="b"/>
              <a:pathLst>
                <a:path w="10362" h="6106" extrusionOk="0">
                  <a:moveTo>
                    <a:pt x="7273" y="1"/>
                  </a:moveTo>
                  <a:cubicBezTo>
                    <a:pt x="6378" y="1"/>
                    <a:pt x="5507" y="435"/>
                    <a:pt x="4890" y="853"/>
                  </a:cubicBezTo>
                  <a:cubicBezTo>
                    <a:pt x="4389" y="1187"/>
                    <a:pt x="3759" y="1343"/>
                    <a:pt x="3142" y="1343"/>
                  </a:cubicBezTo>
                  <a:cubicBezTo>
                    <a:pt x="3086" y="1343"/>
                    <a:pt x="3031" y="1342"/>
                    <a:pt x="2975" y="1339"/>
                  </a:cubicBezTo>
                  <a:cubicBezTo>
                    <a:pt x="2751" y="1328"/>
                    <a:pt x="2489" y="1300"/>
                    <a:pt x="2225" y="1300"/>
                  </a:cubicBezTo>
                  <a:cubicBezTo>
                    <a:pt x="1775" y="1300"/>
                    <a:pt x="1318" y="1381"/>
                    <a:pt x="1030" y="1765"/>
                  </a:cubicBezTo>
                  <a:cubicBezTo>
                    <a:pt x="363" y="2606"/>
                    <a:pt x="0" y="6106"/>
                    <a:pt x="4355" y="6106"/>
                  </a:cubicBezTo>
                  <a:cubicBezTo>
                    <a:pt x="4563" y="6106"/>
                    <a:pt x="4782" y="6098"/>
                    <a:pt x="5012" y="6081"/>
                  </a:cubicBezTo>
                  <a:cubicBezTo>
                    <a:pt x="10362" y="5747"/>
                    <a:pt x="10301" y="1035"/>
                    <a:pt x="8295" y="215"/>
                  </a:cubicBezTo>
                  <a:cubicBezTo>
                    <a:pt x="7959" y="64"/>
                    <a:pt x="7615" y="1"/>
                    <a:pt x="7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121100" y="2321850"/>
              <a:ext cx="119325" cy="44225"/>
            </a:xfrm>
            <a:custGeom>
              <a:avLst/>
              <a:gdLst/>
              <a:ahLst/>
              <a:cxnLst/>
              <a:rect l="l" t="t" r="r" b="b"/>
              <a:pathLst>
                <a:path w="4773" h="1769" extrusionOk="0">
                  <a:moveTo>
                    <a:pt x="1641" y="1"/>
                  </a:moveTo>
                  <a:cubicBezTo>
                    <a:pt x="822" y="1"/>
                    <a:pt x="212" y="223"/>
                    <a:pt x="122" y="629"/>
                  </a:cubicBezTo>
                  <a:cubicBezTo>
                    <a:pt x="0" y="1116"/>
                    <a:pt x="1034" y="1267"/>
                    <a:pt x="2280" y="1480"/>
                  </a:cubicBezTo>
                  <a:cubicBezTo>
                    <a:pt x="3009" y="1619"/>
                    <a:pt x="3640" y="1768"/>
                    <a:pt x="4068" y="1768"/>
                  </a:cubicBezTo>
                  <a:cubicBezTo>
                    <a:pt x="4390" y="1768"/>
                    <a:pt x="4599" y="1684"/>
                    <a:pt x="4651" y="1450"/>
                  </a:cubicBezTo>
                  <a:cubicBezTo>
                    <a:pt x="4772" y="933"/>
                    <a:pt x="3860" y="325"/>
                    <a:pt x="2553" y="82"/>
                  </a:cubicBezTo>
                  <a:cubicBezTo>
                    <a:pt x="2233" y="27"/>
                    <a:pt x="1925"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831575" y="2334600"/>
              <a:ext cx="118575" cy="44725"/>
            </a:xfrm>
            <a:custGeom>
              <a:avLst/>
              <a:gdLst/>
              <a:ahLst/>
              <a:cxnLst/>
              <a:rect l="l" t="t" r="r" b="b"/>
              <a:pathLst>
                <a:path w="4743" h="1789" extrusionOk="0">
                  <a:moveTo>
                    <a:pt x="3233" y="0"/>
                  </a:moveTo>
                  <a:cubicBezTo>
                    <a:pt x="2908" y="0"/>
                    <a:pt x="2544" y="39"/>
                    <a:pt x="2158" y="119"/>
                  </a:cubicBezTo>
                  <a:cubicBezTo>
                    <a:pt x="943" y="362"/>
                    <a:pt x="0" y="970"/>
                    <a:pt x="122" y="1517"/>
                  </a:cubicBezTo>
                  <a:cubicBezTo>
                    <a:pt x="172" y="1717"/>
                    <a:pt x="366" y="1789"/>
                    <a:pt x="664" y="1789"/>
                  </a:cubicBezTo>
                  <a:cubicBezTo>
                    <a:pt x="1090" y="1789"/>
                    <a:pt x="1729" y="1643"/>
                    <a:pt x="2462" y="1517"/>
                  </a:cubicBezTo>
                  <a:cubicBezTo>
                    <a:pt x="3739" y="1244"/>
                    <a:pt x="4742" y="1122"/>
                    <a:pt x="4651" y="606"/>
                  </a:cubicBezTo>
                  <a:cubicBezTo>
                    <a:pt x="4565" y="220"/>
                    <a:pt x="4011" y="0"/>
                    <a:pt x="3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670475" y="3200050"/>
              <a:ext cx="131475" cy="509150"/>
            </a:xfrm>
            <a:custGeom>
              <a:avLst/>
              <a:gdLst/>
              <a:ahLst/>
              <a:cxnLst/>
              <a:rect l="l" t="t" r="r" b="b"/>
              <a:pathLst>
                <a:path w="5259" h="20366" extrusionOk="0">
                  <a:moveTo>
                    <a:pt x="5259" y="0"/>
                  </a:moveTo>
                  <a:lnTo>
                    <a:pt x="5259" y="0"/>
                  </a:lnTo>
                  <a:cubicBezTo>
                    <a:pt x="4712" y="243"/>
                    <a:pt x="2159" y="1064"/>
                    <a:pt x="2159" y="1094"/>
                  </a:cubicBezTo>
                  <a:lnTo>
                    <a:pt x="0" y="20365"/>
                  </a:lnTo>
                  <a:lnTo>
                    <a:pt x="4712" y="20365"/>
                  </a:lnTo>
                  <a:lnTo>
                    <a:pt x="5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366525" y="3222850"/>
              <a:ext cx="1529675" cy="552450"/>
            </a:xfrm>
            <a:custGeom>
              <a:avLst/>
              <a:gdLst/>
              <a:ahLst/>
              <a:cxnLst/>
              <a:rect l="l" t="t" r="r" b="b"/>
              <a:pathLst>
                <a:path w="61187" h="22098" extrusionOk="0">
                  <a:moveTo>
                    <a:pt x="46354" y="0"/>
                  </a:moveTo>
                  <a:cubicBezTo>
                    <a:pt x="40670" y="7325"/>
                    <a:pt x="30852" y="11338"/>
                    <a:pt x="21672" y="12827"/>
                  </a:cubicBezTo>
                  <a:cubicBezTo>
                    <a:pt x="20112" y="13069"/>
                    <a:pt x="18585" y="13182"/>
                    <a:pt x="17086" y="13182"/>
                  </a:cubicBezTo>
                  <a:cubicBezTo>
                    <a:pt x="11809" y="13182"/>
                    <a:pt x="6886" y="11786"/>
                    <a:pt x="2128" y="9727"/>
                  </a:cubicBezTo>
                  <a:cubicBezTo>
                    <a:pt x="942" y="12705"/>
                    <a:pt x="335" y="16657"/>
                    <a:pt x="0" y="22098"/>
                  </a:cubicBezTo>
                  <a:lnTo>
                    <a:pt x="61187" y="22098"/>
                  </a:lnTo>
                  <a:cubicBezTo>
                    <a:pt x="60244" y="7629"/>
                    <a:pt x="57630" y="3678"/>
                    <a:pt x="46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614250" y="1967100"/>
              <a:ext cx="496975" cy="572800"/>
            </a:xfrm>
            <a:custGeom>
              <a:avLst/>
              <a:gdLst/>
              <a:ahLst/>
              <a:cxnLst/>
              <a:rect l="l" t="t" r="r" b="b"/>
              <a:pathLst>
                <a:path w="19879" h="22912" extrusionOk="0">
                  <a:moveTo>
                    <a:pt x="14949" y="0"/>
                  </a:moveTo>
                  <a:cubicBezTo>
                    <a:pt x="1121" y="0"/>
                    <a:pt x="1050" y="11483"/>
                    <a:pt x="3192" y="16035"/>
                  </a:cubicBezTo>
                  <a:cubicBezTo>
                    <a:pt x="5532" y="21081"/>
                    <a:pt x="0" y="21141"/>
                    <a:pt x="0" y="21141"/>
                  </a:cubicBezTo>
                  <a:cubicBezTo>
                    <a:pt x="1693" y="22183"/>
                    <a:pt x="3201" y="22911"/>
                    <a:pt x="4459" y="22911"/>
                  </a:cubicBezTo>
                  <a:cubicBezTo>
                    <a:pt x="6430" y="22911"/>
                    <a:pt x="7785" y="21122"/>
                    <a:pt x="8268" y="15944"/>
                  </a:cubicBezTo>
                  <a:cubicBezTo>
                    <a:pt x="8845" y="10290"/>
                    <a:pt x="13526" y="8315"/>
                    <a:pt x="16535" y="7676"/>
                  </a:cubicBezTo>
                  <a:cubicBezTo>
                    <a:pt x="18086" y="7311"/>
                    <a:pt x="19301" y="6065"/>
                    <a:pt x="19514" y="4485"/>
                  </a:cubicBezTo>
                  <a:cubicBezTo>
                    <a:pt x="19879" y="2205"/>
                    <a:pt x="18207" y="108"/>
                    <a:pt x="15867" y="17"/>
                  </a:cubicBezTo>
                  <a:cubicBezTo>
                    <a:pt x="15554" y="6"/>
                    <a:pt x="15249" y="0"/>
                    <a:pt x="1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7"/>
          <p:cNvSpPr txBox="1">
            <a:spLocks noGrp="1"/>
          </p:cNvSpPr>
          <p:nvPr>
            <p:ph type="title" idx="2"/>
          </p:nvPr>
        </p:nvSpPr>
        <p:spPr>
          <a:xfrm>
            <a:off x="971002" y="37526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accent3"/>
                </a:solidFill>
              </a:rPr>
              <a:t>GENDER NORMS</a:t>
            </a:r>
            <a:endParaRPr sz="2000">
              <a:solidFill>
                <a:schemeClr val="accent3"/>
              </a:solidFill>
            </a:endParaRPr>
          </a:p>
        </p:txBody>
      </p:sp>
      <p:sp>
        <p:nvSpPr>
          <p:cNvPr id="689" name="Google Shape;689;p37"/>
          <p:cNvSpPr txBox="1">
            <a:spLocks noGrp="1"/>
          </p:cNvSpPr>
          <p:nvPr>
            <p:ph type="title"/>
          </p:nvPr>
        </p:nvSpPr>
        <p:spPr>
          <a:xfrm>
            <a:off x="3651300" y="37526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accent2"/>
                </a:solidFill>
              </a:rPr>
              <a:t>STATUS</a:t>
            </a:r>
            <a:endParaRPr sz="2000">
              <a:solidFill>
                <a:schemeClr val="accent2"/>
              </a:solidFill>
            </a:endParaRPr>
          </a:p>
        </p:txBody>
      </p:sp>
      <p:sp>
        <p:nvSpPr>
          <p:cNvPr id="690" name="Google Shape;690;p37"/>
          <p:cNvSpPr txBox="1">
            <a:spLocks noGrp="1"/>
          </p:cNvSpPr>
          <p:nvPr>
            <p:ph type="title" idx="4"/>
          </p:nvPr>
        </p:nvSpPr>
        <p:spPr>
          <a:xfrm>
            <a:off x="6345702" y="37526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accent5"/>
                </a:solidFill>
              </a:rPr>
              <a:t>KNOWLEDGE</a:t>
            </a:r>
            <a:endParaRPr sz="2000">
              <a:solidFill>
                <a:schemeClr val="accent5"/>
              </a:solidFill>
            </a:endParaRPr>
          </a:p>
        </p:txBody>
      </p:sp>
      <p:sp>
        <p:nvSpPr>
          <p:cNvPr id="691" name="Google Shape;691;p37"/>
          <p:cNvSpPr txBox="1">
            <a:spLocks noGrp="1"/>
          </p:cNvSpPr>
          <p:nvPr>
            <p:ph type="title" idx="6"/>
          </p:nvPr>
        </p:nvSpPr>
        <p:spPr>
          <a:xfrm>
            <a:off x="3651300" y="20735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accent1"/>
                </a:solidFill>
              </a:rPr>
              <a:t>RELIGION</a:t>
            </a:r>
            <a:endParaRPr sz="2000">
              <a:solidFill>
                <a:schemeClr val="accent1"/>
              </a:solidFill>
            </a:endParaRPr>
          </a:p>
        </p:txBody>
      </p:sp>
      <p:sp>
        <p:nvSpPr>
          <p:cNvPr id="692" name="Google Shape;692;p37"/>
          <p:cNvSpPr txBox="1">
            <a:spLocks noGrp="1"/>
          </p:cNvSpPr>
          <p:nvPr>
            <p:ph type="title" idx="8"/>
          </p:nvPr>
        </p:nvSpPr>
        <p:spPr>
          <a:xfrm>
            <a:off x="971002" y="20735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2"/>
                </a:solidFill>
              </a:rPr>
              <a:t>ILLITERACY</a:t>
            </a:r>
            <a:endParaRPr sz="2000">
              <a:solidFill>
                <a:schemeClr val="dk2"/>
              </a:solidFill>
            </a:endParaRPr>
          </a:p>
        </p:txBody>
      </p:sp>
      <p:sp>
        <p:nvSpPr>
          <p:cNvPr id="693" name="Google Shape;693;p37"/>
          <p:cNvSpPr txBox="1">
            <a:spLocks noGrp="1"/>
          </p:cNvSpPr>
          <p:nvPr>
            <p:ph type="title" idx="13"/>
          </p:nvPr>
        </p:nvSpPr>
        <p:spPr>
          <a:xfrm>
            <a:off x="6345702" y="20735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accent4"/>
                </a:solidFill>
              </a:rPr>
              <a:t>PATRIARCHY</a:t>
            </a:r>
            <a:endParaRPr sz="2000">
              <a:solidFill>
                <a:schemeClr val="accent4"/>
              </a:solidFill>
            </a:endParaRPr>
          </a:p>
        </p:txBody>
      </p:sp>
      <p:sp>
        <p:nvSpPr>
          <p:cNvPr id="694" name="Google Shape;694;p37"/>
          <p:cNvSpPr txBox="1">
            <a:spLocks noGrp="1"/>
          </p:cNvSpPr>
          <p:nvPr>
            <p:ph type="title" idx="15"/>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REASONS THAT CAN BE CAUSES OF </a:t>
            </a:r>
            <a:r>
              <a:rPr lang="en"/>
              <a:t>GENDER INEQUALITY:</a:t>
            </a:r>
            <a:endParaRPr/>
          </a:p>
        </p:txBody>
      </p:sp>
      <p:sp>
        <p:nvSpPr>
          <p:cNvPr id="695" name="Google Shape;695;p37"/>
          <p:cNvSpPr/>
          <p:nvPr/>
        </p:nvSpPr>
        <p:spPr>
          <a:xfrm>
            <a:off x="1591552" y="1384713"/>
            <a:ext cx="600300" cy="60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4271850" y="1384713"/>
            <a:ext cx="600300" cy="60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6966252" y="1384713"/>
            <a:ext cx="600300" cy="600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1591552" y="3070638"/>
            <a:ext cx="600300" cy="60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4271850" y="3070638"/>
            <a:ext cx="600300" cy="60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966252" y="3070638"/>
            <a:ext cx="600300" cy="600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7"/>
          <p:cNvGrpSpPr/>
          <p:nvPr/>
        </p:nvGrpSpPr>
        <p:grpSpPr>
          <a:xfrm>
            <a:off x="1730691" y="1511325"/>
            <a:ext cx="322021" cy="347077"/>
            <a:chOff x="1379000" y="238125"/>
            <a:chExt cx="4842425" cy="5219200"/>
          </a:xfrm>
        </p:grpSpPr>
        <p:sp>
          <p:nvSpPr>
            <p:cNvPr id="702" name="Google Shape;702;p37"/>
            <p:cNvSpPr/>
            <p:nvPr/>
          </p:nvSpPr>
          <p:spPr>
            <a:xfrm>
              <a:off x="2651175" y="238125"/>
              <a:ext cx="2298075" cy="1304000"/>
            </a:xfrm>
            <a:custGeom>
              <a:avLst/>
              <a:gdLst/>
              <a:ahLst/>
              <a:cxnLst/>
              <a:rect l="l" t="t" r="r" b="b"/>
              <a:pathLst>
                <a:path w="91923" h="52160" extrusionOk="0">
                  <a:moveTo>
                    <a:pt x="45962" y="0"/>
                  </a:moveTo>
                  <a:cubicBezTo>
                    <a:pt x="29945" y="0"/>
                    <a:pt x="13929" y="4502"/>
                    <a:pt x="0" y="13505"/>
                  </a:cubicBezTo>
                  <a:cubicBezTo>
                    <a:pt x="1207" y="14222"/>
                    <a:pt x="2316" y="15103"/>
                    <a:pt x="3327" y="16114"/>
                  </a:cubicBezTo>
                  <a:lnTo>
                    <a:pt x="39372" y="52159"/>
                  </a:lnTo>
                  <a:cubicBezTo>
                    <a:pt x="41525" y="51735"/>
                    <a:pt x="43711" y="51507"/>
                    <a:pt x="45962" y="51507"/>
                  </a:cubicBezTo>
                  <a:cubicBezTo>
                    <a:pt x="48212" y="51507"/>
                    <a:pt x="50398" y="51735"/>
                    <a:pt x="52551" y="52159"/>
                  </a:cubicBezTo>
                  <a:lnTo>
                    <a:pt x="88596" y="16114"/>
                  </a:lnTo>
                  <a:cubicBezTo>
                    <a:pt x="89607" y="15103"/>
                    <a:pt x="90716" y="14222"/>
                    <a:pt x="91923" y="13505"/>
                  </a:cubicBezTo>
                  <a:cubicBezTo>
                    <a:pt x="77994" y="4502"/>
                    <a:pt x="61978" y="0"/>
                    <a:pt x="459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016300" y="812825"/>
              <a:ext cx="1725625" cy="2021850"/>
            </a:xfrm>
            <a:custGeom>
              <a:avLst/>
              <a:gdLst/>
              <a:ahLst/>
              <a:cxnLst/>
              <a:rect l="l" t="t" r="r" b="b"/>
              <a:pathLst>
                <a:path w="69025" h="80874" extrusionOk="0">
                  <a:moveTo>
                    <a:pt x="46959" y="1"/>
                  </a:moveTo>
                  <a:cubicBezTo>
                    <a:pt x="45373" y="1"/>
                    <a:pt x="43814" y="624"/>
                    <a:pt x="42635" y="1803"/>
                  </a:cubicBezTo>
                  <a:lnTo>
                    <a:pt x="1" y="44405"/>
                  </a:lnTo>
                  <a:lnTo>
                    <a:pt x="36470" y="80874"/>
                  </a:lnTo>
                  <a:lnTo>
                    <a:pt x="51279" y="66032"/>
                  </a:lnTo>
                  <a:cubicBezTo>
                    <a:pt x="69024" y="48319"/>
                    <a:pt x="69024" y="19614"/>
                    <a:pt x="51377" y="1868"/>
                  </a:cubicBezTo>
                  <a:cubicBezTo>
                    <a:pt x="50790" y="1281"/>
                    <a:pt x="50105" y="792"/>
                    <a:pt x="49289" y="466"/>
                  </a:cubicBezTo>
                  <a:cubicBezTo>
                    <a:pt x="48534" y="153"/>
                    <a:pt x="47743" y="1"/>
                    <a:pt x="46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1379000" y="3266875"/>
              <a:ext cx="2205125" cy="2190450"/>
            </a:xfrm>
            <a:custGeom>
              <a:avLst/>
              <a:gdLst/>
              <a:ahLst/>
              <a:cxnLst/>
              <a:rect l="l" t="t" r="r" b="b"/>
              <a:pathLst>
                <a:path w="88205" h="87618" extrusionOk="0">
                  <a:moveTo>
                    <a:pt x="51735" y="0"/>
                  </a:moveTo>
                  <a:lnTo>
                    <a:pt x="2381" y="49387"/>
                  </a:lnTo>
                  <a:cubicBezTo>
                    <a:pt x="0" y="51768"/>
                    <a:pt x="0" y="55650"/>
                    <a:pt x="2381" y="58031"/>
                  </a:cubicBezTo>
                  <a:lnTo>
                    <a:pt x="30174" y="85823"/>
                  </a:lnTo>
                  <a:cubicBezTo>
                    <a:pt x="31315" y="86965"/>
                    <a:pt x="32881" y="87617"/>
                    <a:pt x="34512" y="87617"/>
                  </a:cubicBezTo>
                  <a:cubicBezTo>
                    <a:pt x="36110" y="87617"/>
                    <a:pt x="37676" y="86965"/>
                    <a:pt x="38818" y="85823"/>
                  </a:cubicBezTo>
                  <a:lnTo>
                    <a:pt x="88204" y="36469"/>
                  </a:lnTo>
                  <a:lnTo>
                    <a:pt x="517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1858500" y="812825"/>
              <a:ext cx="4362925" cy="4644500"/>
            </a:xfrm>
            <a:custGeom>
              <a:avLst/>
              <a:gdLst/>
              <a:ahLst/>
              <a:cxnLst/>
              <a:rect l="l" t="t" r="r" b="b"/>
              <a:pathLst>
                <a:path w="174517" h="185780" extrusionOk="0">
                  <a:moveTo>
                    <a:pt x="22066" y="1"/>
                  </a:moveTo>
                  <a:cubicBezTo>
                    <a:pt x="21282" y="1"/>
                    <a:pt x="20491" y="153"/>
                    <a:pt x="19736" y="466"/>
                  </a:cubicBezTo>
                  <a:cubicBezTo>
                    <a:pt x="18920" y="792"/>
                    <a:pt x="18235" y="1281"/>
                    <a:pt x="17648" y="1868"/>
                  </a:cubicBezTo>
                  <a:cubicBezTo>
                    <a:pt x="1" y="19614"/>
                    <a:pt x="1" y="48319"/>
                    <a:pt x="17746" y="66032"/>
                  </a:cubicBezTo>
                  <a:lnTo>
                    <a:pt x="135699" y="183985"/>
                  </a:lnTo>
                  <a:cubicBezTo>
                    <a:pt x="136841" y="185127"/>
                    <a:pt x="138374" y="185779"/>
                    <a:pt x="140005" y="185779"/>
                  </a:cubicBezTo>
                  <a:cubicBezTo>
                    <a:pt x="141636" y="185779"/>
                    <a:pt x="143202" y="185127"/>
                    <a:pt x="144344" y="183985"/>
                  </a:cubicBezTo>
                  <a:lnTo>
                    <a:pt x="172136" y="156193"/>
                  </a:lnTo>
                  <a:cubicBezTo>
                    <a:pt x="174517" y="153812"/>
                    <a:pt x="174517" y="149930"/>
                    <a:pt x="172136" y="147549"/>
                  </a:cubicBezTo>
                  <a:lnTo>
                    <a:pt x="26390" y="1803"/>
                  </a:lnTo>
                  <a:cubicBezTo>
                    <a:pt x="25211" y="624"/>
                    <a:pt x="23652" y="1"/>
                    <a:pt x="22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7"/>
          <p:cNvGrpSpPr/>
          <p:nvPr/>
        </p:nvGrpSpPr>
        <p:grpSpPr>
          <a:xfrm>
            <a:off x="4410988" y="1523851"/>
            <a:ext cx="322025" cy="322025"/>
            <a:chOff x="1190625" y="238125"/>
            <a:chExt cx="5219200" cy="5219200"/>
          </a:xfrm>
        </p:grpSpPr>
        <p:sp>
          <p:nvSpPr>
            <p:cNvPr id="707" name="Google Shape;707;p37"/>
            <p:cNvSpPr/>
            <p:nvPr/>
          </p:nvSpPr>
          <p:spPr>
            <a:xfrm>
              <a:off x="4302550" y="2203450"/>
              <a:ext cx="2107275" cy="3253875"/>
            </a:xfrm>
            <a:custGeom>
              <a:avLst/>
              <a:gdLst/>
              <a:ahLst/>
              <a:cxnLst/>
              <a:rect l="l" t="t" r="r" b="b"/>
              <a:pathLst>
                <a:path w="84291" h="130155" extrusionOk="0">
                  <a:moveTo>
                    <a:pt x="65077" y="64653"/>
                  </a:moveTo>
                  <a:cubicBezTo>
                    <a:pt x="69024" y="64653"/>
                    <a:pt x="72058" y="67883"/>
                    <a:pt x="72058" y="71634"/>
                  </a:cubicBezTo>
                  <a:lnTo>
                    <a:pt x="72058" y="97828"/>
                  </a:lnTo>
                  <a:cubicBezTo>
                    <a:pt x="72058" y="101612"/>
                    <a:pt x="68991" y="104808"/>
                    <a:pt x="65077" y="104808"/>
                  </a:cubicBezTo>
                  <a:lnTo>
                    <a:pt x="64653" y="104808"/>
                  </a:lnTo>
                  <a:lnTo>
                    <a:pt x="64653" y="104384"/>
                  </a:lnTo>
                  <a:cubicBezTo>
                    <a:pt x="64653" y="100992"/>
                    <a:pt x="61913" y="98285"/>
                    <a:pt x="58520" y="98285"/>
                  </a:cubicBezTo>
                  <a:cubicBezTo>
                    <a:pt x="55128" y="98285"/>
                    <a:pt x="52421" y="100992"/>
                    <a:pt x="52421" y="104384"/>
                  </a:cubicBezTo>
                  <a:lnTo>
                    <a:pt x="52421" y="104808"/>
                  </a:lnTo>
                  <a:lnTo>
                    <a:pt x="51964" y="104808"/>
                  </a:lnTo>
                  <a:cubicBezTo>
                    <a:pt x="48049" y="104808"/>
                    <a:pt x="44983" y="101612"/>
                    <a:pt x="44983" y="97828"/>
                  </a:cubicBezTo>
                  <a:lnTo>
                    <a:pt x="44983" y="71634"/>
                  </a:lnTo>
                  <a:cubicBezTo>
                    <a:pt x="44983" y="68600"/>
                    <a:pt x="46940" y="65926"/>
                    <a:pt x="49778" y="64980"/>
                  </a:cubicBezTo>
                  <a:lnTo>
                    <a:pt x="54182" y="69416"/>
                  </a:lnTo>
                  <a:cubicBezTo>
                    <a:pt x="55389" y="70607"/>
                    <a:pt x="56955" y="71202"/>
                    <a:pt x="58520" y="71202"/>
                  </a:cubicBezTo>
                  <a:cubicBezTo>
                    <a:pt x="60086" y="71202"/>
                    <a:pt x="61652" y="70607"/>
                    <a:pt x="62859" y="69416"/>
                  </a:cubicBezTo>
                  <a:cubicBezTo>
                    <a:pt x="64164" y="68111"/>
                    <a:pt x="64751" y="66350"/>
                    <a:pt x="64620" y="64653"/>
                  </a:cubicBezTo>
                  <a:close/>
                  <a:moveTo>
                    <a:pt x="6100" y="1"/>
                  </a:moveTo>
                  <a:cubicBezTo>
                    <a:pt x="2740" y="1"/>
                    <a:pt x="0" y="2741"/>
                    <a:pt x="0" y="6133"/>
                  </a:cubicBezTo>
                  <a:cubicBezTo>
                    <a:pt x="0" y="9493"/>
                    <a:pt x="2740" y="12233"/>
                    <a:pt x="6100" y="12233"/>
                  </a:cubicBezTo>
                  <a:lnTo>
                    <a:pt x="19214" y="12233"/>
                  </a:lnTo>
                  <a:cubicBezTo>
                    <a:pt x="23161" y="12233"/>
                    <a:pt x="26194" y="15463"/>
                    <a:pt x="26194" y="19214"/>
                  </a:cubicBezTo>
                  <a:lnTo>
                    <a:pt x="26194" y="26227"/>
                  </a:lnTo>
                  <a:cubicBezTo>
                    <a:pt x="26040" y="26215"/>
                    <a:pt x="25885" y="26209"/>
                    <a:pt x="25730" y="26209"/>
                  </a:cubicBezTo>
                  <a:cubicBezTo>
                    <a:pt x="24181" y="26209"/>
                    <a:pt x="22618" y="26803"/>
                    <a:pt x="21432" y="27989"/>
                  </a:cubicBezTo>
                  <a:cubicBezTo>
                    <a:pt x="19050" y="30370"/>
                    <a:pt x="19050" y="34252"/>
                    <a:pt x="21432" y="36633"/>
                  </a:cubicBezTo>
                  <a:lnTo>
                    <a:pt x="22997" y="38199"/>
                  </a:lnTo>
                  <a:cubicBezTo>
                    <a:pt x="21888" y="38884"/>
                    <a:pt x="20616" y="39308"/>
                    <a:pt x="19214" y="39308"/>
                  </a:cubicBezTo>
                  <a:lnTo>
                    <a:pt x="6100" y="39308"/>
                  </a:lnTo>
                  <a:cubicBezTo>
                    <a:pt x="2740" y="39308"/>
                    <a:pt x="0" y="42048"/>
                    <a:pt x="0" y="45440"/>
                  </a:cubicBezTo>
                  <a:cubicBezTo>
                    <a:pt x="0" y="48800"/>
                    <a:pt x="2740" y="51540"/>
                    <a:pt x="6100" y="51540"/>
                  </a:cubicBezTo>
                  <a:lnTo>
                    <a:pt x="19214" y="51540"/>
                  </a:lnTo>
                  <a:cubicBezTo>
                    <a:pt x="24041" y="51540"/>
                    <a:pt x="28380" y="49779"/>
                    <a:pt x="31707" y="46908"/>
                  </a:cubicBezTo>
                  <a:lnTo>
                    <a:pt x="40775" y="56009"/>
                  </a:lnTo>
                  <a:cubicBezTo>
                    <a:pt x="35915" y="59467"/>
                    <a:pt x="32751" y="65175"/>
                    <a:pt x="32751" y="71634"/>
                  </a:cubicBezTo>
                  <a:lnTo>
                    <a:pt x="32751" y="97828"/>
                  </a:lnTo>
                  <a:cubicBezTo>
                    <a:pt x="32751" y="108266"/>
                    <a:pt x="41199" y="117041"/>
                    <a:pt x="51964" y="117041"/>
                  </a:cubicBezTo>
                  <a:lnTo>
                    <a:pt x="52388" y="117041"/>
                  </a:lnTo>
                  <a:lnTo>
                    <a:pt x="52388" y="124054"/>
                  </a:lnTo>
                  <a:cubicBezTo>
                    <a:pt x="52388" y="127414"/>
                    <a:pt x="55128" y="130154"/>
                    <a:pt x="58520" y="130154"/>
                  </a:cubicBezTo>
                  <a:cubicBezTo>
                    <a:pt x="61913" y="130154"/>
                    <a:pt x="64620" y="127414"/>
                    <a:pt x="64620" y="124054"/>
                  </a:cubicBezTo>
                  <a:lnTo>
                    <a:pt x="64620" y="117041"/>
                  </a:lnTo>
                  <a:lnTo>
                    <a:pt x="65077" y="117041"/>
                  </a:lnTo>
                  <a:cubicBezTo>
                    <a:pt x="75842" y="117041"/>
                    <a:pt x="84290" y="108266"/>
                    <a:pt x="84290" y="97828"/>
                  </a:cubicBezTo>
                  <a:lnTo>
                    <a:pt x="84290" y="71634"/>
                  </a:lnTo>
                  <a:cubicBezTo>
                    <a:pt x="84290" y="61000"/>
                    <a:pt x="75711" y="52421"/>
                    <a:pt x="65077" y="52421"/>
                  </a:cubicBezTo>
                  <a:lnTo>
                    <a:pt x="54508" y="52421"/>
                  </a:lnTo>
                  <a:lnTo>
                    <a:pt x="38068" y="35981"/>
                  </a:lnTo>
                  <a:cubicBezTo>
                    <a:pt x="38296" y="34806"/>
                    <a:pt x="38427" y="33567"/>
                    <a:pt x="38427" y="32327"/>
                  </a:cubicBezTo>
                  <a:lnTo>
                    <a:pt x="38427" y="19214"/>
                  </a:lnTo>
                  <a:cubicBezTo>
                    <a:pt x="38427" y="8613"/>
                    <a:pt x="29848" y="1"/>
                    <a:pt x="19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1190625" y="238125"/>
              <a:ext cx="2107250" cy="3253850"/>
            </a:xfrm>
            <a:custGeom>
              <a:avLst/>
              <a:gdLst/>
              <a:ahLst/>
              <a:cxnLst/>
              <a:rect l="l" t="t" r="r" b="b"/>
              <a:pathLst>
                <a:path w="84290" h="130154" extrusionOk="0">
                  <a:moveTo>
                    <a:pt x="32326" y="25346"/>
                  </a:moveTo>
                  <a:cubicBezTo>
                    <a:pt x="36273" y="25346"/>
                    <a:pt x="39307" y="28575"/>
                    <a:pt x="39307" y="32326"/>
                  </a:cubicBezTo>
                  <a:lnTo>
                    <a:pt x="39307" y="58520"/>
                  </a:lnTo>
                  <a:cubicBezTo>
                    <a:pt x="39307" y="61586"/>
                    <a:pt x="37317" y="64229"/>
                    <a:pt x="34512" y="65174"/>
                  </a:cubicBezTo>
                  <a:lnTo>
                    <a:pt x="30108" y="60738"/>
                  </a:lnTo>
                  <a:cubicBezTo>
                    <a:pt x="28901" y="59548"/>
                    <a:pt x="27335" y="58952"/>
                    <a:pt x="25770" y="58952"/>
                  </a:cubicBezTo>
                  <a:cubicBezTo>
                    <a:pt x="24204" y="58952"/>
                    <a:pt x="22638" y="59548"/>
                    <a:pt x="21431" y="60738"/>
                  </a:cubicBezTo>
                  <a:cubicBezTo>
                    <a:pt x="20126" y="62043"/>
                    <a:pt x="19539" y="63804"/>
                    <a:pt x="19670" y="65501"/>
                  </a:cubicBezTo>
                  <a:lnTo>
                    <a:pt x="19213" y="65501"/>
                  </a:lnTo>
                  <a:cubicBezTo>
                    <a:pt x="15299" y="65501"/>
                    <a:pt x="12232" y="62304"/>
                    <a:pt x="12232" y="58520"/>
                  </a:cubicBezTo>
                  <a:lnTo>
                    <a:pt x="12232" y="32326"/>
                  </a:lnTo>
                  <a:cubicBezTo>
                    <a:pt x="12232" y="28575"/>
                    <a:pt x="15266" y="25346"/>
                    <a:pt x="19213" y="25346"/>
                  </a:cubicBezTo>
                  <a:lnTo>
                    <a:pt x="19670" y="25346"/>
                  </a:lnTo>
                  <a:lnTo>
                    <a:pt x="19670" y="25770"/>
                  </a:lnTo>
                  <a:cubicBezTo>
                    <a:pt x="19670" y="29162"/>
                    <a:pt x="22377" y="31902"/>
                    <a:pt x="25770" y="31902"/>
                  </a:cubicBezTo>
                  <a:cubicBezTo>
                    <a:pt x="29162" y="31902"/>
                    <a:pt x="31870" y="29162"/>
                    <a:pt x="31870" y="25770"/>
                  </a:cubicBezTo>
                  <a:lnTo>
                    <a:pt x="31870" y="25346"/>
                  </a:lnTo>
                  <a:close/>
                  <a:moveTo>
                    <a:pt x="25770" y="0"/>
                  </a:moveTo>
                  <a:cubicBezTo>
                    <a:pt x="22377" y="0"/>
                    <a:pt x="19637" y="2740"/>
                    <a:pt x="19637" y="6133"/>
                  </a:cubicBezTo>
                  <a:lnTo>
                    <a:pt x="19637" y="13113"/>
                  </a:lnTo>
                  <a:lnTo>
                    <a:pt x="19213" y="13113"/>
                  </a:lnTo>
                  <a:cubicBezTo>
                    <a:pt x="8612" y="13113"/>
                    <a:pt x="0" y="21692"/>
                    <a:pt x="0" y="32326"/>
                  </a:cubicBezTo>
                  <a:lnTo>
                    <a:pt x="0" y="58520"/>
                  </a:lnTo>
                  <a:cubicBezTo>
                    <a:pt x="0" y="68958"/>
                    <a:pt x="8449" y="77733"/>
                    <a:pt x="19213" y="77733"/>
                  </a:cubicBezTo>
                  <a:lnTo>
                    <a:pt x="29782" y="77733"/>
                  </a:lnTo>
                  <a:lnTo>
                    <a:pt x="46222" y="94174"/>
                  </a:lnTo>
                  <a:cubicBezTo>
                    <a:pt x="45994" y="95348"/>
                    <a:pt x="45864" y="96587"/>
                    <a:pt x="45864" y="97827"/>
                  </a:cubicBezTo>
                  <a:lnTo>
                    <a:pt x="45864" y="110940"/>
                  </a:lnTo>
                  <a:cubicBezTo>
                    <a:pt x="45864" y="121379"/>
                    <a:pt x="54312" y="130153"/>
                    <a:pt x="65077" y="130153"/>
                  </a:cubicBezTo>
                  <a:lnTo>
                    <a:pt x="78190" y="130153"/>
                  </a:lnTo>
                  <a:cubicBezTo>
                    <a:pt x="81550" y="130153"/>
                    <a:pt x="84290" y="127413"/>
                    <a:pt x="84290" y="124053"/>
                  </a:cubicBezTo>
                  <a:cubicBezTo>
                    <a:pt x="84290" y="120661"/>
                    <a:pt x="81550" y="117921"/>
                    <a:pt x="78190" y="117921"/>
                  </a:cubicBezTo>
                  <a:lnTo>
                    <a:pt x="65077" y="117921"/>
                  </a:lnTo>
                  <a:cubicBezTo>
                    <a:pt x="61227" y="117921"/>
                    <a:pt x="58096" y="114789"/>
                    <a:pt x="58096" y="110940"/>
                  </a:cubicBezTo>
                  <a:lnTo>
                    <a:pt x="58096" y="103927"/>
                  </a:lnTo>
                  <a:cubicBezTo>
                    <a:pt x="58250" y="103939"/>
                    <a:pt x="58405" y="103945"/>
                    <a:pt x="58560" y="103945"/>
                  </a:cubicBezTo>
                  <a:cubicBezTo>
                    <a:pt x="60109" y="103945"/>
                    <a:pt x="61672" y="103352"/>
                    <a:pt x="62858" y="102165"/>
                  </a:cubicBezTo>
                  <a:cubicBezTo>
                    <a:pt x="65240" y="99784"/>
                    <a:pt x="65240" y="95902"/>
                    <a:pt x="62858" y="93521"/>
                  </a:cubicBezTo>
                  <a:lnTo>
                    <a:pt x="61293" y="91955"/>
                  </a:lnTo>
                  <a:cubicBezTo>
                    <a:pt x="62369" y="91270"/>
                    <a:pt x="63674" y="90846"/>
                    <a:pt x="65077" y="90846"/>
                  </a:cubicBezTo>
                  <a:lnTo>
                    <a:pt x="78190" y="90846"/>
                  </a:lnTo>
                  <a:cubicBezTo>
                    <a:pt x="81550" y="90846"/>
                    <a:pt x="84290" y="88106"/>
                    <a:pt x="84290" y="84746"/>
                  </a:cubicBezTo>
                  <a:cubicBezTo>
                    <a:pt x="84290" y="81354"/>
                    <a:pt x="81550" y="78614"/>
                    <a:pt x="78190" y="78614"/>
                  </a:cubicBezTo>
                  <a:lnTo>
                    <a:pt x="65077" y="78614"/>
                  </a:lnTo>
                  <a:cubicBezTo>
                    <a:pt x="60282" y="78614"/>
                    <a:pt x="55943" y="80343"/>
                    <a:pt x="52583" y="83246"/>
                  </a:cubicBezTo>
                  <a:lnTo>
                    <a:pt x="43515" y="74145"/>
                  </a:lnTo>
                  <a:cubicBezTo>
                    <a:pt x="48408" y="70655"/>
                    <a:pt x="51539" y="64881"/>
                    <a:pt x="51539" y="58520"/>
                  </a:cubicBezTo>
                  <a:lnTo>
                    <a:pt x="51539" y="32326"/>
                  </a:lnTo>
                  <a:cubicBezTo>
                    <a:pt x="51539" y="21692"/>
                    <a:pt x="42960" y="13113"/>
                    <a:pt x="32326" y="13113"/>
                  </a:cubicBezTo>
                  <a:lnTo>
                    <a:pt x="31870" y="13113"/>
                  </a:lnTo>
                  <a:lnTo>
                    <a:pt x="31870" y="6133"/>
                  </a:lnTo>
                  <a:cubicBezTo>
                    <a:pt x="31870" y="2740"/>
                    <a:pt x="29162" y="0"/>
                    <a:pt x="25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2813450" y="4005100"/>
              <a:ext cx="499100" cy="469350"/>
            </a:xfrm>
            <a:custGeom>
              <a:avLst/>
              <a:gdLst/>
              <a:ahLst/>
              <a:cxnLst/>
              <a:rect l="l" t="t" r="r" b="b"/>
              <a:pathLst>
                <a:path w="19964" h="18774" extrusionOk="0">
                  <a:moveTo>
                    <a:pt x="13261" y="0"/>
                  </a:moveTo>
                  <a:cubicBezTo>
                    <a:pt x="11695" y="0"/>
                    <a:pt x="10129" y="596"/>
                    <a:pt x="8938" y="1786"/>
                  </a:cubicBezTo>
                  <a:lnTo>
                    <a:pt x="2382" y="8343"/>
                  </a:lnTo>
                  <a:cubicBezTo>
                    <a:pt x="1" y="10724"/>
                    <a:pt x="1" y="14606"/>
                    <a:pt x="2382" y="16987"/>
                  </a:cubicBezTo>
                  <a:cubicBezTo>
                    <a:pt x="3572" y="18178"/>
                    <a:pt x="5138" y="18773"/>
                    <a:pt x="6704" y="18773"/>
                  </a:cubicBezTo>
                  <a:cubicBezTo>
                    <a:pt x="8270" y="18773"/>
                    <a:pt x="9835" y="18178"/>
                    <a:pt x="11026" y="16987"/>
                  </a:cubicBezTo>
                  <a:lnTo>
                    <a:pt x="17583" y="10431"/>
                  </a:lnTo>
                  <a:cubicBezTo>
                    <a:pt x="19964" y="8049"/>
                    <a:pt x="19964" y="4167"/>
                    <a:pt x="17583" y="1786"/>
                  </a:cubicBezTo>
                  <a:cubicBezTo>
                    <a:pt x="16392" y="596"/>
                    <a:pt x="14826" y="0"/>
                    <a:pt x="13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3632200" y="3513550"/>
              <a:ext cx="499925" cy="469950"/>
            </a:xfrm>
            <a:custGeom>
              <a:avLst/>
              <a:gdLst/>
              <a:ahLst/>
              <a:cxnLst/>
              <a:rect l="l" t="t" r="r" b="b"/>
              <a:pathLst>
                <a:path w="19997" h="18798" extrusionOk="0">
                  <a:moveTo>
                    <a:pt x="6721" y="1"/>
                  </a:moveTo>
                  <a:cubicBezTo>
                    <a:pt x="5155" y="1"/>
                    <a:pt x="3589" y="604"/>
                    <a:pt x="2382" y="1811"/>
                  </a:cubicBezTo>
                  <a:cubicBezTo>
                    <a:pt x="1" y="4192"/>
                    <a:pt x="1" y="8074"/>
                    <a:pt x="2382" y="10455"/>
                  </a:cubicBezTo>
                  <a:lnTo>
                    <a:pt x="8939" y="17012"/>
                  </a:lnTo>
                  <a:cubicBezTo>
                    <a:pt x="10129" y="18203"/>
                    <a:pt x="11695" y="18798"/>
                    <a:pt x="13261" y="18798"/>
                  </a:cubicBezTo>
                  <a:cubicBezTo>
                    <a:pt x="14827" y="18798"/>
                    <a:pt x="16392" y="18203"/>
                    <a:pt x="17583" y="17012"/>
                  </a:cubicBezTo>
                  <a:cubicBezTo>
                    <a:pt x="19997" y="14598"/>
                    <a:pt x="19997" y="10749"/>
                    <a:pt x="17583" y="8335"/>
                  </a:cubicBezTo>
                  <a:lnTo>
                    <a:pt x="11059" y="1811"/>
                  </a:lnTo>
                  <a:cubicBezTo>
                    <a:pt x="9852" y="604"/>
                    <a:pt x="8286" y="1"/>
                    <a:pt x="6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3319875" y="1548625"/>
              <a:ext cx="305825" cy="305825"/>
            </a:xfrm>
            <a:custGeom>
              <a:avLst/>
              <a:gdLst/>
              <a:ahLst/>
              <a:cxnLst/>
              <a:rect l="l" t="t" r="r" b="b"/>
              <a:pathLst>
                <a:path w="12233" h="12233" extrusionOk="0">
                  <a:moveTo>
                    <a:pt x="6100" y="0"/>
                  </a:moveTo>
                  <a:cubicBezTo>
                    <a:pt x="2741" y="0"/>
                    <a:pt x="0" y="2740"/>
                    <a:pt x="0" y="6100"/>
                  </a:cubicBezTo>
                  <a:cubicBezTo>
                    <a:pt x="0" y="9493"/>
                    <a:pt x="2741" y="12233"/>
                    <a:pt x="6100" y="12233"/>
                  </a:cubicBezTo>
                  <a:cubicBezTo>
                    <a:pt x="9493" y="12233"/>
                    <a:pt x="12233" y="9493"/>
                    <a:pt x="12233" y="6100"/>
                  </a:cubicBezTo>
                  <a:cubicBezTo>
                    <a:pt x="12233" y="2740"/>
                    <a:pt x="9493" y="0"/>
                    <a:pt x="6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3960050" y="1221000"/>
              <a:ext cx="499100" cy="469325"/>
            </a:xfrm>
            <a:custGeom>
              <a:avLst/>
              <a:gdLst/>
              <a:ahLst/>
              <a:cxnLst/>
              <a:rect l="l" t="t" r="r" b="b"/>
              <a:pathLst>
                <a:path w="19964" h="18773" extrusionOk="0">
                  <a:moveTo>
                    <a:pt x="13260" y="0"/>
                  </a:moveTo>
                  <a:cubicBezTo>
                    <a:pt x="11694" y="0"/>
                    <a:pt x="10129" y="595"/>
                    <a:pt x="8938" y="1786"/>
                  </a:cubicBezTo>
                  <a:lnTo>
                    <a:pt x="2381" y="8343"/>
                  </a:lnTo>
                  <a:cubicBezTo>
                    <a:pt x="0" y="10724"/>
                    <a:pt x="0" y="14606"/>
                    <a:pt x="2381" y="16987"/>
                  </a:cubicBezTo>
                  <a:cubicBezTo>
                    <a:pt x="3572" y="18178"/>
                    <a:pt x="5138" y="18773"/>
                    <a:pt x="6703" y="18773"/>
                  </a:cubicBezTo>
                  <a:cubicBezTo>
                    <a:pt x="8269" y="18773"/>
                    <a:pt x="9835" y="18178"/>
                    <a:pt x="11026" y="16987"/>
                  </a:cubicBezTo>
                  <a:lnTo>
                    <a:pt x="17582" y="10430"/>
                  </a:lnTo>
                  <a:cubicBezTo>
                    <a:pt x="19963" y="8049"/>
                    <a:pt x="19963" y="4167"/>
                    <a:pt x="17582" y="1786"/>
                  </a:cubicBezTo>
                  <a:cubicBezTo>
                    <a:pt x="16392" y="595"/>
                    <a:pt x="14826" y="0"/>
                    <a:pt x="13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7"/>
          <p:cNvGrpSpPr/>
          <p:nvPr/>
        </p:nvGrpSpPr>
        <p:grpSpPr>
          <a:xfrm>
            <a:off x="7105390" y="1523851"/>
            <a:ext cx="322025" cy="322025"/>
            <a:chOff x="1190625" y="238125"/>
            <a:chExt cx="5219200" cy="5219200"/>
          </a:xfrm>
        </p:grpSpPr>
        <p:sp>
          <p:nvSpPr>
            <p:cNvPr id="714" name="Google Shape;714;p37"/>
            <p:cNvSpPr/>
            <p:nvPr/>
          </p:nvSpPr>
          <p:spPr>
            <a:xfrm>
              <a:off x="2910500" y="1356975"/>
              <a:ext cx="1779425" cy="1070775"/>
            </a:xfrm>
            <a:custGeom>
              <a:avLst/>
              <a:gdLst/>
              <a:ahLst/>
              <a:cxnLst/>
              <a:rect l="l" t="t" r="r" b="b"/>
              <a:pathLst>
                <a:path w="71177" h="42831" extrusionOk="0">
                  <a:moveTo>
                    <a:pt x="8971" y="0"/>
                  </a:moveTo>
                  <a:cubicBezTo>
                    <a:pt x="3393" y="6296"/>
                    <a:pt x="0" y="14549"/>
                    <a:pt x="0" y="23585"/>
                  </a:cubicBezTo>
                  <a:lnTo>
                    <a:pt x="0" y="36698"/>
                  </a:lnTo>
                  <a:cubicBezTo>
                    <a:pt x="0" y="40090"/>
                    <a:pt x="2740" y="42830"/>
                    <a:pt x="6100" y="42830"/>
                  </a:cubicBezTo>
                  <a:lnTo>
                    <a:pt x="65077" y="42830"/>
                  </a:lnTo>
                  <a:cubicBezTo>
                    <a:pt x="68437" y="42830"/>
                    <a:pt x="71177" y="40090"/>
                    <a:pt x="71177" y="36698"/>
                  </a:cubicBezTo>
                  <a:lnTo>
                    <a:pt x="71177" y="23585"/>
                  </a:lnTo>
                  <a:cubicBezTo>
                    <a:pt x="71177" y="14549"/>
                    <a:pt x="67784" y="6296"/>
                    <a:pt x="62206" y="0"/>
                  </a:cubicBezTo>
                  <a:cubicBezTo>
                    <a:pt x="55846" y="7601"/>
                    <a:pt x="46288" y="12461"/>
                    <a:pt x="35589" y="12461"/>
                  </a:cubicBezTo>
                  <a:cubicBezTo>
                    <a:pt x="24889" y="12461"/>
                    <a:pt x="15332" y="7601"/>
                    <a:pt x="8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3237500" y="238125"/>
              <a:ext cx="1125425" cy="1124575"/>
            </a:xfrm>
            <a:custGeom>
              <a:avLst/>
              <a:gdLst/>
              <a:ahLst/>
              <a:cxnLst/>
              <a:rect l="l" t="t" r="r" b="b"/>
              <a:pathLst>
                <a:path w="45017" h="44983" extrusionOk="0">
                  <a:moveTo>
                    <a:pt x="22509" y="0"/>
                  </a:moveTo>
                  <a:cubicBezTo>
                    <a:pt x="10113" y="0"/>
                    <a:pt x="1" y="10080"/>
                    <a:pt x="1" y="22508"/>
                  </a:cubicBezTo>
                  <a:cubicBezTo>
                    <a:pt x="1" y="34903"/>
                    <a:pt x="10113" y="44983"/>
                    <a:pt x="22509" y="44983"/>
                  </a:cubicBezTo>
                  <a:cubicBezTo>
                    <a:pt x="34904" y="44983"/>
                    <a:pt x="45016" y="34903"/>
                    <a:pt x="45016" y="22508"/>
                  </a:cubicBezTo>
                  <a:cubicBezTo>
                    <a:pt x="45016" y="10080"/>
                    <a:pt x="34904" y="0"/>
                    <a:pt x="22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1190625" y="1712525"/>
              <a:ext cx="2435075" cy="3744800"/>
            </a:xfrm>
            <a:custGeom>
              <a:avLst/>
              <a:gdLst/>
              <a:ahLst/>
              <a:cxnLst/>
              <a:rect l="l" t="t" r="r" b="b"/>
              <a:pathLst>
                <a:path w="97403" h="149792" extrusionOk="0">
                  <a:moveTo>
                    <a:pt x="6133" y="1"/>
                  </a:moveTo>
                  <a:cubicBezTo>
                    <a:pt x="2740" y="1"/>
                    <a:pt x="0" y="2708"/>
                    <a:pt x="0" y="6101"/>
                  </a:cubicBezTo>
                  <a:lnTo>
                    <a:pt x="0" y="84715"/>
                  </a:lnTo>
                  <a:cubicBezTo>
                    <a:pt x="0" y="86345"/>
                    <a:pt x="652" y="87879"/>
                    <a:pt x="1794" y="89053"/>
                  </a:cubicBezTo>
                  <a:lnTo>
                    <a:pt x="39307" y="126566"/>
                  </a:lnTo>
                  <a:lnTo>
                    <a:pt x="39307" y="143691"/>
                  </a:lnTo>
                  <a:cubicBezTo>
                    <a:pt x="39307" y="147051"/>
                    <a:pt x="42047" y="149791"/>
                    <a:pt x="45439" y="149791"/>
                  </a:cubicBezTo>
                  <a:lnTo>
                    <a:pt x="91270" y="149791"/>
                  </a:lnTo>
                  <a:cubicBezTo>
                    <a:pt x="94663" y="149791"/>
                    <a:pt x="97403" y="147051"/>
                    <a:pt x="97403" y="143691"/>
                  </a:cubicBezTo>
                  <a:lnTo>
                    <a:pt x="97403" y="91728"/>
                  </a:lnTo>
                  <a:cubicBezTo>
                    <a:pt x="97403" y="81355"/>
                    <a:pt x="93358" y="71601"/>
                    <a:pt x="86019" y="64262"/>
                  </a:cubicBezTo>
                  <a:lnTo>
                    <a:pt x="71046" y="49257"/>
                  </a:lnTo>
                  <a:cubicBezTo>
                    <a:pt x="67882" y="46093"/>
                    <a:pt x="63731" y="44511"/>
                    <a:pt x="59580" y="44511"/>
                  </a:cubicBezTo>
                  <a:cubicBezTo>
                    <a:pt x="55429" y="44511"/>
                    <a:pt x="51278" y="46093"/>
                    <a:pt x="48114" y="49257"/>
                  </a:cubicBezTo>
                  <a:cubicBezTo>
                    <a:pt x="41786" y="55585"/>
                    <a:pt x="41786" y="65860"/>
                    <a:pt x="48114" y="72188"/>
                  </a:cubicBezTo>
                  <a:lnTo>
                    <a:pt x="62858" y="86933"/>
                  </a:lnTo>
                  <a:cubicBezTo>
                    <a:pt x="65240" y="89314"/>
                    <a:pt x="65240" y="93196"/>
                    <a:pt x="62858" y="95577"/>
                  </a:cubicBezTo>
                  <a:cubicBezTo>
                    <a:pt x="61668" y="96784"/>
                    <a:pt x="60102" y="97387"/>
                    <a:pt x="58536" y="97387"/>
                  </a:cubicBezTo>
                  <a:cubicBezTo>
                    <a:pt x="56971" y="97387"/>
                    <a:pt x="55405" y="96784"/>
                    <a:pt x="54214" y="95577"/>
                  </a:cubicBezTo>
                  <a:lnTo>
                    <a:pt x="27988" y="69383"/>
                  </a:lnTo>
                  <a:cubicBezTo>
                    <a:pt x="26846" y="68241"/>
                    <a:pt x="26194" y="66676"/>
                    <a:pt x="26194" y="65077"/>
                  </a:cubicBezTo>
                  <a:lnTo>
                    <a:pt x="26194" y="13081"/>
                  </a:lnTo>
                  <a:cubicBezTo>
                    <a:pt x="26194" y="5840"/>
                    <a:pt x="20355" y="1"/>
                    <a:pt x="13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3974725" y="1712525"/>
              <a:ext cx="2435100" cy="3744800"/>
            </a:xfrm>
            <a:custGeom>
              <a:avLst/>
              <a:gdLst/>
              <a:ahLst/>
              <a:cxnLst/>
              <a:rect l="l" t="t" r="r" b="b"/>
              <a:pathLst>
                <a:path w="97404" h="149792" extrusionOk="0">
                  <a:moveTo>
                    <a:pt x="91363" y="0"/>
                  </a:moveTo>
                  <a:cubicBezTo>
                    <a:pt x="91343" y="0"/>
                    <a:pt x="91323" y="1"/>
                    <a:pt x="91303" y="1"/>
                  </a:cubicBezTo>
                  <a:lnTo>
                    <a:pt x="84290" y="1"/>
                  </a:lnTo>
                  <a:cubicBezTo>
                    <a:pt x="77048" y="1"/>
                    <a:pt x="71209" y="5840"/>
                    <a:pt x="71209" y="13081"/>
                  </a:cubicBezTo>
                  <a:lnTo>
                    <a:pt x="71209" y="65077"/>
                  </a:lnTo>
                  <a:cubicBezTo>
                    <a:pt x="71209" y="66676"/>
                    <a:pt x="70557" y="68241"/>
                    <a:pt x="69415" y="69383"/>
                  </a:cubicBezTo>
                  <a:lnTo>
                    <a:pt x="43189" y="95577"/>
                  </a:lnTo>
                  <a:cubicBezTo>
                    <a:pt x="41998" y="96784"/>
                    <a:pt x="40433" y="97387"/>
                    <a:pt x="38867" y="97387"/>
                  </a:cubicBezTo>
                  <a:cubicBezTo>
                    <a:pt x="37301" y="97387"/>
                    <a:pt x="35735" y="96784"/>
                    <a:pt x="34545" y="95577"/>
                  </a:cubicBezTo>
                  <a:cubicBezTo>
                    <a:pt x="32163" y="93196"/>
                    <a:pt x="32163" y="89314"/>
                    <a:pt x="34545" y="86933"/>
                  </a:cubicBezTo>
                  <a:lnTo>
                    <a:pt x="49289" y="72188"/>
                  </a:lnTo>
                  <a:cubicBezTo>
                    <a:pt x="55617" y="65860"/>
                    <a:pt x="55617" y="55585"/>
                    <a:pt x="49289" y="49257"/>
                  </a:cubicBezTo>
                  <a:cubicBezTo>
                    <a:pt x="46125" y="46093"/>
                    <a:pt x="41974" y="44511"/>
                    <a:pt x="37823" y="44511"/>
                  </a:cubicBezTo>
                  <a:cubicBezTo>
                    <a:pt x="33672" y="44511"/>
                    <a:pt x="29521" y="46093"/>
                    <a:pt x="26357" y="49257"/>
                  </a:cubicBezTo>
                  <a:lnTo>
                    <a:pt x="11385" y="64262"/>
                  </a:lnTo>
                  <a:cubicBezTo>
                    <a:pt x="4045" y="71601"/>
                    <a:pt x="0" y="81355"/>
                    <a:pt x="0" y="91728"/>
                  </a:cubicBezTo>
                  <a:lnTo>
                    <a:pt x="0" y="143691"/>
                  </a:lnTo>
                  <a:cubicBezTo>
                    <a:pt x="0" y="147051"/>
                    <a:pt x="2740" y="149791"/>
                    <a:pt x="6133" y="149791"/>
                  </a:cubicBezTo>
                  <a:lnTo>
                    <a:pt x="51964" y="149791"/>
                  </a:lnTo>
                  <a:cubicBezTo>
                    <a:pt x="55356" y="149791"/>
                    <a:pt x="58096" y="147051"/>
                    <a:pt x="58096" y="143691"/>
                  </a:cubicBezTo>
                  <a:lnTo>
                    <a:pt x="58096" y="126566"/>
                  </a:lnTo>
                  <a:lnTo>
                    <a:pt x="95609" y="89053"/>
                  </a:lnTo>
                  <a:cubicBezTo>
                    <a:pt x="96751" y="87879"/>
                    <a:pt x="97403" y="86345"/>
                    <a:pt x="97403" y="84715"/>
                  </a:cubicBezTo>
                  <a:lnTo>
                    <a:pt x="97403" y="6101"/>
                  </a:lnTo>
                  <a:cubicBezTo>
                    <a:pt x="97403" y="2728"/>
                    <a:pt x="94695" y="0"/>
                    <a:pt x="91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7"/>
          <p:cNvGrpSpPr/>
          <p:nvPr/>
        </p:nvGrpSpPr>
        <p:grpSpPr>
          <a:xfrm>
            <a:off x="1730704" y="3193074"/>
            <a:ext cx="321996" cy="355428"/>
            <a:chOff x="1436075" y="238125"/>
            <a:chExt cx="4728275" cy="5219200"/>
          </a:xfrm>
        </p:grpSpPr>
        <p:sp>
          <p:nvSpPr>
            <p:cNvPr id="719" name="Google Shape;719;p37"/>
            <p:cNvSpPr/>
            <p:nvPr/>
          </p:nvSpPr>
          <p:spPr>
            <a:xfrm>
              <a:off x="1436075" y="5282775"/>
              <a:ext cx="25" cy="1650"/>
            </a:xfrm>
            <a:custGeom>
              <a:avLst/>
              <a:gdLst/>
              <a:ahLst/>
              <a:cxnLst/>
              <a:rect l="l" t="t" r="r" b="b"/>
              <a:pathLst>
                <a:path w="1" h="66" extrusionOk="0">
                  <a:moveTo>
                    <a:pt x="1" y="66"/>
                  </a:moveTo>
                  <a:cubicBezTo>
                    <a:pt x="1" y="33"/>
                    <a:pt x="1" y="0"/>
                    <a:pt x="1" y="0"/>
                  </a:cubicBezTo>
                  <a:lnTo>
                    <a:pt x="1" y="33"/>
                  </a:lnTo>
                  <a:cubicBezTo>
                    <a:pt x="1" y="33"/>
                    <a:pt x="1" y="33"/>
                    <a:pt x="1" y="6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1436075" y="238125"/>
              <a:ext cx="655675" cy="5044675"/>
            </a:xfrm>
            <a:custGeom>
              <a:avLst/>
              <a:gdLst/>
              <a:ahLst/>
              <a:cxnLst/>
              <a:rect l="l" t="t" r="r" b="b"/>
              <a:pathLst>
                <a:path w="26227" h="201787" extrusionOk="0">
                  <a:moveTo>
                    <a:pt x="19214" y="0"/>
                  </a:moveTo>
                  <a:cubicBezTo>
                    <a:pt x="8645" y="0"/>
                    <a:pt x="1" y="8612"/>
                    <a:pt x="1" y="19213"/>
                  </a:cubicBezTo>
                  <a:lnTo>
                    <a:pt x="1" y="201786"/>
                  </a:lnTo>
                  <a:cubicBezTo>
                    <a:pt x="1" y="191152"/>
                    <a:pt x="8612" y="182573"/>
                    <a:pt x="19214" y="182573"/>
                  </a:cubicBezTo>
                  <a:lnTo>
                    <a:pt x="26227" y="182573"/>
                  </a:lnTo>
                  <a:lnTo>
                    <a:pt x="26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1740250" y="5108250"/>
              <a:ext cx="4424100" cy="349075"/>
            </a:xfrm>
            <a:custGeom>
              <a:avLst/>
              <a:gdLst/>
              <a:ahLst/>
              <a:cxnLst/>
              <a:rect l="l" t="t" r="r" b="b"/>
              <a:pathLst>
                <a:path w="176964" h="13963" extrusionOk="0">
                  <a:moveTo>
                    <a:pt x="7047" y="1"/>
                  </a:moveTo>
                  <a:cubicBezTo>
                    <a:pt x="3263" y="1"/>
                    <a:pt x="131" y="3067"/>
                    <a:pt x="66" y="6851"/>
                  </a:cubicBezTo>
                  <a:cubicBezTo>
                    <a:pt x="1" y="10765"/>
                    <a:pt x="3328" y="13962"/>
                    <a:pt x="7242" y="13962"/>
                  </a:cubicBezTo>
                  <a:lnTo>
                    <a:pt x="170831" y="13962"/>
                  </a:lnTo>
                  <a:cubicBezTo>
                    <a:pt x="174223" y="13962"/>
                    <a:pt x="176964" y="11222"/>
                    <a:pt x="176964" y="7862"/>
                  </a:cubicBezTo>
                  <a:lnTo>
                    <a:pt x="176964" y="6101"/>
                  </a:lnTo>
                  <a:cubicBezTo>
                    <a:pt x="176964" y="2741"/>
                    <a:pt x="174223" y="1"/>
                    <a:pt x="1708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3107025" y="2377975"/>
              <a:ext cx="403700" cy="644275"/>
            </a:xfrm>
            <a:custGeom>
              <a:avLst/>
              <a:gdLst/>
              <a:ahLst/>
              <a:cxnLst/>
              <a:rect l="l" t="t" r="r" b="b"/>
              <a:pathLst>
                <a:path w="16148" h="25771" extrusionOk="0">
                  <a:moveTo>
                    <a:pt x="8090" y="1"/>
                  </a:moveTo>
                  <a:lnTo>
                    <a:pt x="1" y="25770"/>
                  </a:lnTo>
                  <a:lnTo>
                    <a:pt x="16148" y="25770"/>
                  </a:lnTo>
                  <a:lnTo>
                    <a:pt x="80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4608350" y="3328025"/>
              <a:ext cx="676900" cy="349875"/>
            </a:xfrm>
            <a:custGeom>
              <a:avLst/>
              <a:gdLst/>
              <a:ahLst/>
              <a:cxnLst/>
              <a:rect l="l" t="t" r="r" b="b"/>
              <a:pathLst>
                <a:path w="27076" h="13995" extrusionOk="0">
                  <a:moveTo>
                    <a:pt x="1" y="1"/>
                  </a:moveTo>
                  <a:lnTo>
                    <a:pt x="1" y="457"/>
                  </a:lnTo>
                  <a:cubicBezTo>
                    <a:pt x="1" y="7927"/>
                    <a:pt x="6068" y="13995"/>
                    <a:pt x="13538" y="13995"/>
                  </a:cubicBezTo>
                  <a:cubicBezTo>
                    <a:pt x="21008" y="13995"/>
                    <a:pt x="27075" y="7927"/>
                    <a:pt x="27075" y="457"/>
                  </a:cubicBezTo>
                  <a:lnTo>
                    <a:pt x="270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4745350" y="2377975"/>
              <a:ext cx="402900" cy="644275"/>
            </a:xfrm>
            <a:custGeom>
              <a:avLst/>
              <a:gdLst/>
              <a:ahLst/>
              <a:cxnLst/>
              <a:rect l="l" t="t" r="r" b="b"/>
              <a:pathLst>
                <a:path w="16116" h="25771" extrusionOk="0">
                  <a:moveTo>
                    <a:pt x="8058" y="1"/>
                  </a:moveTo>
                  <a:lnTo>
                    <a:pt x="1" y="25770"/>
                  </a:lnTo>
                  <a:lnTo>
                    <a:pt x="16115" y="25770"/>
                  </a:lnTo>
                  <a:lnTo>
                    <a:pt x="8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2397550" y="238125"/>
              <a:ext cx="3766800" cy="4564350"/>
            </a:xfrm>
            <a:custGeom>
              <a:avLst/>
              <a:gdLst/>
              <a:ahLst/>
              <a:cxnLst/>
              <a:rect l="l" t="t" r="r" b="b"/>
              <a:pathLst>
                <a:path w="150672" h="182574" extrusionOk="0">
                  <a:moveTo>
                    <a:pt x="69220" y="32750"/>
                  </a:moveTo>
                  <a:cubicBezTo>
                    <a:pt x="72580" y="32750"/>
                    <a:pt x="75320" y="35490"/>
                    <a:pt x="75320" y="38883"/>
                  </a:cubicBezTo>
                  <a:lnTo>
                    <a:pt x="75320" y="46875"/>
                  </a:lnTo>
                  <a:cubicBezTo>
                    <a:pt x="80996" y="48767"/>
                    <a:pt x="85497" y="53268"/>
                    <a:pt x="87422" y="58944"/>
                  </a:cubicBezTo>
                  <a:lnTo>
                    <a:pt x="108527" y="58944"/>
                  </a:lnTo>
                  <a:cubicBezTo>
                    <a:pt x="111887" y="58944"/>
                    <a:pt x="114627" y="61684"/>
                    <a:pt x="114627" y="65077"/>
                  </a:cubicBezTo>
                  <a:cubicBezTo>
                    <a:pt x="114627" y="67882"/>
                    <a:pt x="112767" y="70231"/>
                    <a:pt x="110223" y="70948"/>
                  </a:cubicBezTo>
                  <a:lnTo>
                    <a:pt x="122879" y="111495"/>
                  </a:lnTo>
                  <a:cubicBezTo>
                    <a:pt x="125652" y="112082"/>
                    <a:pt x="127740" y="114528"/>
                    <a:pt x="127740" y="117497"/>
                  </a:cubicBezTo>
                  <a:lnTo>
                    <a:pt x="127740" y="124053"/>
                  </a:lnTo>
                  <a:cubicBezTo>
                    <a:pt x="127740" y="138308"/>
                    <a:pt x="116160" y="149823"/>
                    <a:pt x="101970" y="149823"/>
                  </a:cubicBezTo>
                  <a:cubicBezTo>
                    <a:pt x="87748" y="149823"/>
                    <a:pt x="76200" y="138308"/>
                    <a:pt x="76200" y="124053"/>
                  </a:cubicBezTo>
                  <a:lnTo>
                    <a:pt x="76200" y="117497"/>
                  </a:lnTo>
                  <a:cubicBezTo>
                    <a:pt x="76200" y="114528"/>
                    <a:pt x="78288" y="112082"/>
                    <a:pt x="81061" y="111495"/>
                  </a:cubicBezTo>
                  <a:lnTo>
                    <a:pt x="93652" y="71177"/>
                  </a:lnTo>
                  <a:lnTo>
                    <a:pt x="87422" y="71177"/>
                  </a:lnTo>
                  <a:cubicBezTo>
                    <a:pt x="84877" y="78810"/>
                    <a:pt x="77668" y="84290"/>
                    <a:pt x="69220" y="84290"/>
                  </a:cubicBezTo>
                  <a:cubicBezTo>
                    <a:pt x="60739" y="84290"/>
                    <a:pt x="53562" y="78810"/>
                    <a:pt x="50985" y="71177"/>
                  </a:cubicBezTo>
                  <a:lnTo>
                    <a:pt x="44787" y="71177"/>
                  </a:lnTo>
                  <a:lnTo>
                    <a:pt x="57379" y="111495"/>
                  </a:lnTo>
                  <a:cubicBezTo>
                    <a:pt x="60151" y="112082"/>
                    <a:pt x="62239" y="114528"/>
                    <a:pt x="62239" y="117497"/>
                  </a:cubicBezTo>
                  <a:lnTo>
                    <a:pt x="62239" y="124053"/>
                  </a:lnTo>
                  <a:cubicBezTo>
                    <a:pt x="62239" y="138308"/>
                    <a:pt x="50659" y="149823"/>
                    <a:pt x="36469" y="149823"/>
                  </a:cubicBezTo>
                  <a:cubicBezTo>
                    <a:pt x="22215" y="149823"/>
                    <a:pt x="10700" y="138308"/>
                    <a:pt x="10700" y="124053"/>
                  </a:cubicBezTo>
                  <a:lnTo>
                    <a:pt x="10700" y="117497"/>
                  </a:lnTo>
                  <a:cubicBezTo>
                    <a:pt x="10700" y="114528"/>
                    <a:pt x="12755" y="112082"/>
                    <a:pt x="15527" y="111495"/>
                  </a:cubicBezTo>
                  <a:lnTo>
                    <a:pt x="28217" y="70948"/>
                  </a:lnTo>
                  <a:cubicBezTo>
                    <a:pt x="25672" y="70231"/>
                    <a:pt x="23780" y="67882"/>
                    <a:pt x="23780" y="65077"/>
                  </a:cubicBezTo>
                  <a:cubicBezTo>
                    <a:pt x="23780" y="61684"/>
                    <a:pt x="26520" y="58944"/>
                    <a:pt x="29913" y="58944"/>
                  </a:cubicBezTo>
                  <a:lnTo>
                    <a:pt x="50985" y="58944"/>
                  </a:lnTo>
                  <a:cubicBezTo>
                    <a:pt x="52910" y="53268"/>
                    <a:pt x="57411" y="48767"/>
                    <a:pt x="63087" y="46875"/>
                  </a:cubicBezTo>
                  <a:lnTo>
                    <a:pt x="63087" y="38883"/>
                  </a:lnTo>
                  <a:cubicBezTo>
                    <a:pt x="63087" y="35490"/>
                    <a:pt x="65827" y="32750"/>
                    <a:pt x="69220" y="32750"/>
                  </a:cubicBezTo>
                  <a:close/>
                  <a:moveTo>
                    <a:pt x="0" y="0"/>
                  </a:moveTo>
                  <a:lnTo>
                    <a:pt x="0" y="182573"/>
                  </a:lnTo>
                  <a:lnTo>
                    <a:pt x="144539" y="182573"/>
                  </a:lnTo>
                  <a:cubicBezTo>
                    <a:pt x="147931" y="182573"/>
                    <a:pt x="150672" y="179833"/>
                    <a:pt x="150672" y="176441"/>
                  </a:cubicBezTo>
                  <a:lnTo>
                    <a:pt x="150672" y="6133"/>
                  </a:lnTo>
                  <a:cubicBezTo>
                    <a:pt x="150672" y="2740"/>
                    <a:pt x="147931" y="0"/>
                    <a:pt x="1445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2970850" y="3328025"/>
              <a:ext cx="676875" cy="349875"/>
            </a:xfrm>
            <a:custGeom>
              <a:avLst/>
              <a:gdLst/>
              <a:ahLst/>
              <a:cxnLst/>
              <a:rect l="l" t="t" r="r" b="b"/>
              <a:pathLst>
                <a:path w="27075" h="13995" extrusionOk="0">
                  <a:moveTo>
                    <a:pt x="0" y="1"/>
                  </a:moveTo>
                  <a:lnTo>
                    <a:pt x="0" y="457"/>
                  </a:lnTo>
                  <a:cubicBezTo>
                    <a:pt x="0" y="7927"/>
                    <a:pt x="6067" y="13995"/>
                    <a:pt x="13537" y="13995"/>
                  </a:cubicBezTo>
                  <a:cubicBezTo>
                    <a:pt x="21007" y="13995"/>
                    <a:pt x="27075" y="7927"/>
                    <a:pt x="27075" y="457"/>
                  </a:cubicBezTo>
                  <a:lnTo>
                    <a:pt x="270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3953525" y="1690500"/>
              <a:ext cx="349050" cy="349075"/>
            </a:xfrm>
            <a:custGeom>
              <a:avLst/>
              <a:gdLst/>
              <a:ahLst/>
              <a:cxnLst/>
              <a:rect l="l" t="t" r="r" b="b"/>
              <a:pathLst>
                <a:path w="13962" h="13963" extrusionOk="0">
                  <a:moveTo>
                    <a:pt x="6981" y="1"/>
                  </a:moveTo>
                  <a:cubicBezTo>
                    <a:pt x="3132" y="1"/>
                    <a:pt x="0" y="3132"/>
                    <a:pt x="0" y="6982"/>
                  </a:cubicBezTo>
                  <a:cubicBezTo>
                    <a:pt x="0" y="10831"/>
                    <a:pt x="3132" y="13962"/>
                    <a:pt x="6981" y="13962"/>
                  </a:cubicBezTo>
                  <a:cubicBezTo>
                    <a:pt x="10830" y="13962"/>
                    <a:pt x="13961" y="10831"/>
                    <a:pt x="13961" y="6982"/>
                  </a:cubicBezTo>
                  <a:cubicBezTo>
                    <a:pt x="13961" y="3132"/>
                    <a:pt x="10830" y="1"/>
                    <a:pt x="69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7"/>
          <p:cNvGrpSpPr/>
          <p:nvPr/>
        </p:nvGrpSpPr>
        <p:grpSpPr>
          <a:xfrm>
            <a:off x="4410988" y="3209776"/>
            <a:ext cx="322025" cy="322025"/>
            <a:chOff x="1190625" y="238125"/>
            <a:chExt cx="5219200" cy="5219200"/>
          </a:xfrm>
        </p:grpSpPr>
        <p:sp>
          <p:nvSpPr>
            <p:cNvPr id="729" name="Google Shape;729;p37"/>
            <p:cNvSpPr/>
            <p:nvPr/>
          </p:nvSpPr>
          <p:spPr>
            <a:xfrm>
              <a:off x="1190625" y="238125"/>
              <a:ext cx="1943350" cy="502350"/>
            </a:xfrm>
            <a:custGeom>
              <a:avLst/>
              <a:gdLst/>
              <a:ahLst/>
              <a:cxnLst/>
              <a:rect l="l" t="t" r="r" b="b"/>
              <a:pathLst>
                <a:path w="77734" h="20094" extrusionOk="0">
                  <a:moveTo>
                    <a:pt x="6133" y="0"/>
                  </a:moveTo>
                  <a:cubicBezTo>
                    <a:pt x="2740" y="0"/>
                    <a:pt x="0" y="2740"/>
                    <a:pt x="0" y="6133"/>
                  </a:cubicBezTo>
                  <a:lnTo>
                    <a:pt x="0" y="20094"/>
                  </a:lnTo>
                  <a:lnTo>
                    <a:pt x="77733" y="20094"/>
                  </a:lnTo>
                  <a:lnTo>
                    <a:pt x="77733" y="6133"/>
                  </a:lnTo>
                  <a:cubicBezTo>
                    <a:pt x="77733" y="2740"/>
                    <a:pt x="74993" y="0"/>
                    <a:pt x="71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1190625" y="1046275"/>
              <a:ext cx="1943350" cy="1310525"/>
            </a:xfrm>
            <a:custGeom>
              <a:avLst/>
              <a:gdLst/>
              <a:ahLst/>
              <a:cxnLst/>
              <a:rect l="l" t="t" r="r" b="b"/>
              <a:pathLst>
                <a:path w="77734" h="52421" extrusionOk="0">
                  <a:moveTo>
                    <a:pt x="0" y="0"/>
                  </a:moveTo>
                  <a:lnTo>
                    <a:pt x="0" y="52420"/>
                  </a:lnTo>
                  <a:lnTo>
                    <a:pt x="77733" y="52420"/>
                  </a:lnTo>
                  <a:lnTo>
                    <a:pt x="777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1518450" y="3840975"/>
              <a:ext cx="2926025" cy="655675"/>
            </a:xfrm>
            <a:custGeom>
              <a:avLst/>
              <a:gdLst/>
              <a:ahLst/>
              <a:cxnLst/>
              <a:rect l="l" t="t" r="r" b="b"/>
              <a:pathLst>
                <a:path w="117041" h="26227" extrusionOk="0">
                  <a:moveTo>
                    <a:pt x="6100" y="1"/>
                  </a:moveTo>
                  <a:cubicBezTo>
                    <a:pt x="2740" y="1"/>
                    <a:pt x="0" y="2741"/>
                    <a:pt x="0" y="6133"/>
                  </a:cubicBezTo>
                  <a:lnTo>
                    <a:pt x="0" y="26227"/>
                  </a:lnTo>
                  <a:lnTo>
                    <a:pt x="117040" y="26227"/>
                  </a:lnTo>
                  <a:lnTo>
                    <a:pt x="117040" y="6133"/>
                  </a:lnTo>
                  <a:cubicBezTo>
                    <a:pt x="117040" y="2741"/>
                    <a:pt x="114300" y="1"/>
                    <a:pt x="1109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1190625" y="4802450"/>
              <a:ext cx="3581675" cy="654875"/>
            </a:xfrm>
            <a:custGeom>
              <a:avLst/>
              <a:gdLst/>
              <a:ahLst/>
              <a:cxnLst/>
              <a:rect l="l" t="t" r="r" b="b"/>
              <a:pathLst>
                <a:path w="143267" h="26195" extrusionOk="0">
                  <a:moveTo>
                    <a:pt x="6133" y="0"/>
                  </a:moveTo>
                  <a:cubicBezTo>
                    <a:pt x="2740" y="0"/>
                    <a:pt x="0" y="2740"/>
                    <a:pt x="0" y="6100"/>
                  </a:cubicBezTo>
                  <a:lnTo>
                    <a:pt x="0" y="20094"/>
                  </a:lnTo>
                  <a:cubicBezTo>
                    <a:pt x="0" y="23454"/>
                    <a:pt x="2740" y="26194"/>
                    <a:pt x="6133" y="26194"/>
                  </a:cubicBezTo>
                  <a:lnTo>
                    <a:pt x="137134" y="26194"/>
                  </a:lnTo>
                  <a:cubicBezTo>
                    <a:pt x="140526" y="26194"/>
                    <a:pt x="143266" y="23454"/>
                    <a:pt x="143266" y="20094"/>
                  </a:cubicBezTo>
                  <a:lnTo>
                    <a:pt x="143266" y="6100"/>
                  </a:lnTo>
                  <a:cubicBezTo>
                    <a:pt x="143266" y="2740"/>
                    <a:pt x="140526" y="0"/>
                    <a:pt x="137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1190625" y="2662575"/>
              <a:ext cx="1943350" cy="501575"/>
            </a:xfrm>
            <a:custGeom>
              <a:avLst/>
              <a:gdLst/>
              <a:ahLst/>
              <a:cxnLst/>
              <a:rect l="l" t="t" r="r" b="b"/>
              <a:pathLst>
                <a:path w="77734" h="20063" extrusionOk="0">
                  <a:moveTo>
                    <a:pt x="0" y="1"/>
                  </a:moveTo>
                  <a:lnTo>
                    <a:pt x="0" y="13962"/>
                  </a:lnTo>
                  <a:cubicBezTo>
                    <a:pt x="0" y="17322"/>
                    <a:pt x="2740" y="20062"/>
                    <a:pt x="6133" y="20062"/>
                  </a:cubicBezTo>
                  <a:lnTo>
                    <a:pt x="71633" y="20062"/>
                  </a:lnTo>
                  <a:cubicBezTo>
                    <a:pt x="74993" y="20062"/>
                    <a:pt x="77733" y="17322"/>
                    <a:pt x="77733" y="13962"/>
                  </a:cubicBezTo>
                  <a:lnTo>
                    <a:pt x="777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3439750" y="1220775"/>
              <a:ext cx="2970075" cy="960700"/>
            </a:xfrm>
            <a:custGeom>
              <a:avLst/>
              <a:gdLst/>
              <a:ahLst/>
              <a:cxnLst/>
              <a:rect l="l" t="t" r="r" b="b"/>
              <a:pathLst>
                <a:path w="118803" h="38428" extrusionOk="0">
                  <a:moveTo>
                    <a:pt x="1" y="1"/>
                  </a:moveTo>
                  <a:lnTo>
                    <a:pt x="1" y="38427"/>
                  </a:lnTo>
                  <a:lnTo>
                    <a:pt x="112702" y="38427"/>
                  </a:lnTo>
                  <a:cubicBezTo>
                    <a:pt x="116062" y="38427"/>
                    <a:pt x="118802" y="35687"/>
                    <a:pt x="118802" y="32327"/>
                  </a:cubicBezTo>
                  <a:lnTo>
                    <a:pt x="118802" y="6133"/>
                  </a:lnTo>
                  <a:cubicBezTo>
                    <a:pt x="118802" y="2741"/>
                    <a:pt x="116062" y="1"/>
                    <a:pt x="1127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7"/>
          <p:cNvGrpSpPr/>
          <p:nvPr/>
        </p:nvGrpSpPr>
        <p:grpSpPr>
          <a:xfrm>
            <a:off x="7105301" y="3174033"/>
            <a:ext cx="322201" cy="393511"/>
            <a:chOff x="1663600" y="238125"/>
            <a:chExt cx="4273225" cy="5218975"/>
          </a:xfrm>
        </p:grpSpPr>
        <p:sp>
          <p:nvSpPr>
            <p:cNvPr id="736" name="Google Shape;736;p37"/>
            <p:cNvSpPr/>
            <p:nvPr/>
          </p:nvSpPr>
          <p:spPr>
            <a:xfrm>
              <a:off x="3152700" y="238125"/>
              <a:ext cx="2762100" cy="2762925"/>
            </a:xfrm>
            <a:custGeom>
              <a:avLst/>
              <a:gdLst/>
              <a:ahLst/>
              <a:cxnLst/>
              <a:rect l="l" t="t" r="r" b="b"/>
              <a:pathLst>
                <a:path w="110484" h="110517" extrusionOk="0">
                  <a:moveTo>
                    <a:pt x="29032" y="0"/>
                  </a:moveTo>
                  <a:cubicBezTo>
                    <a:pt x="12950" y="0"/>
                    <a:pt x="0" y="13015"/>
                    <a:pt x="0" y="29032"/>
                  </a:cubicBezTo>
                  <a:cubicBezTo>
                    <a:pt x="0" y="36697"/>
                    <a:pt x="2512" y="44265"/>
                    <a:pt x="7112" y="50398"/>
                  </a:cubicBezTo>
                  <a:lnTo>
                    <a:pt x="50365" y="108070"/>
                  </a:lnTo>
                  <a:cubicBezTo>
                    <a:pt x="51507" y="109603"/>
                    <a:pt x="53334" y="110516"/>
                    <a:pt x="55258" y="110516"/>
                  </a:cubicBezTo>
                  <a:cubicBezTo>
                    <a:pt x="57183" y="110516"/>
                    <a:pt x="58977" y="109603"/>
                    <a:pt x="60151" y="108070"/>
                  </a:cubicBezTo>
                  <a:lnTo>
                    <a:pt x="103373" y="50398"/>
                  </a:lnTo>
                  <a:cubicBezTo>
                    <a:pt x="107972" y="44265"/>
                    <a:pt x="110484" y="36697"/>
                    <a:pt x="110484" y="29032"/>
                  </a:cubicBezTo>
                  <a:cubicBezTo>
                    <a:pt x="110484" y="12983"/>
                    <a:pt x="97501" y="0"/>
                    <a:pt x="81452" y="0"/>
                  </a:cubicBezTo>
                  <a:cubicBezTo>
                    <a:pt x="65501" y="0"/>
                    <a:pt x="57738" y="10993"/>
                    <a:pt x="55258" y="14744"/>
                  </a:cubicBezTo>
                  <a:cubicBezTo>
                    <a:pt x="52779" y="11026"/>
                    <a:pt x="45016" y="0"/>
                    <a:pt x="29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1663600" y="3182875"/>
              <a:ext cx="4273225" cy="2274225"/>
            </a:xfrm>
            <a:custGeom>
              <a:avLst/>
              <a:gdLst/>
              <a:ahLst/>
              <a:cxnLst/>
              <a:rect l="l" t="t" r="r" b="b"/>
              <a:pathLst>
                <a:path w="170929" h="90969" extrusionOk="0">
                  <a:moveTo>
                    <a:pt x="66610" y="0"/>
                  </a:moveTo>
                  <a:cubicBezTo>
                    <a:pt x="56237" y="0"/>
                    <a:pt x="46451" y="4045"/>
                    <a:pt x="39112" y="11385"/>
                  </a:cubicBezTo>
                  <a:lnTo>
                    <a:pt x="2382" y="48115"/>
                  </a:lnTo>
                  <a:cubicBezTo>
                    <a:pt x="1" y="50496"/>
                    <a:pt x="1" y="54378"/>
                    <a:pt x="2382" y="56759"/>
                  </a:cubicBezTo>
                  <a:lnTo>
                    <a:pt x="34806" y="89183"/>
                  </a:lnTo>
                  <a:cubicBezTo>
                    <a:pt x="36013" y="90374"/>
                    <a:pt x="37579" y="90969"/>
                    <a:pt x="39140" y="90969"/>
                  </a:cubicBezTo>
                  <a:cubicBezTo>
                    <a:pt x="40702" y="90969"/>
                    <a:pt x="42260" y="90374"/>
                    <a:pt x="43450" y="89183"/>
                  </a:cubicBezTo>
                  <a:lnTo>
                    <a:pt x="55585" y="77081"/>
                  </a:lnTo>
                  <a:lnTo>
                    <a:pt x="108625" y="77081"/>
                  </a:lnTo>
                  <a:cubicBezTo>
                    <a:pt x="110256" y="77081"/>
                    <a:pt x="111789" y="76429"/>
                    <a:pt x="112963" y="75287"/>
                  </a:cubicBezTo>
                  <a:lnTo>
                    <a:pt x="168547" y="19703"/>
                  </a:lnTo>
                  <a:cubicBezTo>
                    <a:pt x="170929" y="17321"/>
                    <a:pt x="170929" y="13440"/>
                    <a:pt x="168547" y="11058"/>
                  </a:cubicBezTo>
                  <a:lnTo>
                    <a:pt x="163589" y="6100"/>
                  </a:lnTo>
                  <a:cubicBezTo>
                    <a:pt x="161028" y="3540"/>
                    <a:pt x="157677" y="2259"/>
                    <a:pt x="154325" y="2259"/>
                  </a:cubicBezTo>
                  <a:cubicBezTo>
                    <a:pt x="150973" y="2259"/>
                    <a:pt x="147622" y="3540"/>
                    <a:pt x="145061" y="6100"/>
                  </a:cubicBezTo>
                  <a:lnTo>
                    <a:pt x="108331" y="42863"/>
                  </a:lnTo>
                  <a:cubicBezTo>
                    <a:pt x="107157" y="44005"/>
                    <a:pt x="105624" y="44657"/>
                    <a:pt x="103993" y="44657"/>
                  </a:cubicBezTo>
                  <a:lnTo>
                    <a:pt x="66936" y="44657"/>
                  </a:lnTo>
                  <a:cubicBezTo>
                    <a:pt x="63544" y="44657"/>
                    <a:pt x="60804" y="41917"/>
                    <a:pt x="60804" y="38524"/>
                  </a:cubicBezTo>
                  <a:cubicBezTo>
                    <a:pt x="60804" y="35165"/>
                    <a:pt x="63544" y="32424"/>
                    <a:pt x="66936" y="32424"/>
                  </a:cubicBezTo>
                  <a:lnTo>
                    <a:pt x="87781" y="32424"/>
                  </a:lnTo>
                  <a:cubicBezTo>
                    <a:pt x="96751" y="32424"/>
                    <a:pt x="103993" y="25150"/>
                    <a:pt x="103993" y="16212"/>
                  </a:cubicBezTo>
                  <a:cubicBezTo>
                    <a:pt x="103993" y="7242"/>
                    <a:pt x="96751" y="0"/>
                    <a:pt x="87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7"/>
          <p:cNvSpPr txBox="1"/>
          <p:nvPr/>
        </p:nvSpPr>
        <p:spPr>
          <a:xfrm>
            <a:off x="2873925" y="1490675"/>
            <a:ext cx="687000" cy="49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bel"/>
              <a:ea typeface="Abel"/>
              <a:cs typeface="Abel"/>
              <a:sym typeface="Abel"/>
            </a:endParaRPr>
          </a:p>
        </p:txBody>
      </p:sp>
      <p:sp>
        <p:nvSpPr>
          <p:cNvPr id="739" name="Google Shape;739;p37"/>
          <p:cNvSpPr/>
          <p:nvPr/>
        </p:nvSpPr>
        <p:spPr>
          <a:xfrm>
            <a:off x="2842400" y="1925688"/>
            <a:ext cx="600300" cy="600300"/>
          </a:xfrm>
          <a:prstGeom prst="ellipse">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5619052" y="1925701"/>
            <a:ext cx="600300" cy="6003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2931702" y="3545288"/>
            <a:ext cx="600300" cy="600300"/>
          </a:xfrm>
          <a:prstGeom prst="ellipse">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5619052" y="3548488"/>
            <a:ext cx="600300" cy="600300"/>
          </a:xfrm>
          <a:prstGeom prst="ellipse">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idx="8"/>
          </p:nvPr>
        </p:nvSpPr>
        <p:spPr>
          <a:xfrm>
            <a:off x="2241602" y="2590812"/>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1155CC"/>
                </a:solidFill>
              </a:rPr>
              <a:t>POVERTY</a:t>
            </a:r>
            <a:endParaRPr sz="2000">
              <a:solidFill>
                <a:srgbClr val="1155CC"/>
              </a:solidFill>
            </a:endParaRPr>
          </a:p>
        </p:txBody>
      </p:sp>
      <p:sp>
        <p:nvSpPr>
          <p:cNvPr id="744" name="Google Shape;744;p37"/>
          <p:cNvSpPr txBox="1">
            <a:spLocks noGrp="1"/>
          </p:cNvSpPr>
          <p:nvPr>
            <p:ph type="title" idx="8"/>
          </p:nvPr>
        </p:nvSpPr>
        <p:spPr>
          <a:xfrm>
            <a:off x="4998502" y="256589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660000"/>
                </a:solidFill>
              </a:rPr>
              <a:t>INFLUENCE OF SOCIETY</a:t>
            </a:r>
            <a:endParaRPr sz="2000">
              <a:solidFill>
                <a:srgbClr val="660000"/>
              </a:solidFill>
            </a:endParaRPr>
          </a:p>
        </p:txBody>
      </p:sp>
      <p:sp>
        <p:nvSpPr>
          <p:cNvPr id="745" name="Google Shape;745;p37"/>
          <p:cNvSpPr txBox="1">
            <a:spLocks noGrp="1"/>
          </p:cNvSpPr>
          <p:nvPr>
            <p:ph type="title" idx="8"/>
          </p:nvPr>
        </p:nvSpPr>
        <p:spPr>
          <a:xfrm>
            <a:off x="2430452" y="4194824"/>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E69138"/>
                </a:solidFill>
              </a:rPr>
              <a:t>SOCIETY</a:t>
            </a:r>
            <a:endParaRPr sz="2000">
              <a:solidFill>
                <a:srgbClr val="E69138"/>
              </a:solidFill>
            </a:endParaRPr>
          </a:p>
        </p:txBody>
      </p:sp>
      <p:sp>
        <p:nvSpPr>
          <p:cNvPr id="746" name="Google Shape;746;p37"/>
          <p:cNvSpPr txBox="1">
            <a:spLocks noGrp="1"/>
          </p:cNvSpPr>
          <p:nvPr>
            <p:ph type="title" idx="8"/>
          </p:nvPr>
        </p:nvSpPr>
        <p:spPr>
          <a:xfrm>
            <a:off x="4998502" y="4154349"/>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657E93"/>
                </a:solidFill>
              </a:rPr>
              <a:t>TRADITION</a:t>
            </a:r>
            <a:endParaRPr sz="2000">
              <a:solidFill>
                <a:srgbClr val="657E93"/>
              </a:solidFill>
            </a:endParaRPr>
          </a:p>
        </p:txBody>
      </p:sp>
      <p:grpSp>
        <p:nvGrpSpPr>
          <p:cNvPr id="747" name="Google Shape;747;p37"/>
          <p:cNvGrpSpPr/>
          <p:nvPr/>
        </p:nvGrpSpPr>
        <p:grpSpPr>
          <a:xfrm>
            <a:off x="5758179" y="3675112"/>
            <a:ext cx="322021" cy="347077"/>
            <a:chOff x="1379000" y="238125"/>
            <a:chExt cx="4842425" cy="5219200"/>
          </a:xfrm>
        </p:grpSpPr>
        <p:sp>
          <p:nvSpPr>
            <p:cNvPr id="748" name="Google Shape;748;p37"/>
            <p:cNvSpPr/>
            <p:nvPr/>
          </p:nvSpPr>
          <p:spPr>
            <a:xfrm>
              <a:off x="2651175" y="238125"/>
              <a:ext cx="2298075" cy="1304000"/>
            </a:xfrm>
            <a:custGeom>
              <a:avLst/>
              <a:gdLst/>
              <a:ahLst/>
              <a:cxnLst/>
              <a:rect l="l" t="t" r="r" b="b"/>
              <a:pathLst>
                <a:path w="91923" h="52160" extrusionOk="0">
                  <a:moveTo>
                    <a:pt x="45962" y="0"/>
                  </a:moveTo>
                  <a:cubicBezTo>
                    <a:pt x="29945" y="0"/>
                    <a:pt x="13929" y="4502"/>
                    <a:pt x="0" y="13505"/>
                  </a:cubicBezTo>
                  <a:cubicBezTo>
                    <a:pt x="1207" y="14222"/>
                    <a:pt x="2316" y="15103"/>
                    <a:pt x="3327" y="16114"/>
                  </a:cubicBezTo>
                  <a:lnTo>
                    <a:pt x="39372" y="52159"/>
                  </a:lnTo>
                  <a:cubicBezTo>
                    <a:pt x="41525" y="51735"/>
                    <a:pt x="43711" y="51507"/>
                    <a:pt x="45962" y="51507"/>
                  </a:cubicBezTo>
                  <a:cubicBezTo>
                    <a:pt x="48212" y="51507"/>
                    <a:pt x="50398" y="51735"/>
                    <a:pt x="52551" y="52159"/>
                  </a:cubicBezTo>
                  <a:lnTo>
                    <a:pt x="88596" y="16114"/>
                  </a:lnTo>
                  <a:cubicBezTo>
                    <a:pt x="89607" y="15103"/>
                    <a:pt x="90716" y="14222"/>
                    <a:pt x="91923" y="13505"/>
                  </a:cubicBezTo>
                  <a:cubicBezTo>
                    <a:pt x="77994" y="4502"/>
                    <a:pt x="61978" y="0"/>
                    <a:pt x="459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016300" y="812825"/>
              <a:ext cx="1725625" cy="2021850"/>
            </a:xfrm>
            <a:custGeom>
              <a:avLst/>
              <a:gdLst/>
              <a:ahLst/>
              <a:cxnLst/>
              <a:rect l="l" t="t" r="r" b="b"/>
              <a:pathLst>
                <a:path w="69025" h="80874" extrusionOk="0">
                  <a:moveTo>
                    <a:pt x="46959" y="1"/>
                  </a:moveTo>
                  <a:cubicBezTo>
                    <a:pt x="45373" y="1"/>
                    <a:pt x="43814" y="624"/>
                    <a:pt x="42635" y="1803"/>
                  </a:cubicBezTo>
                  <a:lnTo>
                    <a:pt x="1" y="44405"/>
                  </a:lnTo>
                  <a:lnTo>
                    <a:pt x="36470" y="80874"/>
                  </a:lnTo>
                  <a:lnTo>
                    <a:pt x="51279" y="66032"/>
                  </a:lnTo>
                  <a:cubicBezTo>
                    <a:pt x="69024" y="48319"/>
                    <a:pt x="69024" y="19614"/>
                    <a:pt x="51377" y="1868"/>
                  </a:cubicBezTo>
                  <a:cubicBezTo>
                    <a:pt x="50790" y="1281"/>
                    <a:pt x="50105" y="792"/>
                    <a:pt x="49289" y="466"/>
                  </a:cubicBezTo>
                  <a:cubicBezTo>
                    <a:pt x="48534" y="153"/>
                    <a:pt x="47743" y="1"/>
                    <a:pt x="46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1379000" y="3266875"/>
              <a:ext cx="2205125" cy="2190450"/>
            </a:xfrm>
            <a:custGeom>
              <a:avLst/>
              <a:gdLst/>
              <a:ahLst/>
              <a:cxnLst/>
              <a:rect l="l" t="t" r="r" b="b"/>
              <a:pathLst>
                <a:path w="88205" h="87618" extrusionOk="0">
                  <a:moveTo>
                    <a:pt x="51735" y="0"/>
                  </a:moveTo>
                  <a:lnTo>
                    <a:pt x="2381" y="49387"/>
                  </a:lnTo>
                  <a:cubicBezTo>
                    <a:pt x="0" y="51768"/>
                    <a:pt x="0" y="55650"/>
                    <a:pt x="2381" y="58031"/>
                  </a:cubicBezTo>
                  <a:lnTo>
                    <a:pt x="30174" y="85823"/>
                  </a:lnTo>
                  <a:cubicBezTo>
                    <a:pt x="31315" y="86965"/>
                    <a:pt x="32881" y="87617"/>
                    <a:pt x="34512" y="87617"/>
                  </a:cubicBezTo>
                  <a:cubicBezTo>
                    <a:pt x="36110" y="87617"/>
                    <a:pt x="37676" y="86965"/>
                    <a:pt x="38818" y="85823"/>
                  </a:cubicBezTo>
                  <a:lnTo>
                    <a:pt x="88204" y="36469"/>
                  </a:lnTo>
                  <a:lnTo>
                    <a:pt x="517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1858500" y="812825"/>
              <a:ext cx="4362925" cy="4644500"/>
            </a:xfrm>
            <a:custGeom>
              <a:avLst/>
              <a:gdLst/>
              <a:ahLst/>
              <a:cxnLst/>
              <a:rect l="l" t="t" r="r" b="b"/>
              <a:pathLst>
                <a:path w="174517" h="185780" extrusionOk="0">
                  <a:moveTo>
                    <a:pt x="22066" y="1"/>
                  </a:moveTo>
                  <a:cubicBezTo>
                    <a:pt x="21282" y="1"/>
                    <a:pt x="20491" y="153"/>
                    <a:pt x="19736" y="466"/>
                  </a:cubicBezTo>
                  <a:cubicBezTo>
                    <a:pt x="18920" y="792"/>
                    <a:pt x="18235" y="1281"/>
                    <a:pt x="17648" y="1868"/>
                  </a:cubicBezTo>
                  <a:cubicBezTo>
                    <a:pt x="1" y="19614"/>
                    <a:pt x="1" y="48319"/>
                    <a:pt x="17746" y="66032"/>
                  </a:cubicBezTo>
                  <a:lnTo>
                    <a:pt x="135699" y="183985"/>
                  </a:lnTo>
                  <a:cubicBezTo>
                    <a:pt x="136841" y="185127"/>
                    <a:pt x="138374" y="185779"/>
                    <a:pt x="140005" y="185779"/>
                  </a:cubicBezTo>
                  <a:cubicBezTo>
                    <a:pt x="141636" y="185779"/>
                    <a:pt x="143202" y="185127"/>
                    <a:pt x="144344" y="183985"/>
                  </a:cubicBezTo>
                  <a:lnTo>
                    <a:pt x="172136" y="156193"/>
                  </a:lnTo>
                  <a:cubicBezTo>
                    <a:pt x="174517" y="153812"/>
                    <a:pt x="174517" y="149930"/>
                    <a:pt x="172136" y="147549"/>
                  </a:cubicBezTo>
                  <a:lnTo>
                    <a:pt x="26390" y="1803"/>
                  </a:lnTo>
                  <a:cubicBezTo>
                    <a:pt x="25211" y="624"/>
                    <a:pt x="23652" y="1"/>
                    <a:pt x="22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7"/>
          <p:cNvGrpSpPr/>
          <p:nvPr/>
        </p:nvGrpSpPr>
        <p:grpSpPr>
          <a:xfrm>
            <a:off x="3070840" y="3684438"/>
            <a:ext cx="322025" cy="322025"/>
            <a:chOff x="1190625" y="238125"/>
            <a:chExt cx="5219200" cy="5219200"/>
          </a:xfrm>
        </p:grpSpPr>
        <p:sp>
          <p:nvSpPr>
            <p:cNvPr id="753" name="Google Shape;753;p37"/>
            <p:cNvSpPr/>
            <p:nvPr/>
          </p:nvSpPr>
          <p:spPr>
            <a:xfrm>
              <a:off x="2910500" y="1356975"/>
              <a:ext cx="1779425" cy="1070775"/>
            </a:xfrm>
            <a:custGeom>
              <a:avLst/>
              <a:gdLst/>
              <a:ahLst/>
              <a:cxnLst/>
              <a:rect l="l" t="t" r="r" b="b"/>
              <a:pathLst>
                <a:path w="71177" h="42831" extrusionOk="0">
                  <a:moveTo>
                    <a:pt x="8971" y="0"/>
                  </a:moveTo>
                  <a:cubicBezTo>
                    <a:pt x="3393" y="6296"/>
                    <a:pt x="0" y="14549"/>
                    <a:pt x="0" y="23585"/>
                  </a:cubicBezTo>
                  <a:lnTo>
                    <a:pt x="0" y="36698"/>
                  </a:lnTo>
                  <a:cubicBezTo>
                    <a:pt x="0" y="40090"/>
                    <a:pt x="2740" y="42830"/>
                    <a:pt x="6100" y="42830"/>
                  </a:cubicBezTo>
                  <a:lnTo>
                    <a:pt x="65077" y="42830"/>
                  </a:lnTo>
                  <a:cubicBezTo>
                    <a:pt x="68437" y="42830"/>
                    <a:pt x="71177" y="40090"/>
                    <a:pt x="71177" y="36698"/>
                  </a:cubicBezTo>
                  <a:lnTo>
                    <a:pt x="71177" y="23585"/>
                  </a:lnTo>
                  <a:cubicBezTo>
                    <a:pt x="71177" y="14549"/>
                    <a:pt x="67784" y="6296"/>
                    <a:pt x="62206" y="0"/>
                  </a:cubicBezTo>
                  <a:cubicBezTo>
                    <a:pt x="55846" y="7601"/>
                    <a:pt x="46288" y="12461"/>
                    <a:pt x="35589" y="12461"/>
                  </a:cubicBezTo>
                  <a:cubicBezTo>
                    <a:pt x="24889" y="12461"/>
                    <a:pt x="15332" y="7601"/>
                    <a:pt x="8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3237500" y="238125"/>
              <a:ext cx="1125425" cy="1124575"/>
            </a:xfrm>
            <a:custGeom>
              <a:avLst/>
              <a:gdLst/>
              <a:ahLst/>
              <a:cxnLst/>
              <a:rect l="l" t="t" r="r" b="b"/>
              <a:pathLst>
                <a:path w="45017" h="44983" extrusionOk="0">
                  <a:moveTo>
                    <a:pt x="22509" y="0"/>
                  </a:moveTo>
                  <a:cubicBezTo>
                    <a:pt x="10113" y="0"/>
                    <a:pt x="1" y="10080"/>
                    <a:pt x="1" y="22508"/>
                  </a:cubicBezTo>
                  <a:cubicBezTo>
                    <a:pt x="1" y="34903"/>
                    <a:pt x="10113" y="44983"/>
                    <a:pt x="22509" y="44983"/>
                  </a:cubicBezTo>
                  <a:cubicBezTo>
                    <a:pt x="34904" y="44983"/>
                    <a:pt x="45016" y="34903"/>
                    <a:pt x="45016" y="22508"/>
                  </a:cubicBezTo>
                  <a:cubicBezTo>
                    <a:pt x="45016" y="10080"/>
                    <a:pt x="34904" y="0"/>
                    <a:pt x="22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1190625" y="1712525"/>
              <a:ext cx="2435075" cy="3744800"/>
            </a:xfrm>
            <a:custGeom>
              <a:avLst/>
              <a:gdLst/>
              <a:ahLst/>
              <a:cxnLst/>
              <a:rect l="l" t="t" r="r" b="b"/>
              <a:pathLst>
                <a:path w="97403" h="149792" extrusionOk="0">
                  <a:moveTo>
                    <a:pt x="6133" y="1"/>
                  </a:moveTo>
                  <a:cubicBezTo>
                    <a:pt x="2740" y="1"/>
                    <a:pt x="0" y="2708"/>
                    <a:pt x="0" y="6101"/>
                  </a:cubicBezTo>
                  <a:lnTo>
                    <a:pt x="0" y="84715"/>
                  </a:lnTo>
                  <a:cubicBezTo>
                    <a:pt x="0" y="86345"/>
                    <a:pt x="652" y="87879"/>
                    <a:pt x="1794" y="89053"/>
                  </a:cubicBezTo>
                  <a:lnTo>
                    <a:pt x="39307" y="126566"/>
                  </a:lnTo>
                  <a:lnTo>
                    <a:pt x="39307" y="143691"/>
                  </a:lnTo>
                  <a:cubicBezTo>
                    <a:pt x="39307" y="147051"/>
                    <a:pt x="42047" y="149791"/>
                    <a:pt x="45439" y="149791"/>
                  </a:cubicBezTo>
                  <a:lnTo>
                    <a:pt x="91270" y="149791"/>
                  </a:lnTo>
                  <a:cubicBezTo>
                    <a:pt x="94663" y="149791"/>
                    <a:pt x="97403" y="147051"/>
                    <a:pt x="97403" y="143691"/>
                  </a:cubicBezTo>
                  <a:lnTo>
                    <a:pt x="97403" y="91728"/>
                  </a:lnTo>
                  <a:cubicBezTo>
                    <a:pt x="97403" y="81355"/>
                    <a:pt x="93358" y="71601"/>
                    <a:pt x="86019" y="64262"/>
                  </a:cubicBezTo>
                  <a:lnTo>
                    <a:pt x="71046" y="49257"/>
                  </a:lnTo>
                  <a:cubicBezTo>
                    <a:pt x="67882" y="46093"/>
                    <a:pt x="63731" y="44511"/>
                    <a:pt x="59580" y="44511"/>
                  </a:cubicBezTo>
                  <a:cubicBezTo>
                    <a:pt x="55429" y="44511"/>
                    <a:pt x="51278" y="46093"/>
                    <a:pt x="48114" y="49257"/>
                  </a:cubicBezTo>
                  <a:cubicBezTo>
                    <a:pt x="41786" y="55585"/>
                    <a:pt x="41786" y="65860"/>
                    <a:pt x="48114" y="72188"/>
                  </a:cubicBezTo>
                  <a:lnTo>
                    <a:pt x="62858" y="86933"/>
                  </a:lnTo>
                  <a:cubicBezTo>
                    <a:pt x="65240" y="89314"/>
                    <a:pt x="65240" y="93196"/>
                    <a:pt x="62858" y="95577"/>
                  </a:cubicBezTo>
                  <a:cubicBezTo>
                    <a:pt x="61668" y="96784"/>
                    <a:pt x="60102" y="97387"/>
                    <a:pt x="58536" y="97387"/>
                  </a:cubicBezTo>
                  <a:cubicBezTo>
                    <a:pt x="56971" y="97387"/>
                    <a:pt x="55405" y="96784"/>
                    <a:pt x="54214" y="95577"/>
                  </a:cubicBezTo>
                  <a:lnTo>
                    <a:pt x="27988" y="69383"/>
                  </a:lnTo>
                  <a:cubicBezTo>
                    <a:pt x="26846" y="68241"/>
                    <a:pt x="26194" y="66676"/>
                    <a:pt x="26194" y="65077"/>
                  </a:cubicBezTo>
                  <a:lnTo>
                    <a:pt x="26194" y="13081"/>
                  </a:lnTo>
                  <a:cubicBezTo>
                    <a:pt x="26194" y="5840"/>
                    <a:pt x="20355" y="1"/>
                    <a:pt x="13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974725" y="1712525"/>
              <a:ext cx="2435100" cy="3744800"/>
            </a:xfrm>
            <a:custGeom>
              <a:avLst/>
              <a:gdLst/>
              <a:ahLst/>
              <a:cxnLst/>
              <a:rect l="l" t="t" r="r" b="b"/>
              <a:pathLst>
                <a:path w="97404" h="149792" extrusionOk="0">
                  <a:moveTo>
                    <a:pt x="91363" y="0"/>
                  </a:moveTo>
                  <a:cubicBezTo>
                    <a:pt x="91343" y="0"/>
                    <a:pt x="91323" y="1"/>
                    <a:pt x="91303" y="1"/>
                  </a:cubicBezTo>
                  <a:lnTo>
                    <a:pt x="84290" y="1"/>
                  </a:lnTo>
                  <a:cubicBezTo>
                    <a:pt x="77048" y="1"/>
                    <a:pt x="71209" y="5840"/>
                    <a:pt x="71209" y="13081"/>
                  </a:cubicBezTo>
                  <a:lnTo>
                    <a:pt x="71209" y="65077"/>
                  </a:lnTo>
                  <a:cubicBezTo>
                    <a:pt x="71209" y="66676"/>
                    <a:pt x="70557" y="68241"/>
                    <a:pt x="69415" y="69383"/>
                  </a:cubicBezTo>
                  <a:lnTo>
                    <a:pt x="43189" y="95577"/>
                  </a:lnTo>
                  <a:cubicBezTo>
                    <a:pt x="41998" y="96784"/>
                    <a:pt x="40433" y="97387"/>
                    <a:pt x="38867" y="97387"/>
                  </a:cubicBezTo>
                  <a:cubicBezTo>
                    <a:pt x="37301" y="97387"/>
                    <a:pt x="35735" y="96784"/>
                    <a:pt x="34545" y="95577"/>
                  </a:cubicBezTo>
                  <a:cubicBezTo>
                    <a:pt x="32163" y="93196"/>
                    <a:pt x="32163" y="89314"/>
                    <a:pt x="34545" y="86933"/>
                  </a:cubicBezTo>
                  <a:lnTo>
                    <a:pt x="49289" y="72188"/>
                  </a:lnTo>
                  <a:cubicBezTo>
                    <a:pt x="55617" y="65860"/>
                    <a:pt x="55617" y="55585"/>
                    <a:pt x="49289" y="49257"/>
                  </a:cubicBezTo>
                  <a:cubicBezTo>
                    <a:pt x="46125" y="46093"/>
                    <a:pt x="41974" y="44511"/>
                    <a:pt x="37823" y="44511"/>
                  </a:cubicBezTo>
                  <a:cubicBezTo>
                    <a:pt x="33672" y="44511"/>
                    <a:pt x="29521" y="46093"/>
                    <a:pt x="26357" y="49257"/>
                  </a:cubicBezTo>
                  <a:lnTo>
                    <a:pt x="11385" y="64262"/>
                  </a:lnTo>
                  <a:cubicBezTo>
                    <a:pt x="4045" y="71601"/>
                    <a:pt x="0" y="81355"/>
                    <a:pt x="0" y="91728"/>
                  </a:cubicBezTo>
                  <a:lnTo>
                    <a:pt x="0" y="143691"/>
                  </a:lnTo>
                  <a:cubicBezTo>
                    <a:pt x="0" y="147051"/>
                    <a:pt x="2740" y="149791"/>
                    <a:pt x="6133" y="149791"/>
                  </a:cubicBezTo>
                  <a:lnTo>
                    <a:pt x="51964" y="149791"/>
                  </a:lnTo>
                  <a:cubicBezTo>
                    <a:pt x="55356" y="149791"/>
                    <a:pt x="58096" y="147051"/>
                    <a:pt x="58096" y="143691"/>
                  </a:cubicBezTo>
                  <a:lnTo>
                    <a:pt x="58096" y="126566"/>
                  </a:lnTo>
                  <a:lnTo>
                    <a:pt x="95609" y="89053"/>
                  </a:lnTo>
                  <a:cubicBezTo>
                    <a:pt x="96751" y="87879"/>
                    <a:pt x="97403" y="86345"/>
                    <a:pt x="97403" y="84715"/>
                  </a:cubicBezTo>
                  <a:lnTo>
                    <a:pt x="97403" y="6101"/>
                  </a:lnTo>
                  <a:cubicBezTo>
                    <a:pt x="97403" y="2728"/>
                    <a:pt x="94695" y="0"/>
                    <a:pt x="91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7"/>
          <p:cNvGrpSpPr/>
          <p:nvPr/>
        </p:nvGrpSpPr>
        <p:grpSpPr>
          <a:xfrm>
            <a:off x="3001189" y="2029083"/>
            <a:ext cx="322201" cy="393511"/>
            <a:chOff x="1663600" y="238125"/>
            <a:chExt cx="4273225" cy="5218975"/>
          </a:xfrm>
        </p:grpSpPr>
        <p:sp>
          <p:nvSpPr>
            <p:cNvPr id="758" name="Google Shape;758;p37"/>
            <p:cNvSpPr/>
            <p:nvPr/>
          </p:nvSpPr>
          <p:spPr>
            <a:xfrm>
              <a:off x="3152700" y="238125"/>
              <a:ext cx="2762100" cy="2762925"/>
            </a:xfrm>
            <a:custGeom>
              <a:avLst/>
              <a:gdLst/>
              <a:ahLst/>
              <a:cxnLst/>
              <a:rect l="l" t="t" r="r" b="b"/>
              <a:pathLst>
                <a:path w="110484" h="110517" extrusionOk="0">
                  <a:moveTo>
                    <a:pt x="29032" y="0"/>
                  </a:moveTo>
                  <a:cubicBezTo>
                    <a:pt x="12950" y="0"/>
                    <a:pt x="0" y="13015"/>
                    <a:pt x="0" y="29032"/>
                  </a:cubicBezTo>
                  <a:cubicBezTo>
                    <a:pt x="0" y="36697"/>
                    <a:pt x="2512" y="44265"/>
                    <a:pt x="7112" y="50398"/>
                  </a:cubicBezTo>
                  <a:lnTo>
                    <a:pt x="50365" y="108070"/>
                  </a:lnTo>
                  <a:cubicBezTo>
                    <a:pt x="51507" y="109603"/>
                    <a:pt x="53334" y="110516"/>
                    <a:pt x="55258" y="110516"/>
                  </a:cubicBezTo>
                  <a:cubicBezTo>
                    <a:pt x="57183" y="110516"/>
                    <a:pt x="58977" y="109603"/>
                    <a:pt x="60151" y="108070"/>
                  </a:cubicBezTo>
                  <a:lnTo>
                    <a:pt x="103373" y="50398"/>
                  </a:lnTo>
                  <a:cubicBezTo>
                    <a:pt x="107972" y="44265"/>
                    <a:pt x="110484" y="36697"/>
                    <a:pt x="110484" y="29032"/>
                  </a:cubicBezTo>
                  <a:cubicBezTo>
                    <a:pt x="110484" y="12983"/>
                    <a:pt x="97501" y="0"/>
                    <a:pt x="81452" y="0"/>
                  </a:cubicBezTo>
                  <a:cubicBezTo>
                    <a:pt x="65501" y="0"/>
                    <a:pt x="57738" y="10993"/>
                    <a:pt x="55258" y="14744"/>
                  </a:cubicBezTo>
                  <a:cubicBezTo>
                    <a:pt x="52779" y="11026"/>
                    <a:pt x="45016" y="0"/>
                    <a:pt x="29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1663600" y="3182875"/>
              <a:ext cx="4273225" cy="2274225"/>
            </a:xfrm>
            <a:custGeom>
              <a:avLst/>
              <a:gdLst/>
              <a:ahLst/>
              <a:cxnLst/>
              <a:rect l="l" t="t" r="r" b="b"/>
              <a:pathLst>
                <a:path w="170929" h="90969" extrusionOk="0">
                  <a:moveTo>
                    <a:pt x="66610" y="0"/>
                  </a:moveTo>
                  <a:cubicBezTo>
                    <a:pt x="56237" y="0"/>
                    <a:pt x="46451" y="4045"/>
                    <a:pt x="39112" y="11385"/>
                  </a:cubicBezTo>
                  <a:lnTo>
                    <a:pt x="2382" y="48115"/>
                  </a:lnTo>
                  <a:cubicBezTo>
                    <a:pt x="1" y="50496"/>
                    <a:pt x="1" y="54378"/>
                    <a:pt x="2382" y="56759"/>
                  </a:cubicBezTo>
                  <a:lnTo>
                    <a:pt x="34806" y="89183"/>
                  </a:lnTo>
                  <a:cubicBezTo>
                    <a:pt x="36013" y="90374"/>
                    <a:pt x="37579" y="90969"/>
                    <a:pt x="39140" y="90969"/>
                  </a:cubicBezTo>
                  <a:cubicBezTo>
                    <a:pt x="40702" y="90969"/>
                    <a:pt x="42260" y="90374"/>
                    <a:pt x="43450" y="89183"/>
                  </a:cubicBezTo>
                  <a:lnTo>
                    <a:pt x="55585" y="77081"/>
                  </a:lnTo>
                  <a:lnTo>
                    <a:pt x="108625" y="77081"/>
                  </a:lnTo>
                  <a:cubicBezTo>
                    <a:pt x="110256" y="77081"/>
                    <a:pt x="111789" y="76429"/>
                    <a:pt x="112963" y="75287"/>
                  </a:cubicBezTo>
                  <a:lnTo>
                    <a:pt x="168547" y="19703"/>
                  </a:lnTo>
                  <a:cubicBezTo>
                    <a:pt x="170929" y="17321"/>
                    <a:pt x="170929" y="13440"/>
                    <a:pt x="168547" y="11058"/>
                  </a:cubicBezTo>
                  <a:lnTo>
                    <a:pt x="163589" y="6100"/>
                  </a:lnTo>
                  <a:cubicBezTo>
                    <a:pt x="161028" y="3540"/>
                    <a:pt x="157677" y="2259"/>
                    <a:pt x="154325" y="2259"/>
                  </a:cubicBezTo>
                  <a:cubicBezTo>
                    <a:pt x="150973" y="2259"/>
                    <a:pt x="147622" y="3540"/>
                    <a:pt x="145061" y="6100"/>
                  </a:cubicBezTo>
                  <a:lnTo>
                    <a:pt x="108331" y="42863"/>
                  </a:lnTo>
                  <a:cubicBezTo>
                    <a:pt x="107157" y="44005"/>
                    <a:pt x="105624" y="44657"/>
                    <a:pt x="103993" y="44657"/>
                  </a:cubicBezTo>
                  <a:lnTo>
                    <a:pt x="66936" y="44657"/>
                  </a:lnTo>
                  <a:cubicBezTo>
                    <a:pt x="63544" y="44657"/>
                    <a:pt x="60804" y="41917"/>
                    <a:pt x="60804" y="38524"/>
                  </a:cubicBezTo>
                  <a:cubicBezTo>
                    <a:pt x="60804" y="35165"/>
                    <a:pt x="63544" y="32424"/>
                    <a:pt x="66936" y="32424"/>
                  </a:cubicBezTo>
                  <a:lnTo>
                    <a:pt x="87781" y="32424"/>
                  </a:lnTo>
                  <a:cubicBezTo>
                    <a:pt x="96751" y="32424"/>
                    <a:pt x="103993" y="25150"/>
                    <a:pt x="103993" y="16212"/>
                  </a:cubicBezTo>
                  <a:cubicBezTo>
                    <a:pt x="103993" y="7242"/>
                    <a:pt x="96751" y="0"/>
                    <a:pt x="87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7"/>
          <p:cNvGrpSpPr/>
          <p:nvPr/>
        </p:nvGrpSpPr>
        <p:grpSpPr>
          <a:xfrm>
            <a:off x="5701292" y="2024909"/>
            <a:ext cx="435803" cy="401878"/>
            <a:chOff x="1190625" y="238125"/>
            <a:chExt cx="5219200" cy="5219200"/>
          </a:xfrm>
        </p:grpSpPr>
        <p:sp>
          <p:nvSpPr>
            <p:cNvPr id="761" name="Google Shape;761;p37"/>
            <p:cNvSpPr/>
            <p:nvPr/>
          </p:nvSpPr>
          <p:spPr>
            <a:xfrm>
              <a:off x="2992050" y="4146800"/>
              <a:ext cx="1616325" cy="502350"/>
            </a:xfrm>
            <a:custGeom>
              <a:avLst/>
              <a:gdLst/>
              <a:ahLst/>
              <a:cxnLst/>
              <a:rect l="l" t="t" r="r" b="b"/>
              <a:pathLst>
                <a:path w="64653" h="20094" extrusionOk="0">
                  <a:moveTo>
                    <a:pt x="6133" y="0"/>
                  </a:moveTo>
                  <a:cubicBezTo>
                    <a:pt x="2740" y="0"/>
                    <a:pt x="0" y="2740"/>
                    <a:pt x="0" y="6133"/>
                  </a:cubicBezTo>
                  <a:lnTo>
                    <a:pt x="0" y="20094"/>
                  </a:lnTo>
                  <a:lnTo>
                    <a:pt x="64653" y="20094"/>
                  </a:lnTo>
                  <a:lnTo>
                    <a:pt x="64653" y="6133"/>
                  </a:lnTo>
                  <a:cubicBezTo>
                    <a:pt x="64653" y="2740"/>
                    <a:pt x="61913" y="0"/>
                    <a:pt x="58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2" name="Google Shape;762;p37"/>
            <p:cNvSpPr/>
            <p:nvPr/>
          </p:nvSpPr>
          <p:spPr>
            <a:xfrm>
              <a:off x="2337200" y="4954950"/>
              <a:ext cx="2926025" cy="502375"/>
            </a:xfrm>
            <a:custGeom>
              <a:avLst/>
              <a:gdLst/>
              <a:ahLst/>
              <a:cxnLst/>
              <a:rect l="l" t="t" r="r" b="b"/>
              <a:pathLst>
                <a:path w="117041" h="20095" extrusionOk="0">
                  <a:moveTo>
                    <a:pt x="6100" y="0"/>
                  </a:moveTo>
                  <a:cubicBezTo>
                    <a:pt x="2741" y="0"/>
                    <a:pt x="1" y="2740"/>
                    <a:pt x="1" y="6133"/>
                  </a:cubicBezTo>
                  <a:lnTo>
                    <a:pt x="1" y="13994"/>
                  </a:lnTo>
                  <a:cubicBezTo>
                    <a:pt x="1" y="17354"/>
                    <a:pt x="2741" y="20094"/>
                    <a:pt x="6100" y="20094"/>
                  </a:cubicBezTo>
                  <a:lnTo>
                    <a:pt x="110941" y="20094"/>
                  </a:lnTo>
                  <a:cubicBezTo>
                    <a:pt x="114301" y="20094"/>
                    <a:pt x="117041" y="17354"/>
                    <a:pt x="117041" y="13994"/>
                  </a:cubicBezTo>
                  <a:lnTo>
                    <a:pt x="117041" y="6133"/>
                  </a:lnTo>
                  <a:cubicBezTo>
                    <a:pt x="117041" y="2740"/>
                    <a:pt x="114301" y="0"/>
                    <a:pt x="110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3" name="Google Shape;763;p37"/>
            <p:cNvSpPr/>
            <p:nvPr/>
          </p:nvSpPr>
          <p:spPr>
            <a:xfrm>
              <a:off x="3461775" y="871750"/>
              <a:ext cx="676875" cy="676900"/>
            </a:xfrm>
            <a:custGeom>
              <a:avLst/>
              <a:gdLst/>
              <a:ahLst/>
              <a:cxnLst/>
              <a:rect l="l" t="t" r="r" b="b"/>
              <a:pathLst>
                <a:path w="27075" h="27076" extrusionOk="0">
                  <a:moveTo>
                    <a:pt x="13538" y="1"/>
                  </a:moveTo>
                  <a:cubicBezTo>
                    <a:pt x="6068" y="1"/>
                    <a:pt x="0" y="6068"/>
                    <a:pt x="0" y="13538"/>
                  </a:cubicBezTo>
                  <a:cubicBezTo>
                    <a:pt x="0" y="20975"/>
                    <a:pt x="6068" y="27075"/>
                    <a:pt x="13538" y="27075"/>
                  </a:cubicBezTo>
                  <a:cubicBezTo>
                    <a:pt x="21008" y="27075"/>
                    <a:pt x="27075" y="20975"/>
                    <a:pt x="27075" y="13538"/>
                  </a:cubicBezTo>
                  <a:cubicBezTo>
                    <a:pt x="27075" y="6068"/>
                    <a:pt x="21008" y="1"/>
                    <a:pt x="13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4" name="Google Shape;764;p37"/>
            <p:cNvSpPr/>
            <p:nvPr/>
          </p:nvSpPr>
          <p:spPr>
            <a:xfrm>
              <a:off x="1988175" y="1035675"/>
              <a:ext cx="349050" cy="349050"/>
            </a:xfrm>
            <a:custGeom>
              <a:avLst/>
              <a:gdLst/>
              <a:ahLst/>
              <a:cxnLst/>
              <a:rect l="l" t="t" r="r" b="b"/>
              <a:pathLst>
                <a:path w="13962" h="13962" extrusionOk="0">
                  <a:moveTo>
                    <a:pt x="6981" y="0"/>
                  </a:moveTo>
                  <a:cubicBezTo>
                    <a:pt x="3132" y="0"/>
                    <a:pt x="0" y="3132"/>
                    <a:pt x="0" y="6981"/>
                  </a:cubicBezTo>
                  <a:cubicBezTo>
                    <a:pt x="0" y="10830"/>
                    <a:pt x="3132" y="13962"/>
                    <a:pt x="6981" y="13962"/>
                  </a:cubicBezTo>
                  <a:cubicBezTo>
                    <a:pt x="10830" y="13962"/>
                    <a:pt x="13962" y="10830"/>
                    <a:pt x="13962" y="6981"/>
                  </a:cubicBezTo>
                  <a:cubicBezTo>
                    <a:pt x="13962" y="3132"/>
                    <a:pt x="10830" y="0"/>
                    <a:pt x="69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5" name="Google Shape;765;p37"/>
            <p:cNvSpPr/>
            <p:nvPr/>
          </p:nvSpPr>
          <p:spPr>
            <a:xfrm>
              <a:off x="1190625" y="1056875"/>
              <a:ext cx="516225" cy="305825"/>
            </a:xfrm>
            <a:custGeom>
              <a:avLst/>
              <a:gdLst/>
              <a:ahLst/>
              <a:cxnLst/>
              <a:rect l="l" t="t" r="r" b="b"/>
              <a:pathLst>
                <a:path w="20649" h="12233" extrusionOk="0">
                  <a:moveTo>
                    <a:pt x="6133" y="0"/>
                  </a:moveTo>
                  <a:cubicBezTo>
                    <a:pt x="2740" y="0"/>
                    <a:pt x="0" y="2740"/>
                    <a:pt x="0" y="6133"/>
                  </a:cubicBezTo>
                  <a:cubicBezTo>
                    <a:pt x="0" y="9493"/>
                    <a:pt x="2740" y="12233"/>
                    <a:pt x="6133" y="12233"/>
                  </a:cubicBezTo>
                  <a:lnTo>
                    <a:pt x="20648" y="12233"/>
                  </a:lnTo>
                  <a:cubicBezTo>
                    <a:pt x="19996" y="10308"/>
                    <a:pt x="19670" y="8253"/>
                    <a:pt x="19670" y="6133"/>
                  </a:cubicBezTo>
                  <a:cubicBezTo>
                    <a:pt x="19670" y="3980"/>
                    <a:pt x="19996" y="1925"/>
                    <a:pt x="20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6" name="Google Shape;766;p37"/>
            <p:cNvSpPr/>
            <p:nvPr/>
          </p:nvSpPr>
          <p:spPr>
            <a:xfrm>
              <a:off x="3647700" y="238125"/>
              <a:ext cx="305850" cy="345775"/>
            </a:xfrm>
            <a:custGeom>
              <a:avLst/>
              <a:gdLst/>
              <a:ahLst/>
              <a:cxnLst/>
              <a:rect l="l" t="t" r="r" b="b"/>
              <a:pathLst>
                <a:path w="12234" h="13831" extrusionOk="0">
                  <a:moveTo>
                    <a:pt x="6101" y="0"/>
                  </a:moveTo>
                  <a:cubicBezTo>
                    <a:pt x="2708" y="0"/>
                    <a:pt x="1" y="2740"/>
                    <a:pt x="1" y="6133"/>
                  </a:cubicBezTo>
                  <a:lnTo>
                    <a:pt x="1" y="13831"/>
                  </a:lnTo>
                  <a:cubicBezTo>
                    <a:pt x="1958" y="13374"/>
                    <a:pt x="3980" y="13113"/>
                    <a:pt x="6101" y="13113"/>
                  </a:cubicBezTo>
                  <a:cubicBezTo>
                    <a:pt x="8221" y="13113"/>
                    <a:pt x="10243" y="13374"/>
                    <a:pt x="12233" y="13831"/>
                  </a:cubicBezTo>
                  <a:lnTo>
                    <a:pt x="12233" y="6133"/>
                  </a:lnTo>
                  <a:cubicBezTo>
                    <a:pt x="12233" y="2740"/>
                    <a:pt x="9493"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7" name="Google Shape;767;p37"/>
            <p:cNvSpPr/>
            <p:nvPr/>
          </p:nvSpPr>
          <p:spPr>
            <a:xfrm>
              <a:off x="4425700" y="1056875"/>
              <a:ext cx="557000" cy="305825"/>
            </a:xfrm>
            <a:custGeom>
              <a:avLst/>
              <a:gdLst/>
              <a:ahLst/>
              <a:cxnLst/>
              <a:rect l="l" t="t" r="r" b="b"/>
              <a:pathLst>
                <a:path w="22280" h="12233" extrusionOk="0">
                  <a:moveTo>
                    <a:pt x="0" y="0"/>
                  </a:moveTo>
                  <a:cubicBezTo>
                    <a:pt x="489" y="1958"/>
                    <a:pt x="750" y="4013"/>
                    <a:pt x="750" y="6133"/>
                  </a:cubicBezTo>
                  <a:cubicBezTo>
                    <a:pt x="750" y="8221"/>
                    <a:pt x="489" y="10276"/>
                    <a:pt x="0" y="12233"/>
                  </a:cubicBezTo>
                  <a:lnTo>
                    <a:pt x="22279" y="12233"/>
                  </a:lnTo>
                  <a:cubicBezTo>
                    <a:pt x="21627" y="10308"/>
                    <a:pt x="21268" y="8253"/>
                    <a:pt x="21268" y="6133"/>
                  </a:cubicBezTo>
                  <a:cubicBezTo>
                    <a:pt x="21268" y="3980"/>
                    <a:pt x="21627" y="1925"/>
                    <a:pt x="22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8" name="Google Shape;768;p37"/>
            <p:cNvSpPr/>
            <p:nvPr/>
          </p:nvSpPr>
          <p:spPr>
            <a:xfrm>
              <a:off x="2617725" y="1056875"/>
              <a:ext cx="557025" cy="305825"/>
            </a:xfrm>
            <a:custGeom>
              <a:avLst/>
              <a:gdLst/>
              <a:ahLst/>
              <a:cxnLst/>
              <a:rect l="l" t="t" r="r" b="b"/>
              <a:pathLst>
                <a:path w="22281" h="12233" extrusionOk="0">
                  <a:moveTo>
                    <a:pt x="1" y="0"/>
                  </a:moveTo>
                  <a:cubicBezTo>
                    <a:pt x="653" y="1925"/>
                    <a:pt x="1012" y="3980"/>
                    <a:pt x="1012" y="6133"/>
                  </a:cubicBezTo>
                  <a:cubicBezTo>
                    <a:pt x="1012" y="8253"/>
                    <a:pt x="653" y="10308"/>
                    <a:pt x="1" y="12233"/>
                  </a:cubicBezTo>
                  <a:lnTo>
                    <a:pt x="22280" y="12233"/>
                  </a:lnTo>
                  <a:cubicBezTo>
                    <a:pt x="21791" y="10276"/>
                    <a:pt x="21530" y="8221"/>
                    <a:pt x="21530" y="6133"/>
                  </a:cubicBezTo>
                  <a:cubicBezTo>
                    <a:pt x="21530" y="4013"/>
                    <a:pt x="21791" y="1958"/>
                    <a:pt x="22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69" name="Google Shape;769;p37"/>
            <p:cNvSpPr/>
            <p:nvPr/>
          </p:nvSpPr>
          <p:spPr>
            <a:xfrm>
              <a:off x="5893575" y="1056875"/>
              <a:ext cx="516250" cy="305825"/>
            </a:xfrm>
            <a:custGeom>
              <a:avLst/>
              <a:gdLst/>
              <a:ahLst/>
              <a:cxnLst/>
              <a:rect l="l" t="t" r="r" b="b"/>
              <a:pathLst>
                <a:path w="20650" h="12233" extrusionOk="0">
                  <a:moveTo>
                    <a:pt x="1" y="0"/>
                  </a:moveTo>
                  <a:cubicBezTo>
                    <a:pt x="653" y="1925"/>
                    <a:pt x="979" y="3980"/>
                    <a:pt x="979" y="6133"/>
                  </a:cubicBezTo>
                  <a:cubicBezTo>
                    <a:pt x="979" y="8253"/>
                    <a:pt x="653" y="10308"/>
                    <a:pt x="1" y="12233"/>
                  </a:cubicBezTo>
                  <a:lnTo>
                    <a:pt x="14549" y="12233"/>
                  </a:lnTo>
                  <a:cubicBezTo>
                    <a:pt x="17909" y="12233"/>
                    <a:pt x="20649" y="9493"/>
                    <a:pt x="20649" y="6133"/>
                  </a:cubicBezTo>
                  <a:cubicBezTo>
                    <a:pt x="20649" y="2740"/>
                    <a:pt x="17909" y="0"/>
                    <a:pt x="145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70" name="Google Shape;770;p37"/>
            <p:cNvSpPr/>
            <p:nvPr/>
          </p:nvSpPr>
          <p:spPr>
            <a:xfrm>
              <a:off x="3647700" y="1835675"/>
              <a:ext cx="305850" cy="2005325"/>
            </a:xfrm>
            <a:custGeom>
              <a:avLst/>
              <a:gdLst/>
              <a:ahLst/>
              <a:cxnLst/>
              <a:rect l="l" t="t" r="r" b="b"/>
              <a:pathLst>
                <a:path w="12234" h="80213" extrusionOk="0">
                  <a:moveTo>
                    <a:pt x="1" y="0"/>
                  </a:moveTo>
                  <a:lnTo>
                    <a:pt x="1" y="80213"/>
                  </a:lnTo>
                  <a:lnTo>
                    <a:pt x="12233" y="80213"/>
                  </a:lnTo>
                  <a:lnTo>
                    <a:pt x="12233" y="0"/>
                  </a:lnTo>
                  <a:cubicBezTo>
                    <a:pt x="10243" y="490"/>
                    <a:pt x="8221" y="751"/>
                    <a:pt x="6101" y="751"/>
                  </a:cubicBezTo>
                  <a:cubicBezTo>
                    <a:pt x="3980" y="751"/>
                    <a:pt x="1958" y="49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71" name="Google Shape;771;p37"/>
            <p:cNvSpPr/>
            <p:nvPr/>
          </p:nvSpPr>
          <p:spPr>
            <a:xfrm>
              <a:off x="5263200" y="1035675"/>
              <a:ext cx="349875" cy="349050"/>
            </a:xfrm>
            <a:custGeom>
              <a:avLst/>
              <a:gdLst/>
              <a:ahLst/>
              <a:cxnLst/>
              <a:rect l="l" t="t" r="r" b="b"/>
              <a:pathLst>
                <a:path w="13995" h="13962" extrusionOk="0">
                  <a:moveTo>
                    <a:pt x="6981" y="0"/>
                  </a:moveTo>
                  <a:cubicBezTo>
                    <a:pt x="3132" y="0"/>
                    <a:pt x="1" y="3132"/>
                    <a:pt x="1" y="6981"/>
                  </a:cubicBezTo>
                  <a:cubicBezTo>
                    <a:pt x="1" y="10830"/>
                    <a:pt x="3132" y="13962"/>
                    <a:pt x="6981" y="13962"/>
                  </a:cubicBezTo>
                  <a:cubicBezTo>
                    <a:pt x="10830" y="13962"/>
                    <a:pt x="13995" y="10830"/>
                    <a:pt x="13995" y="6981"/>
                  </a:cubicBezTo>
                  <a:cubicBezTo>
                    <a:pt x="13995" y="3132"/>
                    <a:pt x="10830" y="0"/>
                    <a:pt x="69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72" name="Google Shape;772;p37"/>
            <p:cNvSpPr/>
            <p:nvPr/>
          </p:nvSpPr>
          <p:spPr>
            <a:xfrm>
              <a:off x="1565750" y="1636700"/>
              <a:ext cx="1193075" cy="752725"/>
            </a:xfrm>
            <a:custGeom>
              <a:avLst/>
              <a:gdLst/>
              <a:ahLst/>
              <a:cxnLst/>
              <a:rect l="l" t="t" r="r" b="b"/>
              <a:pathLst>
                <a:path w="47723" h="30109" extrusionOk="0">
                  <a:moveTo>
                    <a:pt x="15038" y="0"/>
                  </a:moveTo>
                  <a:lnTo>
                    <a:pt x="0" y="30108"/>
                  </a:lnTo>
                  <a:lnTo>
                    <a:pt x="13668" y="30108"/>
                  </a:lnTo>
                  <a:lnTo>
                    <a:pt x="23878" y="9721"/>
                  </a:lnTo>
                  <a:lnTo>
                    <a:pt x="34055" y="30108"/>
                  </a:lnTo>
                  <a:lnTo>
                    <a:pt x="47723" y="30108"/>
                  </a:lnTo>
                  <a:lnTo>
                    <a:pt x="32685" y="0"/>
                  </a:lnTo>
                  <a:cubicBezTo>
                    <a:pt x="30043" y="1370"/>
                    <a:pt x="27042" y="2153"/>
                    <a:pt x="23878" y="2153"/>
                  </a:cubicBezTo>
                  <a:cubicBezTo>
                    <a:pt x="20681" y="2153"/>
                    <a:pt x="17680" y="1370"/>
                    <a:pt x="15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73" name="Google Shape;773;p37"/>
            <p:cNvSpPr/>
            <p:nvPr/>
          </p:nvSpPr>
          <p:spPr>
            <a:xfrm>
              <a:off x="1190625" y="2695200"/>
              <a:ext cx="1943350" cy="1124600"/>
            </a:xfrm>
            <a:custGeom>
              <a:avLst/>
              <a:gdLst/>
              <a:ahLst/>
              <a:cxnLst/>
              <a:rect l="l" t="t" r="r" b="b"/>
              <a:pathLst>
                <a:path w="77734" h="44984" extrusionOk="0">
                  <a:moveTo>
                    <a:pt x="6133" y="1"/>
                  </a:moveTo>
                  <a:cubicBezTo>
                    <a:pt x="2740" y="1"/>
                    <a:pt x="0" y="2708"/>
                    <a:pt x="0" y="6101"/>
                  </a:cubicBezTo>
                  <a:cubicBezTo>
                    <a:pt x="0" y="27532"/>
                    <a:pt x="17452" y="44983"/>
                    <a:pt x="38883" y="44983"/>
                  </a:cubicBezTo>
                  <a:cubicBezTo>
                    <a:pt x="60314" y="44983"/>
                    <a:pt x="77733" y="27532"/>
                    <a:pt x="77733" y="6101"/>
                  </a:cubicBezTo>
                  <a:cubicBezTo>
                    <a:pt x="77733" y="2708"/>
                    <a:pt x="74993" y="1"/>
                    <a:pt x="71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74" name="Google Shape;774;p37"/>
            <p:cNvSpPr/>
            <p:nvPr/>
          </p:nvSpPr>
          <p:spPr>
            <a:xfrm>
              <a:off x="4841600" y="1636700"/>
              <a:ext cx="1193075" cy="752725"/>
            </a:xfrm>
            <a:custGeom>
              <a:avLst/>
              <a:gdLst/>
              <a:ahLst/>
              <a:cxnLst/>
              <a:rect l="l" t="t" r="r" b="b"/>
              <a:pathLst>
                <a:path w="47723" h="30109" extrusionOk="0">
                  <a:moveTo>
                    <a:pt x="15038" y="0"/>
                  </a:moveTo>
                  <a:lnTo>
                    <a:pt x="0" y="30108"/>
                  </a:lnTo>
                  <a:lnTo>
                    <a:pt x="13668" y="30108"/>
                  </a:lnTo>
                  <a:lnTo>
                    <a:pt x="23845" y="9721"/>
                  </a:lnTo>
                  <a:lnTo>
                    <a:pt x="34055" y="30108"/>
                  </a:lnTo>
                  <a:lnTo>
                    <a:pt x="47723" y="30108"/>
                  </a:lnTo>
                  <a:lnTo>
                    <a:pt x="32685" y="0"/>
                  </a:lnTo>
                  <a:cubicBezTo>
                    <a:pt x="30043" y="1370"/>
                    <a:pt x="27042" y="2153"/>
                    <a:pt x="23845" y="2153"/>
                  </a:cubicBezTo>
                  <a:cubicBezTo>
                    <a:pt x="20681" y="2153"/>
                    <a:pt x="17680" y="1370"/>
                    <a:pt x="15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sp>
          <p:nvSpPr>
            <p:cNvPr id="775" name="Google Shape;775;p37"/>
            <p:cNvSpPr/>
            <p:nvPr/>
          </p:nvSpPr>
          <p:spPr>
            <a:xfrm>
              <a:off x="4466450" y="2695200"/>
              <a:ext cx="1943375" cy="1124600"/>
            </a:xfrm>
            <a:custGeom>
              <a:avLst/>
              <a:gdLst/>
              <a:ahLst/>
              <a:cxnLst/>
              <a:rect l="l" t="t" r="r" b="b"/>
              <a:pathLst>
                <a:path w="77735" h="44984" extrusionOk="0">
                  <a:moveTo>
                    <a:pt x="71694" y="0"/>
                  </a:moveTo>
                  <a:cubicBezTo>
                    <a:pt x="71674" y="0"/>
                    <a:pt x="71654" y="0"/>
                    <a:pt x="71634" y="1"/>
                  </a:cubicBezTo>
                  <a:lnTo>
                    <a:pt x="6101" y="1"/>
                  </a:lnTo>
                  <a:cubicBezTo>
                    <a:pt x="2741" y="1"/>
                    <a:pt x="1" y="2708"/>
                    <a:pt x="1" y="6101"/>
                  </a:cubicBezTo>
                  <a:cubicBezTo>
                    <a:pt x="1" y="27532"/>
                    <a:pt x="17420" y="44983"/>
                    <a:pt x="38851" y="44983"/>
                  </a:cubicBezTo>
                  <a:cubicBezTo>
                    <a:pt x="60283" y="44983"/>
                    <a:pt x="77734" y="27532"/>
                    <a:pt x="77734" y="6101"/>
                  </a:cubicBezTo>
                  <a:cubicBezTo>
                    <a:pt x="77734" y="2728"/>
                    <a:pt x="75026" y="0"/>
                    <a:pt x="716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2F2F2"/>
                </a:solidFill>
              </a:endParaRPr>
            </a:p>
          </p:txBody>
        </p:sp>
      </p:grpSp>
      <p:sp>
        <p:nvSpPr>
          <p:cNvPr id="776" name="Google Shape;776;p37"/>
          <p:cNvSpPr/>
          <p:nvPr/>
        </p:nvSpPr>
        <p:spPr>
          <a:xfrm>
            <a:off x="425077" y="2403826"/>
            <a:ext cx="600300" cy="6003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37"/>
          <p:cNvGrpSpPr/>
          <p:nvPr/>
        </p:nvGrpSpPr>
        <p:grpSpPr>
          <a:xfrm>
            <a:off x="564127" y="2530438"/>
            <a:ext cx="322201" cy="347062"/>
            <a:chOff x="1663600" y="238125"/>
            <a:chExt cx="4273225" cy="5218975"/>
          </a:xfrm>
        </p:grpSpPr>
        <p:sp>
          <p:nvSpPr>
            <p:cNvPr id="778" name="Google Shape;778;p37"/>
            <p:cNvSpPr/>
            <p:nvPr/>
          </p:nvSpPr>
          <p:spPr>
            <a:xfrm>
              <a:off x="3152700" y="238125"/>
              <a:ext cx="2762100" cy="2762925"/>
            </a:xfrm>
            <a:custGeom>
              <a:avLst/>
              <a:gdLst/>
              <a:ahLst/>
              <a:cxnLst/>
              <a:rect l="l" t="t" r="r" b="b"/>
              <a:pathLst>
                <a:path w="110484" h="110517" extrusionOk="0">
                  <a:moveTo>
                    <a:pt x="29032" y="0"/>
                  </a:moveTo>
                  <a:cubicBezTo>
                    <a:pt x="12950" y="0"/>
                    <a:pt x="0" y="13015"/>
                    <a:pt x="0" y="29032"/>
                  </a:cubicBezTo>
                  <a:cubicBezTo>
                    <a:pt x="0" y="36697"/>
                    <a:pt x="2512" y="44265"/>
                    <a:pt x="7112" y="50398"/>
                  </a:cubicBezTo>
                  <a:lnTo>
                    <a:pt x="50365" y="108070"/>
                  </a:lnTo>
                  <a:cubicBezTo>
                    <a:pt x="51507" y="109603"/>
                    <a:pt x="53334" y="110516"/>
                    <a:pt x="55258" y="110516"/>
                  </a:cubicBezTo>
                  <a:cubicBezTo>
                    <a:pt x="57183" y="110516"/>
                    <a:pt x="58977" y="109603"/>
                    <a:pt x="60151" y="108070"/>
                  </a:cubicBezTo>
                  <a:lnTo>
                    <a:pt x="103373" y="50398"/>
                  </a:lnTo>
                  <a:cubicBezTo>
                    <a:pt x="107972" y="44265"/>
                    <a:pt x="110484" y="36697"/>
                    <a:pt x="110484" y="29032"/>
                  </a:cubicBezTo>
                  <a:cubicBezTo>
                    <a:pt x="110484" y="12983"/>
                    <a:pt x="97501" y="0"/>
                    <a:pt x="81452" y="0"/>
                  </a:cubicBezTo>
                  <a:cubicBezTo>
                    <a:pt x="65501" y="0"/>
                    <a:pt x="57738" y="10993"/>
                    <a:pt x="55258" y="14744"/>
                  </a:cubicBezTo>
                  <a:cubicBezTo>
                    <a:pt x="52779" y="11026"/>
                    <a:pt x="45016" y="0"/>
                    <a:pt x="29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63600" y="3182875"/>
              <a:ext cx="4273225" cy="2274225"/>
            </a:xfrm>
            <a:custGeom>
              <a:avLst/>
              <a:gdLst/>
              <a:ahLst/>
              <a:cxnLst/>
              <a:rect l="l" t="t" r="r" b="b"/>
              <a:pathLst>
                <a:path w="170929" h="90969" extrusionOk="0">
                  <a:moveTo>
                    <a:pt x="66610" y="0"/>
                  </a:moveTo>
                  <a:cubicBezTo>
                    <a:pt x="56237" y="0"/>
                    <a:pt x="46451" y="4045"/>
                    <a:pt x="39112" y="11385"/>
                  </a:cubicBezTo>
                  <a:lnTo>
                    <a:pt x="2382" y="48115"/>
                  </a:lnTo>
                  <a:cubicBezTo>
                    <a:pt x="1" y="50496"/>
                    <a:pt x="1" y="54378"/>
                    <a:pt x="2382" y="56759"/>
                  </a:cubicBezTo>
                  <a:lnTo>
                    <a:pt x="34806" y="89183"/>
                  </a:lnTo>
                  <a:cubicBezTo>
                    <a:pt x="36013" y="90374"/>
                    <a:pt x="37579" y="90969"/>
                    <a:pt x="39140" y="90969"/>
                  </a:cubicBezTo>
                  <a:cubicBezTo>
                    <a:pt x="40702" y="90969"/>
                    <a:pt x="42260" y="90374"/>
                    <a:pt x="43450" y="89183"/>
                  </a:cubicBezTo>
                  <a:lnTo>
                    <a:pt x="55585" y="77081"/>
                  </a:lnTo>
                  <a:lnTo>
                    <a:pt x="108625" y="77081"/>
                  </a:lnTo>
                  <a:cubicBezTo>
                    <a:pt x="110256" y="77081"/>
                    <a:pt x="111789" y="76429"/>
                    <a:pt x="112963" y="75287"/>
                  </a:cubicBezTo>
                  <a:lnTo>
                    <a:pt x="168547" y="19703"/>
                  </a:lnTo>
                  <a:cubicBezTo>
                    <a:pt x="170929" y="17321"/>
                    <a:pt x="170929" y="13440"/>
                    <a:pt x="168547" y="11058"/>
                  </a:cubicBezTo>
                  <a:lnTo>
                    <a:pt x="163589" y="6100"/>
                  </a:lnTo>
                  <a:cubicBezTo>
                    <a:pt x="161028" y="3540"/>
                    <a:pt x="157677" y="2259"/>
                    <a:pt x="154325" y="2259"/>
                  </a:cubicBezTo>
                  <a:cubicBezTo>
                    <a:pt x="150973" y="2259"/>
                    <a:pt x="147622" y="3540"/>
                    <a:pt x="145061" y="6100"/>
                  </a:cubicBezTo>
                  <a:lnTo>
                    <a:pt x="108331" y="42863"/>
                  </a:lnTo>
                  <a:cubicBezTo>
                    <a:pt x="107157" y="44005"/>
                    <a:pt x="105624" y="44657"/>
                    <a:pt x="103993" y="44657"/>
                  </a:cubicBezTo>
                  <a:lnTo>
                    <a:pt x="66936" y="44657"/>
                  </a:lnTo>
                  <a:cubicBezTo>
                    <a:pt x="63544" y="44657"/>
                    <a:pt x="60804" y="41917"/>
                    <a:pt x="60804" y="38524"/>
                  </a:cubicBezTo>
                  <a:cubicBezTo>
                    <a:pt x="60804" y="35165"/>
                    <a:pt x="63544" y="32424"/>
                    <a:pt x="66936" y="32424"/>
                  </a:cubicBezTo>
                  <a:lnTo>
                    <a:pt x="87781" y="32424"/>
                  </a:lnTo>
                  <a:cubicBezTo>
                    <a:pt x="96751" y="32424"/>
                    <a:pt x="103993" y="25150"/>
                    <a:pt x="103993" y="16212"/>
                  </a:cubicBezTo>
                  <a:cubicBezTo>
                    <a:pt x="103993" y="7242"/>
                    <a:pt x="96751" y="0"/>
                    <a:pt x="87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37"/>
          <p:cNvSpPr txBox="1">
            <a:spLocks noGrp="1"/>
          </p:cNvSpPr>
          <p:nvPr>
            <p:ph type="title" idx="8"/>
          </p:nvPr>
        </p:nvSpPr>
        <p:spPr>
          <a:xfrm>
            <a:off x="-195473" y="3004124"/>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CC4125"/>
                </a:solidFill>
              </a:rPr>
              <a:t>CULTURE</a:t>
            </a:r>
            <a:endParaRPr sz="2000">
              <a:solidFill>
                <a:srgbClr val="CC4125"/>
              </a:solidFill>
            </a:endParaRPr>
          </a:p>
        </p:txBody>
      </p:sp>
      <p:sp>
        <p:nvSpPr>
          <p:cNvPr id="781" name="Google Shape;781;p37"/>
          <p:cNvSpPr/>
          <p:nvPr/>
        </p:nvSpPr>
        <p:spPr>
          <a:xfrm>
            <a:off x="8118627" y="2336838"/>
            <a:ext cx="600300" cy="600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7999077" y="3908488"/>
            <a:ext cx="600300" cy="600300"/>
          </a:xfrm>
          <a:prstGeom prst="ellipse">
            <a:avLst/>
          </a:prstGeom>
          <a:solidFill>
            <a:srgbClr val="41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txBox="1">
            <a:spLocks noGrp="1"/>
          </p:cNvSpPr>
          <p:nvPr>
            <p:ph type="title" idx="8"/>
          </p:nvPr>
        </p:nvSpPr>
        <p:spPr>
          <a:xfrm>
            <a:off x="7566552" y="2991037"/>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E06666"/>
                </a:solidFill>
              </a:rPr>
              <a:t>MALE SELF INTEREST</a:t>
            </a:r>
            <a:endParaRPr sz="2000">
              <a:solidFill>
                <a:srgbClr val="E06666"/>
              </a:solidFill>
            </a:endParaRPr>
          </a:p>
        </p:txBody>
      </p:sp>
      <p:sp>
        <p:nvSpPr>
          <p:cNvPr id="784" name="Google Shape;784;p37"/>
          <p:cNvSpPr txBox="1">
            <a:spLocks noGrp="1"/>
          </p:cNvSpPr>
          <p:nvPr>
            <p:ph type="title" idx="8"/>
          </p:nvPr>
        </p:nvSpPr>
        <p:spPr>
          <a:xfrm>
            <a:off x="7498075" y="4580800"/>
            <a:ext cx="16458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434343"/>
                </a:solidFill>
              </a:rPr>
              <a:t>WISDOM</a:t>
            </a:r>
            <a:endParaRPr sz="2000">
              <a:solidFill>
                <a:srgbClr val="434343"/>
              </a:solidFill>
            </a:endParaRPr>
          </a:p>
        </p:txBody>
      </p:sp>
      <p:grpSp>
        <p:nvGrpSpPr>
          <p:cNvPr id="785" name="Google Shape;785;p37"/>
          <p:cNvGrpSpPr/>
          <p:nvPr/>
        </p:nvGrpSpPr>
        <p:grpSpPr>
          <a:xfrm>
            <a:off x="8178437" y="2436063"/>
            <a:ext cx="480688" cy="401878"/>
            <a:chOff x="1190625" y="238125"/>
            <a:chExt cx="5219200" cy="5219200"/>
          </a:xfrm>
        </p:grpSpPr>
        <p:sp>
          <p:nvSpPr>
            <p:cNvPr id="786" name="Google Shape;786;p37"/>
            <p:cNvSpPr/>
            <p:nvPr/>
          </p:nvSpPr>
          <p:spPr>
            <a:xfrm>
              <a:off x="3483800" y="238125"/>
              <a:ext cx="2926025" cy="3090175"/>
            </a:xfrm>
            <a:custGeom>
              <a:avLst/>
              <a:gdLst/>
              <a:ahLst/>
              <a:cxnLst/>
              <a:rect l="l" t="t" r="r" b="b"/>
              <a:pathLst>
                <a:path w="117041" h="123607" extrusionOk="0">
                  <a:moveTo>
                    <a:pt x="58520" y="26194"/>
                  </a:moveTo>
                  <a:cubicBezTo>
                    <a:pt x="61880" y="26194"/>
                    <a:pt x="64620" y="28934"/>
                    <a:pt x="64620" y="32326"/>
                  </a:cubicBezTo>
                  <a:lnTo>
                    <a:pt x="64620" y="45439"/>
                  </a:lnTo>
                  <a:cubicBezTo>
                    <a:pt x="64620" y="48799"/>
                    <a:pt x="61880" y="51539"/>
                    <a:pt x="58520" y="51539"/>
                  </a:cubicBezTo>
                  <a:cubicBezTo>
                    <a:pt x="55128" y="51539"/>
                    <a:pt x="52388" y="48799"/>
                    <a:pt x="52388" y="45439"/>
                  </a:cubicBezTo>
                  <a:lnTo>
                    <a:pt x="52388" y="32326"/>
                  </a:lnTo>
                  <a:cubicBezTo>
                    <a:pt x="52388" y="28934"/>
                    <a:pt x="55128" y="26194"/>
                    <a:pt x="58520" y="26194"/>
                  </a:cubicBezTo>
                  <a:close/>
                  <a:moveTo>
                    <a:pt x="58520" y="58977"/>
                  </a:moveTo>
                  <a:cubicBezTo>
                    <a:pt x="61880" y="58977"/>
                    <a:pt x="64620" y="61717"/>
                    <a:pt x="64620" y="65077"/>
                  </a:cubicBezTo>
                  <a:cubicBezTo>
                    <a:pt x="64620" y="68436"/>
                    <a:pt x="61880" y="71209"/>
                    <a:pt x="58520" y="71209"/>
                  </a:cubicBezTo>
                  <a:cubicBezTo>
                    <a:pt x="55128" y="71209"/>
                    <a:pt x="52388" y="68436"/>
                    <a:pt x="52388" y="65077"/>
                  </a:cubicBezTo>
                  <a:cubicBezTo>
                    <a:pt x="52388" y="61717"/>
                    <a:pt x="55128" y="58977"/>
                    <a:pt x="58520" y="58977"/>
                  </a:cubicBezTo>
                  <a:close/>
                  <a:moveTo>
                    <a:pt x="58520" y="0"/>
                  </a:moveTo>
                  <a:cubicBezTo>
                    <a:pt x="29717" y="0"/>
                    <a:pt x="0" y="18920"/>
                    <a:pt x="0" y="48701"/>
                  </a:cubicBezTo>
                  <a:cubicBezTo>
                    <a:pt x="0" y="75221"/>
                    <a:pt x="24498" y="94728"/>
                    <a:pt x="52388" y="97142"/>
                  </a:cubicBezTo>
                  <a:lnTo>
                    <a:pt x="52388" y="117497"/>
                  </a:lnTo>
                  <a:cubicBezTo>
                    <a:pt x="52388" y="119976"/>
                    <a:pt x="53888" y="122194"/>
                    <a:pt x="56171" y="123140"/>
                  </a:cubicBezTo>
                  <a:cubicBezTo>
                    <a:pt x="56945" y="123460"/>
                    <a:pt x="57734" y="123606"/>
                    <a:pt x="58503" y="123606"/>
                  </a:cubicBezTo>
                  <a:cubicBezTo>
                    <a:pt x="60166" y="123606"/>
                    <a:pt x="61733" y="122918"/>
                    <a:pt x="62826" y="121803"/>
                  </a:cubicBezTo>
                  <a:lnTo>
                    <a:pt x="103666" y="80995"/>
                  </a:lnTo>
                  <a:cubicBezTo>
                    <a:pt x="112278" y="72351"/>
                    <a:pt x="117040" y="60901"/>
                    <a:pt x="117040" y="48701"/>
                  </a:cubicBezTo>
                  <a:cubicBezTo>
                    <a:pt x="117040" y="18920"/>
                    <a:pt x="87323" y="0"/>
                    <a:pt x="58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145350" y="4315600"/>
              <a:ext cx="982700" cy="1141725"/>
            </a:xfrm>
            <a:custGeom>
              <a:avLst/>
              <a:gdLst/>
              <a:ahLst/>
              <a:cxnLst/>
              <a:rect l="l" t="t" r="r" b="b"/>
              <a:pathLst>
                <a:path w="39308" h="45669" extrusionOk="0">
                  <a:moveTo>
                    <a:pt x="1" y="0"/>
                  </a:moveTo>
                  <a:lnTo>
                    <a:pt x="1" y="39568"/>
                  </a:lnTo>
                  <a:cubicBezTo>
                    <a:pt x="1" y="42928"/>
                    <a:pt x="2741" y="45668"/>
                    <a:pt x="6101" y="45668"/>
                  </a:cubicBezTo>
                  <a:lnTo>
                    <a:pt x="33175" y="45668"/>
                  </a:lnTo>
                  <a:cubicBezTo>
                    <a:pt x="36568" y="45668"/>
                    <a:pt x="39308" y="42928"/>
                    <a:pt x="39308" y="39568"/>
                  </a:cubicBezTo>
                  <a:lnTo>
                    <a:pt x="39308" y="0"/>
                  </a:lnTo>
                  <a:cubicBezTo>
                    <a:pt x="33567" y="3491"/>
                    <a:pt x="26847" y="5480"/>
                    <a:pt x="19638" y="5480"/>
                  </a:cubicBezTo>
                  <a:cubicBezTo>
                    <a:pt x="12462" y="5480"/>
                    <a:pt x="5742" y="349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2927625" y="2857275"/>
              <a:ext cx="1417350" cy="1288400"/>
            </a:xfrm>
            <a:custGeom>
              <a:avLst/>
              <a:gdLst/>
              <a:ahLst/>
              <a:cxnLst/>
              <a:rect l="l" t="t" r="r" b="b"/>
              <a:pathLst>
                <a:path w="56694" h="51536" extrusionOk="0">
                  <a:moveTo>
                    <a:pt x="28382" y="0"/>
                  </a:moveTo>
                  <a:cubicBezTo>
                    <a:pt x="26422" y="0"/>
                    <a:pt x="24432" y="225"/>
                    <a:pt x="22443" y="694"/>
                  </a:cubicBezTo>
                  <a:cubicBezTo>
                    <a:pt x="8579" y="3956"/>
                    <a:pt x="0" y="17852"/>
                    <a:pt x="3295" y="31683"/>
                  </a:cubicBezTo>
                  <a:cubicBezTo>
                    <a:pt x="6085" y="43543"/>
                    <a:pt x="16658" y="51535"/>
                    <a:pt x="28315" y="51535"/>
                  </a:cubicBezTo>
                  <a:cubicBezTo>
                    <a:pt x="30284" y="51535"/>
                    <a:pt x="32285" y="51307"/>
                    <a:pt x="34284" y="50831"/>
                  </a:cubicBezTo>
                  <a:cubicBezTo>
                    <a:pt x="48147" y="47569"/>
                    <a:pt x="56694" y="33673"/>
                    <a:pt x="53432" y="19842"/>
                  </a:cubicBezTo>
                  <a:cubicBezTo>
                    <a:pt x="50639" y="7972"/>
                    <a:pt x="40050" y="0"/>
                    <a:pt x="28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4433850" y="3925800"/>
              <a:ext cx="502375" cy="1531525"/>
            </a:xfrm>
            <a:custGeom>
              <a:avLst/>
              <a:gdLst/>
              <a:ahLst/>
              <a:cxnLst/>
              <a:rect l="l" t="t" r="r" b="b"/>
              <a:pathLst>
                <a:path w="20095" h="61261" extrusionOk="0">
                  <a:moveTo>
                    <a:pt x="2120" y="0"/>
                  </a:moveTo>
                  <a:cubicBezTo>
                    <a:pt x="1468" y="1305"/>
                    <a:pt x="783" y="2544"/>
                    <a:pt x="0" y="3719"/>
                  </a:cubicBezTo>
                  <a:lnTo>
                    <a:pt x="0" y="61260"/>
                  </a:lnTo>
                  <a:lnTo>
                    <a:pt x="13962" y="61260"/>
                  </a:lnTo>
                  <a:cubicBezTo>
                    <a:pt x="17354" y="61260"/>
                    <a:pt x="20094" y="58520"/>
                    <a:pt x="20094" y="55160"/>
                  </a:cubicBezTo>
                  <a:lnTo>
                    <a:pt x="20094" y="28934"/>
                  </a:lnTo>
                  <a:cubicBezTo>
                    <a:pt x="20094" y="16277"/>
                    <a:pt x="12755" y="5317"/>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1190625" y="238125"/>
              <a:ext cx="1943350" cy="2329875"/>
            </a:xfrm>
            <a:custGeom>
              <a:avLst/>
              <a:gdLst/>
              <a:ahLst/>
              <a:cxnLst/>
              <a:rect l="l" t="t" r="r" b="b"/>
              <a:pathLst>
                <a:path w="77734" h="93195" extrusionOk="0">
                  <a:moveTo>
                    <a:pt x="6133" y="0"/>
                  </a:moveTo>
                  <a:cubicBezTo>
                    <a:pt x="2740" y="0"/>
                    <a:pt x="0" y="2740"/>
                    <a:pt x="0" y="6133"/>
                  </a:cubicBezTo>
                  <a:lnTo>
                    <a:pt x="0" y="72514"/>
                  </a:lnTo>
                  <a:cubicBezTo>
                    <a:pt x="0" y="75874"/>
                    <a:pt x="2740" y="78614"/>
                    <a:pt x="6133" y="78614"/>
                  </a:cubicBezTo>
                  <a:lnTo>
                    <a:pt x="32750" y="78614"/>
                  </a:lnTo>
                  <a:lnTo>
                    <a:pt x="32750" y="93195"/>
                  </a:lnTo>
                  <a:cubicBezTo>
                    <a:pt x="34740" y="92804"/>
                    <a:pt x="36795" y="92575"/>
                    <a:pt x="38883" y="92575"/>
                  </a:cubicBezTo>
                  <a:cubicBezTo>
                    <a:pt x="40971" y="92575"/>
                    <a:pt x="42993" y="92804"/>
                    <a:pt x="44983" y="93195"/>
                  </a:cubicBezTo>
                  <a:lnTo>
                    <a:pt x="44983" y="78614"/>
                  </a:lnTo>
                  <a:lnTo>
                    <a:pt x="71633" y="78614"/>
                  </a:lnTo>
                  <a:cubicBezTo>
                    <a:pt x="74993" y="78614"/>
                    <a:pt x="77733" y="75874"/>
                    <a:pt x="77733" y="72514"/>
                  </a:cubicBezTo>
                  <a:lnTo>
                    <a:pt x="77733" y="6133"/>
                  </a:lnTo>
                  <a:cubicBezTo>
                    <a:pt x="77733" y="2740"/>
                    <a:pt x="74993" y="0"/>
                    <a:pt x="71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1682350" y="2858300"/>
              <a:ext cx="1157225" cy="1944175"/>
            </a:xfrm>
            <a:custGeom>
              <a:avLst/>
              <a:gdLst/>
              <a:ahLst/>
              <a:cxnLst/>
              <a:rect l="l" t="t" r="r" b="b"/>
              <a:pathLst>
                <a:path w="46289" h="77767" extrusionOk="0">
                  <a:moveTo>
                    <a:pt x="19214" y="1"/>
                  </a:moveTo>
                  <a:cubicBezTo>
                    <a:pt x="8449" y="1"/>
                    <a:pt x="1" y="8743"/>
                    <a:pt x="1" y="19246"/>
                  </a:cubicBezTo>
                  <a:lnTo>
                    <a:pt x="1" y="45440"/>
                  </a:lnTo>
                  <a:cubicBezTo>
                    <a:pt x="1" y="63251"/>
                    <a:pt x="14484" y="77766"/>
                    <a:pt x="32294" y="77766"/>
                  </a:cubicBezTo>
                  <a:lnTo>
                    <a:pt x="46288" y="77766"/>
                  </a:lnTo>
                  <a:lnTo>
                    <a:pt x="46288" y="46419"/>
                  </a:lnTo>
                  <a:cubicBezTo>
                    <a:pt x="44820" y="44201"/>
                    <a:pt x="43614" y="41819"/>
                    <a:pt x="42668" y="39308"/>
                  </a:cubicBezTo>
                  <a:lnTo>
                    <a:pt x="38427" y="39308"/>
                  </a:lnTo>
                  <a:lnTo>
                    <a:pt x="38427" y="19246"/>
                  </a:lnTo>
                  <a:cubicBezTo>
                    <a:pt x="38427" y="8482"/>
                    <a:pt x="29717" y="1"/>
                    <a:pt x="19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7"/>
          <p:cNvGrpSpPr/>
          <p:nvPr/>
        </p:nvGrpSpPr>
        <p:grpSpPr>
          <a:xfrm>
            <a:off x="8081332" y="4001024"/>
            <a:ext cx="364079" cy="401861"/>
            <a:chOff x="1663600" y="238125"/>
            <a:chExt cx="4273225" cy="5218975"/>
          </a:xfrm>
        </p:grpSpPr>
        <p:sp>
          <p:nvSpPr>
            <p:cNvPr id="793" name="Google Shape;793;p37"/>
            <p:cNvSpPr/>
            <p:nvPr/>
          </p:nvSpPr>
          <p:spPr>
            <a:xfrm>
              <a:off x="3152700" y="238125"/>
              <a:ext cx="2762100" cy="2762925"/>
            </a:xfrm>
            <a:custGeom>
              <a:avLst/>
              <a:gdLst/>
              <a:ahLst/>
              <a:cxnLst/>
              <a:rect l="l" t="t" r="r" b="b"/>
              <a:pathLst>
                <a:path w="110484" h="110517" extrusionOk="0">
                  <a:moveTo>
                    <a:pt x="29032" y="0"/>
                  </a:moveTo>
                  <a:cubicBezTo>
                    <a:pt x="12950" y="0"/>
                    <a:pt x="0" y="13015"/>
                    <a:pt x="0" y="29032"/>
                  </a:cubicBezTo>
                  <a:cubicBezTo>
                    <a:pt x="0" y="36697"/>
                    <a:pt x="2512" y="44265"/>
                    <a:pt x="7112" y="50398"/>
                  </a:cubicBezTo>
                  <a:lnTo>
                    <a:pt x="50365" y="108070"/>
                  </a:lnTo>
                  <a:cubicBezTo>
                    <a:pt x="51507" y="109603"/>
                    <a:pt x="53334" y="110516"/>
                    <a:pt x="55258" y="110516"/>
                  </a:cubicBezTo>
                  <a:cubicBezTo>
                    <a:pt x="57183" y="110516"/>
                    <a:pt x="58977" y="109603"/>
                    <a:pt x="60151" y="108070"/>
                  </a:cubicBezTo>
                  <a:lnTo>
                    <a:pt x="103373" y="50398"/>
                  </a:lnTo>
                  <a:cubicBezTo>
                    <a:pt x="107972" y="44265"/>
                    <a:pt x="110484" y="36697"/>
                    <a:pt x="110484" y="29032"/>
                  </a:cubicBezTo>
                  <a:cubicBezTo>
                    <a:pt x="110484" y="12983"/>
                    <a:pt x="97501" y="0"/>
                    <a:pt x="81452" y="0"/>
                  </a:cubicBezTo>
                  <a:cubicBezTo>
                    <a:pt x="65501" y="0"/>
                    <a:pt x="57738" y="10993"/>
                    <a:pt x="55258" y="14744"/>
                  </a:cubicBezTo>
                  <a:cubicBezTo>
                    <a:pt x="52779" y="11026"/>
                    <a:pt x="45016" y="0"/>
                    <a:pt x="29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1663600" y="3182875"/>
              <a:ext cx="4273225" cy="2274225"/>
            </a:xfrm>
            <a:custGeom>
              <a:avLst/>
              <a:gdLst/>
              <a:ahLst/>
              <a:cxnLst/>
              <a:rect l="l" t="t" r="r" b="b"/>
              <a:pathLst>
                <a:path w="170929" h="90969" extrusionOk="0">
                  <a:moveTo>
                    <a:pt x="66610" y="0"/>
                  </a:moveTo>
                  <a:cubicBezTo>
                    <a:pt x="56237" y="0"/>
                    <a:pt x="46451" y="4045"/>
                    <a:pt x="39112" y="11385"/>
                  </a:cubicBezTo>
                  <a:lnTo>
                    <a:pt x="2382" y="48115"/>
                  </a:lnTo>
                  <a:cubicBezTo>
                    <a:pt x="1" y="50496"/>
                    <a:pt x="1" y="54378"/>
                    <a:pt x="2382" y="56759"/>
                  </a:cubicBezTo>
                  <a:lnTo>
                    <a:pt x="34806" y="89183"/>
                  </a:lnTo>
                  <a:cubicBezTo>
                    <a:pt x="36013" y="90374"/>
                    <a:pt x="37579" y="90969"/>
                    <a:pt x="39140" y="90969"/>
                  </a:cubicBezTo>
                  <a:cubicBezTo>
                    <a:pt x="40702" y="90969"/>
                    <a:pt x="42260" y="90374"/>
                    <a:pt x="43450" y="89183"/>
                  </a:cubicBezTo>
                  <a:lnTo>
                    <a:pt x="55585" y="77081"/>
                  </a:lnTo>
                  <a:lnTo>
                    <a:pt x="108625" y="77081"/>
                  </a:lnTo>
                  <a:cubicBezTo>
                    <a:pt x="110256" y="77081"/>
                    <a:pt x="111789" y="76429"/>
                    <a:pt x="112963" y="75287"/>
                  </a:cubicBezTo>
                  <a:lnTo>
                    <a:pt x="168547" y="19703"/>
                  </a:lnTo>
                  <a:cubicBezTo>
                    <a:pt x="170929" y="17321"/>
                    <a:pt x="170929" y="13440"/>
                    <a:pt x="168547" y="11058"/>
                  </a:cubicBezTo>
                  <a:lnTo>
                    <a:pt x="163589" y="6100"/>
                  </a:lnTo>
                  <a:cubicBezTo>
                    <a:pt x="161028" y="3540"/>
                    <a:pt x="157677" y="2259"/>
                    <a:pt x="154325" y="2259"/>
                  </a:cubicBezTo>
                  <a:cubicBezTo>
                    <a:pt x="150973" y="2259"/>
                    <a:pt x="147622" y="3540"/>
                    <a:pt x="145061" y="6100"/>
                  </a:cubicBezTo>
                  <a:lnTo>
                    <a:pt x="108331" y="42863"/>
                  </a:lnTo>
                  <a:cubicBezTo>
                    <a:pt x="107157" y="44005"/>
                    <a:pt x="105624" y="44657"/>
                    <a:pt x="103993" y="44657"/>
                  </a:cubicBezTo>
                  <a:lnTo>
                    <a:pt x="66936" y="44657"/>
                  </a:lnTo>
                  <a:cubicBezTo>
                    <a:pt x="63544" y="44657"/>
                    <a:pt x="60804" y="41917"/>
                    <a:pt x="60804" y="38524"/>
                  </a:cubicBezTo>
                  <a:cubicBezTo>
                    <a:pt x="60804" y="35165"/>
                    <a:pt x="63544" y="32424"/>
                    <a:pt x="66936" y="32424"/>
                  </a:cubicBezTo>
                  <a:lnTo>
                    <a:pt x="87781" y="32424"/>
                  </a:lnTo>
                  <a:cubicBezTo>
                    <a:pt x="96751" y="32424"/>
                    <a:pt x="103993" y="25150"/>
                    <a:pt x="103993" y="16212"/>
                  </a:cubicBezTo>
                  <a:cubicBezTo>
                    <a:pt x="103993" y="7242"/>
                    <a:pt x="96751" y="0"/>
                    <a:pt x="87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38"/>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PARETO CHART FOR</a:t>
            </a:r>
            <a:r>
              <a:rPr lang="en"/>
              <a:t> PARETO FREQUENCY</a:t>
            </a:r>
            <a:endParaRPr/>
          </a:p>
        </p:txBody>
      </p:sp>
      <p:sp>
        <p:nvSpPr>
          <p:cNvPr id="800" name="Google Shape;800;p38"/>
          <p:cNvSpPr txBox="1">
            <a:spLocks noGrp="1"/>
          </p:cNvSpPr>
          <p:nvPr>
            <p:ph type="body" idx="1"/>
          </p:nvPr>
        </p:nvSpPr>
        <p:spPr>
          <a:xfrm>
            <a:off x="698700" y="1106251"/>
            <a:ext cx="7746600" cy="32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01" name="Google Shape;801;p38"/>
          <p:cNvPicPr preferRelativeResize="0"/>
          <p:nvPr/>
        </p:nvPicPr>
        <p:blipFill>
          <a:blip r:embed="rId3">
            <a:alphaModFix/>
          </a:blip>
          <a:stretch>
            <a:fillRect/>
          </a:stretch>
        </p:blipFill>
        <p:spPr>
          <a:xfrm>
            <a:off x="658375" y="1106250"/>
            <a:ext cx="7786926" cy="3519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9"/>
          <p:cNvSpPr txBox="1">
            <a:spLocks noGrp="1"/>
          </p:cNvSpPr>
          <p:nvPr>
            <p:ph type="title"/>
          </p:nvPr>
        </p:nvSpPr>
        <p:spPr>
          <a:xfrm>
            <a:off x="382975" y="346900"/>
            <a:ext cx="4902300" cy="115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FROM PARETO ANALYSIS, </a:t>
            </a:r>
            <a:r>
              <a:rPr lang="en"/>
              <a:t>WE CAN SEE THAT THE REASONS THAT CAN BE THE CAUSES OF GENDER INEQUALITY ARE:</a:t>
            </a:r>
            <a:endParaRPr/>
          </a:p>
        </p:txBody>
      </p:sp>
      <p:sp>
        <p:nvSpPr>
          <p:cNvPr id="807" name="Google Shape;807;p39"/>
          <p:cNvSpPr txBox="1">
            <a:spLocks noGrp="1"/>
          </p:cNvSpPr>
          <p:nvPr>
            <p:ph type="body" idx="1"/>
          </p:nvPr>
        </p:nvSpPr>
        <p:spPr>
          <a:xfrm>
            <a:off x="382973" y="2127900"/>
            <a:ext cx="4037100" cy="2436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500"/>
              <a:t>From Pareto analysis we conclude the main reasons leading to gender inequality are:</a:t>
            </a:r>
            <a:endParaRPr sz="1500"/>
          </a:p>
          <a:p>
            <a:pPr marL="457200" lvl="0" indent="-323850" algn="l" rtl="0">
              <a:spcBef>
                <a:spcPts val="1600"/>
              </a:spcBef>
              <a:spcAft>
                <a:spcPts val="0"/>
              </a:spcAft>
              <a:buSzPts val="1500"/>
              <a:buChar char="●"/>
            </a:pPr>
            <a:r>
              <a:rPr lang="en" sz="1500"/>
              <a:t>SOCIETY</a:t>
            </a:r>
            <a:endParaRPr sz="1500"/>
          </a:p>
          <a:p>
            <a:pPr marL="457200" lvl="0" indent="-323850" algn="l" rtl="0">
              <a:spcBef>
                <a:spcPts val="0"/>
              </a:spcBef>
              <a:spcAft>
                <a:spcPts val="0"/>
              </a:spcAft>
              <a:buSzPts val="1500"/>
              <a:buChar char="●"/>
            </a:pPr>
            <a:r>
              <a:rPr lang="en" sz="1500"/>
              <a:t>KNOWLEDGE</a:t>
            </a:r>
            <a:endParaRPr sz="1500"/>
          </a:p>
          <a:p>
            <a:pPr marL="457200" lvl="0" indent="-323850" algn="l" rtl="0">
              <a:spcBef>
                <a:spcPts val="0"/>
              </a:spcBef>
              <a:spcAft>
                <a:spcPts val="0"/>
              </a:spcAft>
              <a:buSzPts val="1500"/>
              <a:buChar char="●"/>
            </a:pPr>
            <a:r>
              <a:rPr lang="en" sz="1500"/>
              <a:t>WISDOM</a:t>
            </a:r>
            <a:endParaRPr sz="1500"/>
          </a:p>
          <a:p>
            <a:pPr marL="457200" lvl="0" indent="-323850" algn="l" rtl="0">
              <a:spcBef>
                <a:spcPts val="0"/>
              </a:spcBef>
              <a:spcAft>
                <a:spcPts val="0"/>
              </a:spcAft>
              <a:buSzPts val="1500"/>
              <a:buChar char="●"/>
            </a:pPr>
            <a:r>
              <a:rPr lang="en" sz="1500"/>
              <a:t>FINANCIAL STATUS/INDEPENDENCE</a:t>
            </a:r>
            <a:endParaRPr sz="1500"/>
          </a:p>
          <a:p>
            <a:pPr marL="0" lvl="0" indent="0" algn="l" rtl="0">
              <a:spcBef>
                <a:spcPts val="1600"/>
              </a:spcBef>
              <a:spcAft>
                <a:spcPts val="1600"/>
              </a:spcAft>
              <a:buNone/>
            </a:pPr>
            <a:endParaRPr/>
          </a:p>
        </p:txBody>
      </p:sp>
      <p:sp>
        <p:nvSpPr>
          <p:cNvPr id="808" name="Google Shape;808;p39"/>
          <p:cNvSpPr/>
          <p:nvPr/>
        </p:nvSpPr>
        <p:spPr>
          <a:xfrm>
            <a:off x="7189650" y="1679600"/>
            <a:ext cx="349575" cy="395175"/>
          </a:xfrm>
          <a:custGeom>
            <a:avLst/>
            <a:gdLst/>
            <a:ahLst/>
            <a:cxnLst/>
            <a:rect l="l" t="t" r="r" b="b"/>
            <a:pathLst>
              <a:path w="13983" h="15807" extrusionOk="0">
                <a:moveTo>
                  <a:pt x="6992" y="1"/>
                </a:moveTo>
                <a:cubicBezTo>
                  <a:pt x="3131" y="1"/>
                  <a:pt x="1" y="3557"/>
                  <a:pt x="1" y="7904"/>
                </a:cubicBezTo>
                <a:cubicBezTo>
                  <a:pt x="1" y="12281"/>
                  <a:pt x="3131" y="15807"/>
                  <a:pt x="6992" y="15807"/>
                </a:cubicBezTo>
                <a:cubicBezTo>
                  <a:pt x="10852" y="15807"/>
                  <a:pt x="13983" y="12281"/>
                  <a:pt x="13983" y="7904"/>
                </a:cubicBezTo>
                <a:cubicBezTo>
                  <a:pt x="13983" y="3557"/>
                  <a:pt x="10852" y="1"/>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7888000" y="1679600"/>
            <a:ext cx="349575" cy="395175"/>
          </a:xfrm>
          <a:custGeom>
            <a:avLst/>
            <a:gdLst/>
            <a:ahLst/>
            <a:cxnLst/>
            <a:rect l="l" t="t" r="r" b="b"/>
            <a:pathLst>
              <a:path w="13983" h="15807" extrusionOk="0">
                <a:moveTo>
                  <a:pt x="6991" y="1"/>
                </a:moveTo>
                <a:cubicBezTo>
                  <a:pt x="3131" y="1"/>
                  <a:pt x="0" y="3557"/>
                  <a:pt x="0" y="7904"/>
                </a:cubicBezTo>
                <a:cubicBezTo>
                  <a:pt x="0" y="12281"/>
                  <a:pt x="3131" y="15807"/>
                  <a:pt x="6991" y="15807"/>
                </a:cubicBezTo>
                <a:cubicBezTo>
                  <a:pt x="10852" y="15807"/>
                  <a:pt x="13982" y="12281"/>
                  <a:pt x="13982" y="7904"/>
                </a:cubicBezTo>
                <a:cubicBezTo>
                  <a:pt x="13982" y="3557"/>
                  <a:pt x="10852"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7231450" y="2153825"/>
            <a:ext cx="265975" cy="271575"/>
          </a:xfrm>
          <a:custGeom>
            <a:avLst/>
            <a:gdLst/>
            <a:ahLst/>
            <a:cxnLst/>
            <a:rect l="l" t="t" r="r" b="b"/>
            <a:pathLst>
              <a:path w="10639" h="10863" extrusionOk="0">
                <a:moveTo>
                  <a:pt x="4368" y="1"/>
                </a:moveTo>
                <a:cubicBezTo>
                  <a:pt x="3669" y="1"/>
                  <a:pt x="2993" y="185"/>
                  <a:pt x="2402" y="576"/>
                </a:cubicBezTo>
                <a:cubicBezTo>
                  <a:pt x="396" y="1853"/>
                  <a:pt x="0" y="4892"/>
                  <a:pt x="1551" y="7385"/>
                </a:cubicBezTo>
                <a:cubicBezTo>
                  <a:pt x="2783" y="9281"/>
                  <a:pt x="5179" y="10862"/>
                  <a:pt x="7126" y="10862"/>
                </a:cubicBezTo>
                <a:cubicBezTo>
                  <a:pt x="7676" y="10862"/>
                  <a:pt x="8191" y="10736"/>
                  <a:pt x="8633" y="10455"/>
                </a:cubicBezTo>
                <a:cubicBezTo>
                  <a:pt x="10639" y="9209"/>
                  <a:pt x="10426" y="5196"/>
                  <a:pt x="8876" y="2734"/>
                </a:cubicBezTo>
                <a:cubicBezTo>
                  <a:pt x="7769" y="1009"/>
                  <a:pt x="6005" y="1"/>
                  <a:pt x="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7890275" y="2177300"/>
            <a:ext cx="274350" cy="266000"/>
          </a:xfrm>
          <a:custGeom>
            <a:avLst/>
            <a:gdLst/>
            <a:ahLst/>
            <a:cxnLst/>
            <a:rect l="l" t="t" r="r" b="b"/>
            <a:pathLst>
              <a:path w="10974" h="10640" extrusionOk="0">
                <a:moveTo>
                  <a:pt x="6614" y="1"/>
                </a:moveTo>
                <a:cubicBezTo>
                  <a:pt x="5039" y="1"/>
                  <a:pt x="3364" y="857"/>
                  <a:pt x="2219" y="2403"/>
                </a:cubicBezTo>
                <a:cubicBezTo>
                  <a:pt x="487" y="4744"/>
                  <a:pt x="0" y="8726"/>
                  <a:pt x="1915" y="10124"/>
                </a:cubicBezTo>
                <a:cubicBezTo>
                  <a:pt x="2412" y="10480"/>
                  <a:pt x="3016" y="10639"/>
                  <a:pt x="3671" y="10639"/>
                </a:cubicBezTo>
                <a:cubicBezTo>
                  <a:pt x="5583" y="10639"/>
                  <a:pt x="7920" y="9284"/>
                  <a:pt x="9210" y="7540"/>
                </a:cubicBezTo>
                <a:cubicBezTo>
                  <a:pt x="10973" y="5169"/>
                  <a:pt x="10791" y="2130"/>
                  <a:pt x="8876" y="701"/>
                </a:cubicBezTo>
                <a:cubicBezTo>
                  <a:pt x="8206" y="227"/>
                  <a:pt x="7423" y="1"/>
                  <a:pt x="66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906975" y="2506375"/>
            <a:ext cx="1530450" cy="987875"/>
          </a:xfrm>
          <a:custGeom>
            <a:avLst/>
            <a:gdLst/>
            <a:ahLst/>
            <a:cxnLst/>
            <a:rect l="l" t="t" r="r" b="b"/>
            <a:pathLst>
              <a:path w="61218" h="39515" extrusionOk="0">
                <a:moveTo>
                  <a:pt x="30244" y="0"/>
                </a:moveTo>
                <a:lnTo>
                  <a:pt x="30244" y="122"/>
                </a:lnTo>
                <a:lnTo>
                  <a:pt x="24651" y="791"/>
                </a:lnTo>
                <a:cubicBezTo>
                  <a:pt x="24651" y="791"/>
                  <a:pt x="27964" y="13283"/>
                  <a:pt x="15867" y="17052"/>
                </a:cubicBezTo>
                <a:cubicBezTo>
                  <a:pt x="3769" y="20821"/>
                  <a:pt x="1034" y="24590"/>
                  <a:pt x="0" y="39515"/>
                </a:cubicBezTo>
                <a:lnTo>
                  <a:pt x="61217" y="39515"/>
                </a:lnTo>
                <a:cubicBezTo>
                  <a:pt x="60305" y="24590"/>
                  <a:pt x="57509" y="20821"/>
                  <a:pt x="45442" y="17052"/>
                </a:cubicBezTo>
                <a:cubicBezTo>
                  <a:pt x="33344" y="13283"/>
                  <a:pt x="36658" y="791"/>
                  <a:pt x="36658" y="791"/>
                </a:cubicBezTo>
                <a:lnTo>
                  <a:pt x="31065" y="122"/>
                </a:lnTo>
                <a:lnTo>
                  <a:pt x="31065" y="0"/>
                </a:lnTo>
                <a:lnTo>
                  <a:pt x="30670" y="31"/>
                </a:lnTo>
                <a:lnTo>
                  <a:pt x="30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7691950" y="2724450"/>
            <a:ext cx="1525" cy="1550"/>
          </a:xfrm>
          <a:custGeom>
            <a:avLst/>
            <a:gdLst/>
            <a:ahLst/>
            <a:cxnLst/>
            <a:rect l="l" t="t" r="r" b="b"/>
            <a:pathLst>
              <a:path w="61" h="62" extrusionOk="0">
                <a:moveTo>
                  <a:pt x="61" y="1"/>
                </a:moveTo>
                <a:cubicBezTo>
                  <a:pt x="0" y="1"/>
                  <a:pt x="0" y="1"/>
                  <a:pt x="61" y="1"/>
                </a:cubicBezTo>
                <a:cubicBezTo>
                  <a:pt x="61" y="62"/>
                  <a:pt x="61" y="1"/>
                  <a:pt x="61"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7706375" y="2728250"/>
            <a:ext cx="25" cy="1550"/>
          </a:xfrm>
          <a:custGeom>
            <a:avLst/>
            <a:gdLst/>
            <a:ahLst/>
            <a:cxnLst/>
            <a:rect l="l" t="t" r="r" b="b"/>
            <a:pathLst>
              <a:path w="1" h="62" extrusionOk="0">
                <a:moveTo>
                  <a:pt x="1" y="1"/>
                </a:moveTo>
                <a:lnTo>
                  <a:pt x="1" y="1"/>
                </a:lnTo>
                <a:cubicBezTo>
                  <a:pt x="1" y="62"/>
                  <a:pt x="1" y="62"/>
                  <a:pt x="1"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7544525" y="2568675"/>
            <a:ext cx="775" cy="25"/>
          </a:xfrm>
          <a:custGeom>
            <a:avLst/>
            <a:gdLst/>
            <a:ahLst/>
            <a:cxnLst/>
            <a:rect l="l" t="t" r="r" b="b"/>
            <a:pathLst>
              <a:path w="31" h="1" extrusionOk="0">
                <a:moveTo>
                  <a:pt x="31" y="1"/>
                </a:moveTo>
                <a:cubicBezTo>
                  <a:pt x="0" y="1"/>
                  <a:pt x="0" y="1"/>
                  <a:pt x="31" y="1"/>
                </a:cubicBezTo>
                <a:cubicBezTo>
                  <a:pt x="0" y="1"/>
                  <a:pt x="31" y="1"/>
                  <a:pt x="31"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7732600" y="2728250"/>
            <a:ext cx="400" cy="1175"/>
          </a:xfrm>
          <a:custGeom>
            <a:avLst/>
            <a:gdLst/>
            <a:ahLst/>
            <a:cxnLst/>
            <a:rect l="l" t="t" r="r" b="b"/>
            <a:pathLst>
              <a:path w="16" h="47" extrusionOk="0">
                <a:moveTo>
                  <a:pt x="16" y="1"/>
                </a:moveTo>
                <a:cubicBezTo>
                  <a:pt x="0" y="31"/>
                  <a:pt x="0" y="46"/>
                  <a:pt x="4" y="46"/>
                </a:cubicBezTo>
                <a:cubicBezTo>
                  <a:pt x="8" y="46"/>
                  <a:pt x="16" y="31"/>
                  <a:pt x="16"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7827200" y="2540575"/>
            <a:ext cx="6100" cy="4750"/>
          </a:xfrm>
          <a:custGeom>
            <a:avLst/>
            <a:gdLst/>
            <a:ahLst/>
            <a:cxnLst/>
            <a:rect l="l" t="t" r="r" b="b"/>
            <a:pathLst>
              <a:path w="244" h="190" extrusionOk="0">
                <a:moveTo>
                  <a:pt x="75" y="0"/>
                </a:moveTo>
                <a:cubicBezTo>
                  <a:pt x="56" y="0"/>
                  <a:pt x="32" y="17"/>
                  <a:pt x="1" y="61"/>
                </a:cubicBezTo>
                <a:cubicBezTo>
                  <a:pt x="1" y="61"/>
                  <a:pt x="65" y="190"/>
                  <a:pt x="147" y="190"/>
                </a:cubicBezTo>
                <a:cubicBezTo>
                  <a:pt x="177" y="190"/>
                  <a:pt x="211" y="171"/>
                  <a:pt x="244" y="122"/>
                </a:cubicBezTo>
                <a:lnTo>
                  <a:pt x="244" y="122"/>
                </a:lnTo>
                <a:cubicBezTo>
                  <a:pt x="225" y="146"/>
                  <a:pt x="209" y="155"/>
                  <a:pt x="196" y="155"/>
                </a:cubicBezTo>
                <a:cubicBezTo>
                  <a:pt x="144" y="155"/>
                  <a:pt x="132" y="0"/>
                  <a:pt x="75" y="0"/>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7826450" y="2542075"/>
            <a:ext cx="25" cy="1550"/>
          </a:xfrm>
          <a:custGeom>
            <a:avLst/>
            <a:gdLst/>
            <a:ahLst/>
            <a:cxnLst/>
            <a:rect l="l" t="t" r="r" b="b"/>
            <a:pathLst>
              <a:path w="1" h="62" extrusionOk="0">
                <a:moveTo>
                  <a:pt x="0" y="1"/>
                </a:moveTo>
                <a:lnTo>
                  <a:pt x="0" y="1"/>
                </a:lnTo>
                <a:lnTo>
                  <a:pt x="0" y="1"/>
                </a:lnTo>
                <a:cubicBezTo>
                  <a:pt x="0" y="62"/>
                  <a:pt x="0" y="1"/>
                  <a:pt x="0"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7746650" y="2719150"/>
            <a:ext cx="800" cy="25"/>
          </a:xfrm>
          <a:custGeom>
            <a:avLst/>
            <a:gdLst/>
            <a:ahLst/>
            <a:cxnLst/>
            <a:rect l="l" t="t" r="r" b="b"/>
            <a:pathLst>
              <a:path w="32" h="1" extrusionOk="0">
                <a:moveTo>
                  <a:pt x="1" y="0"/>
                </a:moveTo>
                <a:lnTo>
                  <a:pt x="31" y="0"/>
                </a:ln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7543500" y="2532975"/>
            <a:ext cx="2575" cy="3325"/>
          </a:xfrm>
          <a:custGeom>
            <a:avLst/>
            <a:gdLst/>
            <a:ahLst/>
            <a:cxnLst/>
            <a:rect l="l" t="t" r="r" b="b"/>
            <a:pathLst>
              <a:path w="103" h="133" extrusionOk="0">
                <a:moveTo>
                  <a:pt x="72" y="0"/>
                </a:moveTo>
                <a:cubicBezTo>
                  <a:pt x="72" y="93"/>
                  <a:pt x="1" y="133"/>
                  <a:pt x="35" y="133"/>
                </a:cubicBezTo>
                <a:cubicBezTo>
                  <a:pt x="46" y="133"/>
                  <a:pt x="66" y="129"/>
                  <a:pt x="102" y="122"/>
                </a:cubicBezTo>
                <a:cubicBezTo>
                  <a:pt x="72" y="61"/>
                  <a:pt x="72" y="31"/>
                  <a:pt x="72" y="0"/>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7691950" y="2522325"/>
            <a:ext cx="1525" cy="25"/>
          </a:xfrm>
          <a:custGeom>
            <a:avLst/>
            <a:gdLst/>
            <a:ahLst/>
            <a:cxnLst/>
            <a:rect l="l" t="t" r="r" b="b"/>
            <a:pathLst>
              <a:path w="61" h="1" extrusionOk="0">
                <a:moveTo>
                  <a:pt x="61" y="1"/>
                </a:moveTo>
                <a:lnTo>
                  <a:pt x="61" y="1"/>
                </a:lnTo>
                <a:cubicBezTo>
                  <a:pt x="0" y="1"/>
                  <a:pt x="61" y="1"/>
                  <a:pt x="61"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544525" y="2532975"/>
            <a:ext cx="25" cy="25"/>
          </a:xfrm>
          <a:custGeom>
            <a:avLst/>
            <a:gdLst/>
            <a:ahLst/>
            <a:cxnLst/>
            <a:rect l="l" t="t" r="r" b="b"/>
            <a:pathLst>
              <a:path w="1" h="1" extrusionOk="0">
                <a:moveTo>
                  <a:pt x="0" y="0"/>
                </a:move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7587075" y="2510175"/>
            <a:ext cx="25" cy="25"/>
          </a:xfrm>
          <a:custGeom>
            <a:avLst/>
            <a:gdLst/>
            <a:ahLst/>
            <a:cxnLst/>
            <a:rect l="l" t="t" r="r" b="b"/>
            <a:pathLst>
              <a:path w="1" h="1" extrusionOk="0">
                <a:moveTo>
                  <a:pt x="1" y="0"/>
                </a:moveTo>
                <a:lnTo>
                  <a:pt x="1" y="0"/>
                </a:lnTo>
                <a:lnTo>
                  <a:pt x="1" y="0"/>
                </a:ln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7685100" y="2522325"/>
            <a:ext cx="775" cy="25"/>
          </a:xfrm>
          <a:custGeom>
            <a:avLst/>
            <a:gdLst/>
            <a:ahLst/>
            <a:cxnLst/>
            <a:rect l="l" t="t" r="r" b="b"/>
            <a:pathLst>
              <a:path w="31" h="1" extrusionOk="0">
                <a:moveTo>
                  <a:pt x="31" y="1"/>
                </a:moveTo>
                <a:lnTo>
                  <a:pt x="31" y="1"/>
                </a:lnTo>
                <a:lnTo>
                  <a:pt x="1" y="1"/>
                </a:ln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7687375" y="2711800"/>
            <a:ext cx="2300" cy="1275"/>
          </a:xfrm>
          <a:custGeom>
            <a:avLst/>
            <a:gdLst/>
            <a:ahLst/>
            <a:cxnLst/>
            <a:rect l="l" t="t" r="r" b="b"/>
            <a:pathLst>
              <a:path w="92" h="51" extrusionOk="0">
                <a:moveTo>
                  <a:pt x="45" y="1"/>
                </a:moveTo>
                <a:cubicBezTo>
                  <a:pt x="22" y="1"/>
                  <a:pt x="1" y="15"/>
                  <a:pt x="1" y="51"/>
                </a:cubicBezTo>
                <a:cubicBezTo>
                  <a:pt x="62" y="51"/>
                  <a:pt x="62" y="21"/>
                  <a:pt x="92" y="21"/>
                </a:cubicBezTo>
                <a:cubicBezTo>
                  <a:pt x="79" y="8"/>
                  <a:pt x="62" y="1"/>
                  <a:pt x="45"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7689650" y="2711725"/>
            <a:ext cx="2325" cy="600"/>
          </a:xfrm>
          <a:custGeom>
            <a:avLst/>
            <a:gdLst/>
            <a:ahLst/>
            <a:cxnLst/>
            <a:rect l="l" t="t" r="r" b="b"/>
            <a:pathLst>
              <a:path w="93" h="24" extrusionOk="0">
                <a:moveTo>
                  <a:pt x="47" y="1"/>
                </a:moveTo>
                <a:cubicBezTo>
                  <a:pt x="31" y="1"/>
                  <a:pt x="16" y="8"/>
                  <a:pt x="1" y="24"/>
                </a:cubicBezTo>
                <a:lnTo>
                  <a:pt x="92" y="24"/>
                </a:lnTo>
                <a:cubicBezTo>
                  <a:pt x="77" y="8"/>
                  <a:pt x="62" y="1"/>
                  <a:pt x="47" y="1"/>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7644075" y="2711550"/>
            <a:ext cx="775" cy="2050"/>
          </a:xfrm>
          <a:custGeom>
            <a:avLst/>
            <a:gdLst/>
            <a:ahLst/>
            <a:cxnLst/>
            <a:rect l="l" t="t" r="r" b="b"/>
            <a:pathLst>
              <a:path w="31" h="82" extrusionOk="0">
                <a:moveTo>
                  <a:pt x="31" y="0"/>
                </a:moveTo>
                <a:cubicBezTo>
                  <a:pt x="25" y="6"/>
                  <a:pt x="21" y="15"/>
                  <a:pt x="19" y="24"/>
                </a:cubicBezTo>
                <a:lnTo>
                  <a:pt x="19" y="24"/>
                </a:lnTo>
                <a:lnTo>
                  <a:pt x="31" y="0"/>
                </a:lnTo>
                <a:close/>
                <a:moveTo>
                  <a:pt x="19" y="24"/>
                </a:moveTo>
                <a:lnTo>
                  <a:pt x="0" y="61"/>
                </a:lnTo>
                <a:cubicBezTo>
                  <a:pt x="8" y="76"/>
                  <a:pt x="11" y="81"/>
                  <a:pt x="13" y="81"/>
                </a:cubicBezTo>
                <a:cubicBezTo>
                  <a:pt x="18" y="81"/>
                  <a:pt x="13" y="50"/>
                  <a:pt x="19" y="24"/>
                </a:cubicBez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7669900" y="2725975"/>
            <a:ext cx="2300" cy="800"/>
          </a:xfrm>
          <a:custGeom>
            <a:avLst/>
            <a:gdLst/>
            <a:ahLst/>
            <a:cxnLst/>
            <a:rect l="l" t="t" r="r" b="b"/>
            <a:pathLst>
              <a:path w="92" h="32" extrusionOk="0">
                <a:moveTo>
                  <a:pt x="31" y="1"/>
                </a:moveTo>
                <a:lnTo>
                  <a:pt x="1" y="31"/>
                </a:lnTo>
                <a:lnTo>
                  <a:pt x="92" y="1"/>
                </a:ln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7704850" y="2498000"/>
            <a:ext cx="3075" cy="800"/>
          </a:xfrm>
          <a:custGeom>
            <a:avLst/>
            <a:gdLst/>
            <a:ahLst/>
            <a:cxnLst/>
            <a:rect l="l" t="t" r="r" b="b"/>
            <a:pathLst>
              <a:path w="123" h="32" extrusionOk="0">
                <a:moveTo>
                  <a:pt x="122" y="1"/>
                </a:moveTo>
                <a:lnTo>
                  <a:pt x="1" y="31"/>
                </a:lnTo>
                <a:lnTo>
                  <a:pt x="31" y="31"/>
                </a:lnTo>
                <a:lnTo>
                  <a:pt x="122" y="1"/>
                </a:lnTo>
                <a:close/>
              </a:path>
            </a:pathLst>
          </a:custGeom>
          <a:solidFill>
            <a:srgbClr val="DB9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7371275" y="1733700"/>
            <a:ext cx="715075" cy="886100"/>
          </a:xfrm>
          <a:custGeom>
            <a:avLst/>
            <a:gdLst/>
            <a:ahLst/>
            <a:cxnLst/>
            <a:rect l="l" t="t" r="r" b="b"/>
            <a:pathLst>
              <a:path w="28603" h="35444" extrusionOk="0">
                <a:moveTo>
                  <a:pt x="15374" y="0"/>
                </a:moveTo>
                <a:cubicBezTo>
                  <a:pt x="11035" y="0"/>
                  <a:pt x="6653" y="2533"/>
                  <a:pt x="4408" y="5831"/>
                </a:cubicBezTo>
                <a:cubicBezTo>
                  <a:pt x="0" y="12244"/>
                  <a:pt x="426" y="22731"/>
                  <a:pt x="2705" y="28324"/>
                </a:cubicBezTo>
                <a:cubicBezTo>
                  <a:pt x="4392" y="32434"/>
                  <a:pt x="9393" y="35444"/>
                  <a:pt x="14411" y="35444"/>
                </a:cubicBezTo>
                <a:cubicBezTo>
                  <a:pt x="17260" y="35444"/>
                  <a:pt x="20115" y="34473"/>
                  <a:pt x="22371" y="32184"/>
                </a:cubicBezTo>
                <a:cubicBezTo>
                  <a:pt x="28603" y="25892"/>
                  <a:pt x="25928" y="8901"/>
                  <a:pt x="25837" y="8627"/>
                </a:cubicBezTo>
                <a:cubicBezTo>
                  <a:pt x="23689" y="2349"/>
                  <a:pt x="19552" y="0"/>
                  <a:pt x="15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7743825" y="2061175"/>
            <a:ext cx="77725" cy="259100"/>
          </a:xfrm>
          <a:custGeom>
            <a:avLst/>
            <a:gdLst/>
            <a:ahLst/>
            <a:cxnLst/>
            <a:rect l="l" t="t" r="r" b="b"/>
            <a:pathLst>
              <a:path w="3109" h="10364" extrusionOk="0">
                <a:moveTo>
                  <a:pt x="2980" y="0"/>
                </a:moveTo>
                <a:cubicBezTo>
                  <a:pt x="2913" y="0"/>
                  <a:pt x="2834" y="61"/>
                  <a:pt x="2819" y="179"/>
                </a:cubicBezTo>
                <a:cubicBezTo>
                  <a:pt x="2606" y="2215"/>
                  <a:pt x="2424" y="4252"/>
                  <a:pt x="2241" y="6288"/>
                </a:cubicBezTo>
                <a:cubicBezTo>
                  <a:pt x="2150" y="7200"/>
                  <a:pt x="2272" y="8507"/>
                  <a:pt x="1968" y="9419"/>
                </a:cubicBezTo>
                <a:cubicBezTo>
                  <a:pt x="1918" y="9568"/>
                  <a:pt x="1904" y="9643"/>
                  <a:pt x="1904" y="9677"/>
                </a:cubicBezTo>
                <a:lnTo>
                  <a:pt x="1904" y="9677"/>
                </a:lnTo>
                <a:cubicBezTo>
                  <a:pt x="1900" y="9676"/>
                  <a:pt x="1896" y="9676"/>
                  <a:pt x="1891" y="9676"/>
                </a:cubicBezTo>
                <a:cubicBezTo>
                  <a:pt x="1865" y="9676"/>
                  <a:pt x="1816" y="9693"/>
                  <a:pt x="1725" y="9753"/>
                </a:cubicBezTo>
                <a:cubicBezTo>
                  <a:pt x="1360" y="9966"/>
                  <a:pt x="630" y="9966"/>
                  <a:pt x="174" y="10057"/>
                </a:cubicBezTo>
                <a:cubicBezTo>
                  <a:pt x="1" y="10086"/>
                  <a:pt x="48" y="10364"/>
                  <a:pt x="236" y="10364"/>
                </a:cubicBezTo>
                <a:cubicBezTo>
                  <a:pt x="246" y="10364"/>
                  <a:pt x="256" y="10363"/>
                  <a:pt x="266" y="10361"/>
                </a:cubicBezTo>
                <a:lnTo>
                  <a:pt x="2089" y="10027"/>
                </a:lnTo>
                <a:cubicBezTo>
                  <a:pt x="2150" y="10027"/>
                  <a:pt x="2181" y="9936"/>
                  <a:pt x="2181" y="9875"/>
                </a:cubicBezTo>
                <a:cubicBezTo>
                  <a:pt x="2485" y="6623"/>
                  <a:pt x="2758" y="3431"/>
                  <a:pt x="3062" y="209"/>
                </a:cubicBezTo>
                <a:cubicBezTo>
                  <a:pt x="3109" y="68"/>
                  <a:pt x="3051" y="0"/>
                  <a:pt x="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7603025" y="2173500"/>
            <a:ext cx="38800" cy="53250"/>
          </a:xfrm>
          <a:custGeom>
            <a:avLst/>
            <a:gdLst/>
            <a:ahLst/>
            <a:cxnLst/>
            <a:rect l="l" t="t" r="r" b="b"/>
            <a:pathLst>
              <a:path w="1552" h="2130" extrusionOk="0">
                <a:moveTo>
                  <a:pt x="770" y="1"/>
                </a:moveTo>
                <a:cubicBezTo>
                  <a:pt x="757" y="1"/>
                  <a:pt x="744" y="1"/>
                  <a:pt x="730" y="2"/>
                </a:cubicBezTo>
                <a:cubicBezTo>
                  <a:pt x="335" y="32"/>
                  <a:pt x="1" y="549"/>
                  <a:pt x="31" y="1096"/>
                </a:cubicBezTo>
                <a:cubicBezTo>
                  <a:pt x="92" y="1674"/>
                  <a:pt x="426" y="2130"/>
                  <a:pt x="852" y="2130"/>
                </a:cubicBezTo>
                <a:cubicBezTo>
                  <a:pt x="1217" y="2099"/>
                  <a:pt x="1551" y="1613"/>
                  <a:pt x="1521" y="1036"/>
                </a:cubicBezTo>
                <a:cubicBezTo>
                  <a:pt x="1491" y="447"/>
                  <a:pt x="1177" y="1"/>
                  <a:pt x="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7861400" y="2182525"/>
            <a:ext cx="38775" cy="53350"/>
          </a:xfrm>
          <a:custGeom>
            <a:avLst/>
            <a:gdLst/>
            <a:ahLst/>
            <a:cxnLst/>
            <a:rect l="l" t="t" r="r" b="b"/>
            <a:pathLst>
              <a:path w="1551" h="2134" extrusionOk="0">
                <a:moveTo>
                  <a:pt x="806" y="0"/>
                </a:moveTo>
                <a:cubicBezTo>
                  <a:pt x="781" y="0"/>
                  <a:pt x="755" y="2"/>
                  <a:pt x="730" y="6"/>
                </a:cubicBezTo>
                <a:cubicBezTo>
                  <a:pt x="335" y="36"/>
                  <a:pt x="0" y="523"/>
                  <a:pt x="31" y="1100"/>
                </a:cubicBezTo>
                <a:cubicBezTo>
                  <a:pt x="61" y="1678"/>
                  <a:pt x="426" y="2133"/>
                  <a:pt x="821" y="2133"/>
                </a:cubicBezTo>
                <a:cubicBezTo>
                  <a:pt x="1216" y="2073"/>
                  <a:pt x="1551" y="1586"/>
                  <a:pt x="1520" y="1009"/>
                </a:cubicBezTo>
                <a:cubicBezTo>
                  <a:pt x="1520" y="437"/>
                  <a:pt x="1198"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7317325" y="2244200"/>
            <a:ext cx="72200" cy="91625"/>
          </a:xfrm>
          <a:custGeom>
            <a:avLst/>
            <a:gdLst/>
            <a:ahLst/>
            <a:cxnLst/>
            <a:rect l="l" t="t" r="r" b="b"/>
            <a:pathLst>
              <a:path w="2888" h="3665" extrusionOk="0">
                <a:moveTo>
                  <a:pt x="1353" y="1905"/>
                </a:moveTo>
                <a:cubicBezTo>
                  <a:pt x="1666" y="1905"/>
                  <a:pt x="1948" y="2054"/>
                  <a:pt x="2158" y="2311"/>
                </a:cubicBezTo>
                <a:cubicBezTo>
                  <a:pt x="2187" y="2347"/>
                  <a:pt x="2222" y="2363"/>
                  <a:pt x="2256" y="2363"/>
                </a:cubicBezTo>
                <a:cubicBezTo>
                  <a:pt x="2329" y="2363"/>
                  <a:pt x="2402" y="2291"/>
                  <a:pt x="2419" y="2202"/>
                </a:cubicBezTo>
                <a:lnTo>
                  <a:pt x="2419" y="2202"/>
                </a:lnTo>
                <a:cubicBezTo>
                  <a:pt x="2414" y="2385"/>
                  <a:pt x="2379" y="2574"/>
                  <a:pt x="2310" y="2767"/>
                </a:cubicBezTo>
                <a:cubicBezTo>
                  <a:pt x="2170" y="3155"/>
                  <a:pt x="1879" y="3329"/>
                  <a:pt x="1571" y="3329"/>
                </a:cubicBezTo>
                <a:cubicBezTo>
                  <a:pt x="1277" y="3329"/>
                  <a:pt x="968" y="3171"/>
                  <a:pt x="760" y="2888"/>
                </a:cubicBezTo>
                <a:cubicBezTo>
                  <a:pt x="486" y="2493"/>
                  <a:pt x="578" y="2037"/>
                  <a:pt x="1064" y="1946"/>
                </a:cubicBezTo>
                <a:cubicBezTo>
                  <a:pt x="1162" y="1918"/>
                  <a:pt x="1259" y="1905"/>
                  <a:pt x="1353" y="1905"/>
                </a:cubicBezTo>
                <a:close/>
                <a:moveTo>
                  <a:pt x="486" y="1"/>
                </a:moveTo>
                <a:cubicBezTo>
                  <a:pt x="334" y="1"/>
                  <a:pt x="334" y="305"/>
                  <a:pt x="517" y="305"/>
                </a:cubicBezTo>
                <a:cubicBezTo>
                  <a:pt x="1522" y="355"/>
                  <a:pt x="2403" y="1133"/>
                  <a:pt x="2420" y="2122"/>
                </a:cubicBezTo>
                <a:lnTo>
                  <a:pt x="2420" y="2122"/>
                </a:lnTo>
                <a:cubicBezTo>
                  <a:pt x="2416" y="2104"/>
                  <a:pt x="2410" y="2086"/>
                  <a:pt x="2401" y="2068"/>
                </a:cubicBezTo>
                <a:cubicBezTo>
                  <a:pt x="2143" y="1774"/>
                  <a:pt x="1707" y="1589"/>
                  <a:pt x="1291" y="1589"/>
                </a:cubicBezTo>
                <a:cubicBezTo>
                  <a:pt x="973" y="1589"/>
                  <a:pt x="666" y="1696"/>
                  <a:pt x="456" y="1946"/>
                </a:cubicBezTo>
                <a:cubicBezTo>
                  <a:pt x="0" y="2463"/>
                  <a:pt x="486" y="3253"/>
                  <a:pt x="1034" y="3527"/>
                </a:cubicBezTo>
                <a:cubicBezTo>
                  <a:pt x="1202" y="3620"/>
                  <a:pt x="1382" y="3665"/>
                  <a:pt x="1560" y="3665"/>
                </a:cubicBezTo>
                <a:cubicBezTo>
                  <a:pt x="1958" y="3665"/>
                  <a:pt x="2343" y="3440"/>
                  <a:pt x="2553" y="3040"/>
                </a:cubicBezTo>
                <a:cubicBezTo>
                  <a:pt x="2888" y="2281"/>
                  <a:pt x="2705" y="1217"/>
                  <a:pt x="2037" y="639"/>
                </a:cubicBezTo>
                <a:cubicBezTo>
                  <a:pt x="1641" y="244"/>
                  <a:pt x="1064" y="3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8025525" y="2264675"/>
            <a:ext cx="72225" cy="91525"/>
          </a:xfrm>
          <a:custGeom>
            <a:avLst/>
            <a:gdLst/>
            <a:ahLst/>
            <a:cxnLst/>
            <a:rect l="l" t="t" r="r" b="b"/>
            <a:pathLst>
              <a:path w="2889" h="3661" extrusionOk="0">
                <a:moveTo>
                  <a:pt x="1657" y="1879"/>
                </a:moveTo>
                <a:cubicBezTo>
                  <a:pt x="1744" y="1879"/>
                  <a:pt x="1831" y="1891"/>
                  <a:pt x="1916" y="1917"/>
                </a:cubicBezTo>
                <a:cubicBezTo>
                  <a:pt x="2402" y="2039"/>
                  <a:pt x="2493" y="2495"/>
                  <a:pt x="2220" y="2860"/>
                </a:cubicBezTo>
                <a:cubicBezTo>
                  <a:pt x="2014" y="3154"/>
                  <a:pt x="1702" y="3312"/>
                  <a:pt x="1407" y="3312"/>
                </a:cubicBezTo>
                <a:cubicBezTo>
                  <a:pt x="1091" y="3312"/>
                  <a:pt x="795" y="3131"/>
                  <a:pt x="670" y="2738"/>
                </a:cubicBezTo>
                <a:cubicBezTo>
                  <a:pt x="614" y="2576"/>
                  <a:pt x="582" y="2416"/>
                  <a:pt x="572" y="2260"/>
                </a:cubicBezTo>
                <a:lnTo>
                  <a:pt x="572" y="2260"/>
                </a:lnTo>
                <a:cubicBezTo>
                  <a:pt x="602" y="2304"/>
                  <a:pt x="652" y="2334"/>
                  <a:pt x="706" y="2334"/>
                </a:cubicBezTo>
                <a:cubicBezTo>
                  <a:pt x="744" y="2334"/>
                  <a:pt x="785" y="2319"/>
                  <a:pt x="822" y="2282"/>
                </a:cubicBezTo>
                <a:cubicBezTo>
                  <a:pt x="1013" y="2043"/>
                  <a:pt x="1336" y="1879"/>
                  <a:pt x="1657" y="1879"/>
                </a:cubicBezTo>
                <a:close/>
                <a:moveTo>
                  <a:pt x="2522" y="0"/>
                </a:moveTo>
                <a:cubicBezTo>
                  <a:pt x="2513" y="0"/>
                  <a:pt x="2503" y="1"/>
                  <a:pt x="2493" y="3"/>
                </a:cubicBezTo>
                <a:cubicBezTo>
                  <a:pt x="1065" y="94"/>
                  <a:pt x="1" y="1279"/>
                  <a:pt x="305" y="2708"/>
                </a:cubicBezTo>
                <a:cubicBezTo>
                  <a:pt x="434" y="3250"/>
                  <a:pt x="870" y="3660"/>
                  <a:pt x="1426" y="3660"/>
                </a:cubicBezTo>
                <a:cubicBezTo>
                  <a:pt x="1525" y="3660"/>
                  <a:pt x="1628" y="3647"/>
                  <a:pt x="1733" y="3620"/>
                </a:cubicBezTo>
                <a:cubicBezTo>
                  <a:pt x="2281" y="3468"/>
                  <a:pt x="2888" y="2738"/>
                  <a:pt x="2645" y="2100"/>
                </a:cubicBezTo>
                <a:cubicBezTo>
                  <a:pt x="2475" y="1731"/>
                  <a:pt x="2113" y="1581"/>
                  <a:pt x="1729" y="1581"/>
                </a:cubicBezTo>
                <a:cubicBezTo>
                  <a:pt x="1290" y="1581"/>
                  <a:pt x="822" y="1778"/>
                  <a:pt x="578" y="2069"/>
                </a:cubicBezTo>
                <a:cubicBezTo>
                  <a:pt x="575" y="2074"/>
                  <a:pt x="572" y="2078"/>
                  <a:pt x="569" y="2082"/>
                </a:cubicBezTo>
                <a:lnTo>
                  <a:pt x="569" y="2082"/>
                </a:lnTo>
                <a:cubicBezTo>
                  <a:pt x="604" y="1128"/>
                  <a:pt x="1436" y="376"/>
                  <a:pt x="2433" y="276"/>
                </a:cubicBezTo>
                <a:cubicBezTo>
                  <a:pt x="2693" y="276"/>
                  <a:pt x="2705" y="0"/>
                  <a:pt x="2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7564275" y="2039700"/>
            <a:ext cx="118575" cy="43850"/>
          </a:xfrm>
          <a:custGeom>
            <a:avLst/>
            <a:gdLst/>
            <a:ahLst/>
            <a:cxnLst/>
            <a:rect l="l" t="t" r="r" b="b"/>
            <a:pathLst>
              <a:path w="4743" h="1754" extrusionOk="0">
                <a:moveTo>
                  <a:pt x="3129" y="1"/>
                </a:moveTo>
                <a:cubicBezTo>
                  <a:pt x="2838" y="1"/>
                  <a:pt x="2520" y="31"/>
                  <a:pt x="2189" y="96"/>
                </a:cubicBezTo>
                <a:cubicBezTo>
                  <a:pt x="943" y="308"/>
                  <a:pt x="1" y="916"/>
                  <a:pt x="122" y="1433"/>
                </a:cubicBezTo>
                <a:cubicBezTo>
                  <a:pt x="162" y="1671"/>
                  <a:pt x="374" y="1754"/>
                  <a:pt x="704" y="1754"/>
                </a:cubicBezTo>
                <a:cubicBezTo>
                  <a:pt x="1132" y="1754"/>
                  <a:pt x="1759" y="1614"/>
                  <a:pt x="2463" y="1494"/>
                </a:cubicBezTo>
                <a:cubicBezTo>
                  <a:pt x="3709" y="1251"/>
                  <a:pt x="4742" y="1099"/>
                  <a:pt x="4621" y="612"/>
                </a:cubicBezTo>
                <a:cubicBezTo>
                  <a:pt x="4532" y="233"/>
                  <a:pt x="3934" y="1"/>
                  <a:pt x="3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7853800" y="2052150"/>
            <a:ext cx="118575" cy="45175"/>
          </a:xfrm>
          <a:custGeom>
            <a:avLst/>
            <a:gdLst/>
            <a:ahLst/>
            <a:cxnLst/>
            <a:rect l="l" t="t" r="r" b="b"/>
            <a:pathLst>
              <a:path w="4743" h="1807" extrusionOk="0">
                <a:moveTo>
                  <a:pt x="1579" y="1"/>
                </a:moveTo>
                <a:cubicBezTo>
                  <a:pt x="795" y="1"/>
                  <a:pt x="209" y="231"/>
                  <a:pt x="122" y="601"/>
                </a:cubicBezTo>
                <a:cubicBezTo>
                  <a:pt x="0" y="1148"/>
                  <a:pt x="1034" y="1269"/>
                  <a:pt x="2280" y="1513"/>
                </a:cubicBezTo>
                <a:cubicBezTo>
                  <a:pt x="3006" y="1654"/>
                  <a:pt x="3650" y="1806"/>
                  <a:pt x="4078" y="1806"/>
                </a:cubicBezTo>
                <a:cubicBezTo>
                  <a:pt x="4386" y="1806"/>
                  <a:pt x="4583" y="1728"/>
                  <a:pt x="4621" y="1513"/>
                </a:cubicBezTo>
                <a:cubicBezTo>
                  <a:pt x="4742" y="996"/>
                  <a:pt x="3800" y="388"/>
                  <a:pt x="2584" y="114"/>
                </a:cubicBezTo>
                <a:cubicBezTo>
                  <a:pt x="2231" y="37"/>
                  <a:pt x="1889" y="1"/>
                  <a:pt x="1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7622700" y="2370625"/>
            <a:ext cx="209650" cy="66375"/>
          </a:xfrm>
          <a:custGeom>
            <a:avLst/>
            <a:gdLst/>
            <a:ahLst/>
            <a:cxnLst/>
            <a:rect l="l" t="t" r="r" b="b"/>
            <a:pathLst>
              <a:path w="8386" h="2655" extrusionOk="0">
                <a:moveTo>
                  <a:pt x="8198" y="1"/>
                </a:moveTo>
                <a:cubicBezTo>
                  <a:pt x="8128" y="1"/>
                  <a:pt x="8054" y="35"/>
                  <a:pt x="8029" y="111"/>
                </a:cubicBezTo>
                <a:cubicBezTo>
                  <a:pt x="7418" y="1653"/>
                  <a:pt x="5965" y="2346"/>
                  <a:pt x="4452" y="2346"/>
                </a:cubicBezTo>
                <a:cubicBezTo>
                  <a:pt x="2804" y="2346"/>
                  <a:pt x="1085" y="1523"/>
                  <a:pt x="308" y="81"/>
                </a:cubicBezTo>
                <a:cubicBezTo>
                  <a:pt x="290" y="36"/>
                  <a:pt x="254" y="18"/>
                  <a:pt x="214" y="18"/>
                </a:cubicBezTo>
                <a:cubicBezTo>
                  <a:pt x="118" y="18"/>
                  <a:pt x="0" y="125"/>
                  <a:pt x="65" y="233"/>
                </a:cubicBezTo>
                <a:cubicBezTo>
                  <a:pt x="891" y="1791"/>
                  <a:pt x="2684" y="2655"/>
                  <a:pt x="4420" y="2655"/>
                </a:cubicBezTo>
                <a:cubicBezTo>
                  <a:pt x="6069" y="2655"/>
                  <a:pt x="7666" y="1875"/>
                  <a:pt x="8333" y="172"/>
                </a:cubicBezTo>
                <a:cubicBezTo>
                  <a:pt x="8386" y="66"/>
                  <a:pt x="8295" y="1"/>
                  <a:pt x="8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908500" y="3133275"/>
            <a:ext cx="1530450" cy="360975"/>
          </a:xfrm>
          <a:custGeom>
            <a:avLst/>
            <a:gdLst/>
            <a:ahLst/>
            <a:cxnLst/>
            <a:rect l="l" t="t" r="r" b="b"/>
            <a:pathLst>
              <a:path w="61218" h="14439" extrusionOk="0">
                <a:moveTo>
                  <a:pt x="58147" y="1"/>
                </a:moveTo>
                <a:cubicBezTo>
                  <a:pt x="53345" y="2128"/>
                  <a:pt x="48086" y="3010"/>
                  <a:pt x="43132" y="3648"/>
                </a:cubicBezTo>
                <a:cubicBezTo>
                  <a:pt x="37296" y="4308"/>
                  <a:pt x="31422" y="4830"/>
                  <a:pt x="25602" y="4830"/>
                </a:cubicBezTo>
                <a:cubicBezTo>
                  <a:pt x="17748" y="4830"/>
                  <a:pt x="9990" y="3880"/>
                  <a:pt x="2553" y="1034"/>
                </a:cubicBezTo>
                <a:cubicBezTo>
                  <a:pt x="1064" y="4134"/>
                  <a:pt x="395" y="8359"/>
                  <a:pt x="0" y="14439"/>
                </a:cubicBezTo>
                <a:lnTo>
                  <a:pt x="61217" y="14439"/>
                </a:lnTo>
                <a:cubicBezTo>
                  <a:pt x="60792" y="7660"/>
                  <a:pt x="60001" y="3223"/>
                  <a:pt x="58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7355300" y="1699925"/>
            <a:ext cx="744725" cy="636150"/>
          </a:xfrm>
          <a:custGeom>
            <a:avLst/>
            <a:gdLst/>
            <a:ahLst/>
            <a:cxnLst/>
            <a:rect l="l" t="t" r="r" b="b"/>
            <a:pathLst>
              <a:path w="29789" h="25446" extrusionOk="0">
                <a:moveTo>
                  <a:pt x="15841" y="0"/>
                </a:moveTo>
                <a:cubicBezTo>
                  <a:pt x="14078" y="0"/>
                  <a:pt x="12305" y="343"/>
                  <a:pt x="10639" y="1012"/>
                </a:cubicBezTo>
                <a:cubicBezTo>
                  <a:pt x="5958" y="2866"/>
                  <a:pt x="1" y="7395"/>
                  <a:pt x="1065" y="18489"/>
                </a:cubicBezTo>
                <a:cubicBezTo>
                  <a:pt x="1065" y="18489"/>
                  <a:pt x="2645" y="22410"/>
                  <a:pt x="3040" y="25085"/>
                </a:cubicBezTo>
                <a:cubicBezTo>
                  <a:pt x="3072" y="25333"/>
                  <a:pt x="3107" y="25446"/>
                  <a:pt x="3145" y="25446"/>
                </a:cubicBezTo>
                <a:cubicBezTo>
                  <a:pt x="3511" y="25446"/>
                  <a:pt x="4135" y="14963"/>
                  <a:pt x="4135" y="14963"/>
                </a:cubicBezTo>
                <a:cubicBezTo>
                  <a:pt x="4135" y="14963"/>
                  <a:pt x="6766" y="4319"/>
                  <a:pt x="15762" y="4319"/>
                </a:cubicBezTo>
                <a:cubicBezTo>
                  <a:pt x="15887" y="4319"/>
                  <a:pt x="16014" y="4321"/>
                  <a:pt x="16141" y="4325"/>
                </a:cubicBezTo>
                <a:cubicBezTo>
                  <a:pt x="25442" y="4629"/>
                  <a:pt x="26931" y="16027"/>
                  <a:pt x="26931" y="16027"/>
                </a:cubicBezTo>
                <a:cubicBezTo>
                  <a:pt x="26931" y="16027"/>
                  <a:pt x="25931" y="24289"/>
                  <a:pt x="26286" y="24289"/>
                </a:cubicBezTo>
                <a:cubicBezTo>
                  <a:pt x="26297" y="24289"/>
                  <a:pt x="26310" y="24281"/>
                  <a:pt x="26324" y="24264"/>
                </a:cubicBezTo>
                <a:cubicBezTo>
                  <a:pt x="26779" y="23748"/>
                  <a:pt x="28299" y="15298"/>
                  <a:pt x="28299" y="15298"/>
                </a:cubicBezTo>
                <a:cubicBezTo>
                  <a:pt x="28299" y="15298"/>
                  <a:pt x="29789" y="5480"/>
                  <a:pt x="21643" y="1346"/>
                </a:cubicBezTo>
                <a:cubicBezTo>
                  <a:pt x="19833" y="441"/>
                  <a:pt x="17843" y="0"/>
                  <a:pt x="1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5669875" y="1649225"/>
            <a:ext cx="721925" cy="553225"/>
          </a:xfrm>
          <a:custGeom>
            <a:avLst/>
            <a:gdLst/>
            <a:ahLst/>
            <a:cxnLst/>
            <a:rect l="l" t="t" r="r" b="b"/>
            <a:pathLst>
              <a:path w="28877" h="22129" extrusionOk="0">
                <a:moveTo>
                  <a:pt x="14438" y="0"/>
                </a:moveTo>
                <a:cubicBezTo>
                  <a:pt x="6474" y="0"/>
                  <a:pt x="0" y="4955"/>
                  <a:pt x="0" y="11064"/>
                </a:cubicBezTo>
                <a:cubicBezTo>
                  <a:pt x="0" y="17174"/>
                  <a:pt x="6474" y="22128"/>
                  <a:pt x="14438" y="22128"/>
                </a:cubicBezTo>
                <a:cubicBezTo>
                  <a:pt x="22432" y="22128"/>
                  <a:pt x="28876" y="17174"/>
                  <a:pt x="28876" y="11064"/>
                </a:cubicBezTo>
                <a:cubicBezTo>
                  <a:pt x="28876" y="4955"/>
                  <a:pt x="22432" y="0"/>
                  <a:pt x="14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5430500" y="1721400"/>
            <a:ext cx="1157350" cy="724200"/>
          </a:xfrm>
          <a:custGeom>
            <a:avLst/>
            <a:gdLst/>
            <a:ahLst/>
            <a:cxnLst/>
            <a:rect l="l" t="t" r="r" b="b"/>
            <a:pathLst>
              <a:path w="46294" h="28968" extrusionOk="0">
                <a:moveTo>
                  <a:pt x="23132" y="1"/>
                </a:moveTo>
                <a:cubicBezTo>
                  <a:pt x="10365" y="1"/>
                  <a:pt x="1" y="6475"/>
                  <a:pt x="1" y="14499"/>
                </a:cubicBezTo>
                <a:cubicBezTo>
                  <a:pt x="1" y="22493"/>
                  <a:pt x="10365" y="28968"/>
                  <a:pt x="23132" y="28968"/>
                </a:cubicBezTo>
                <a:cubicBezTo>
                  <a:pt x="35928" y="28968"/>
                  <a:pt x="46293" y="22493"/>
                  <a:pt x="46293" y="14499"/>
                </a:cubicBezTo>
                <a:cubicBezTo>
                  <a:pt x="46293" y="6475"/>
                  <a:pt x="35928" y="1"/>
                  <a:pt x="23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223825" y="2153825"/>
            <a:ext cx="266000" cy="271575"/>
          </a:xfrm>
          <a:custGeom>
            <a:avLst/>
            <a:gdLst/>
            <a:ahLst/>
            <a:cxnLst/>
            <a:rect l="l" t="t" r="r" b="b"/>
            <a:pathLst>
              <a:path w="10640" h="10863" extrusionOk="0">
                <a:moveTo>
                  <a:pt x="6278" y="1"/>
                </a:moveTo>
                <a:cubicBezTo>
                  <a:pt x="4650" y="1"/>
                  <a:pt x="2901" y="1009"/>
                  <a:pt x="1794" y="2734"/>
                </a:cubicBezTo>
                <a:cubicBezTo>
                  <a:pt x="244" y="5196"/>
                  <a:pt x="1" y="9209"/>
                  <a:pt x="2007" y="10455"/>
                </a:cubicBezTo>
                <a:cubicBezTo>
                  <a:pt x="2456" y="10736"/>
                  <a:pt x="2975" y="10862"/>
                  <a:pt x="3529" y="10862"/>
                </a:cubicBezTo>
                <a:cubicBezTo>
                  <a:pt x="5489" y="10862"/>
                  <a:pt x="7880" y="9281"/>
                  <a:pt x="9089" y="7385"/>
                </a:cubicBezTo>
                <a:cubicBezTo>
                  <a:pt x="10639" y="4892"/>
                  <a:pt x="10244" y="1853"/>
                  <a:pt x="8238" y="576"/>
                </a:cubicBezTo>
                <a:cubicBezTo>
                  <a:pt x="7646" y="185"/>
                  <a:pt x="6973" y="1"/>
                  <a:pt x="6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5558175" y="2177300"/>
            <a:ext cx="274325" cy="266000"/>
          </a:xfrm>
          <a:custGeom>
            <a:avLst/>
            <a:gdLst/>
            <a:ahLst/>
            <a:cxnLst/>
            <a:rect l="l" t="t" r="r" b="b"/>
            <a:pathLst>
              <a:path w="10973" h="10640" extrusionOk="0">
                <a:moveTo>
                  <a:pt x="4324" y="1"/>
                </a:moveTo>
                <a:cubicBezTo>
                  <a:pt x="3520" y="1"/>
                  <a:pt x="2747" y="227"/>
                  <a:pt x="2097" y="701"/>
                </a:cubicBezTo>
                <a:cubicBezTo>
                  <a:pt x="182" y="2130"/>
                  <a:pt x="0" y="5169"/>
                  <a:pt x="1733" y="7540"/>
                </a:cubicBezTo>
                <a:cubicBezTo>
                  <a:pt x="3046" y="9284"/>
                  <a:pt x="5388" y="10639"/>
                  <a:pt x="7289" y="10639"/>
                </a:cubicBezTo>
                <a:cubicBezTo>
                  <a:pt x="7940" y="10639"/>
                  <a:pt x="8539" y="10480"/>
                  <a:pt x="9028" y="10124"/>
                </a:cubicBezTo>
                <a:cubicBezTo>
                  <a:pt x="10973" y="8726"/>
                  <a:pt x="10487" y="4744"/>
                  <a:pt x="8724" y="2403"/>
                </a:cubicBezTo>
                <a:cubicBezTo>
                  <a:pt x="7579" y="857"/>
                  <a:pt x="5890" y="1"/>
                  <a:pt x="4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5285350" y="2506375"/>
            <a:ext cx="1530450" cy="987875"/>
          </a:xfrm>
          <a:custGeom>
            <a:avLst/>
            <a:gdLst/>
            <a:ahLst/>
            <a:cxnLst/>
            <a:rect l="l" t="t" r="r" b="b"/>
            <a:pathLst>
              <a:path w="61218" h="39515" extrusionOk="0">
                <a:moveTo>
                  <a:pt x="30123" y="0"/>
                </a:moveTo>
                <a:lnTo>
                  <a:pt x="30123" y="122"/>
                </a:lnTo>
                <a:lnTo>
                  <a:pt x="24561" y="791"/>
                </a:lnTo>
                <a:cubicBezTo>
                  <a:pt x="24561" y="791"/>
                  <a:pt x="27843" y="13283"/>
                  <a:pt x="15776" y="17052"/>
                </a:cubicBezTo>
                <a:cubicBezTo>
                  <a:pt x="3679" y="20821"/>
                  <a:pt x="913" y="24590"/>
                  <a:pt x="1" y="39515"/>
                </a:cubicBezTo>
                <a:lnTo>
                  <a:pt x="61218" y="39515"/>
                </a:lnTo>
                <a:cubicBezTo>
                  <a:pt x="60154" y="24590"/>
                  <a:pt x="57418" y="20821"/>
                  <a:pt x="45321" y="17052"/>
                </a:cubicBezTo>
                <a:cubicBezTo>
                  <a:pt x="33254" y="13283"/>
                  <a:pt x="36567" y="791"/>
                  <a:pt x="36567" y="791"/>
                </a:cubicBezTo>
                <a:lnTo>
                  <a:pt x="30974" y="122"/>
                </a:lnTo>
                <a:lnTo>
                  <a:pt x="30974" y="0"/>
                </a:lnTo>
                <a:lnTo>
                  <a:pt x="30549" y="31"/>
                </a:lnTo>
                <a:lnTo>
                  <a:pt x="30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6191150" y="2602575"/>
            <a:ext cx="3075" cy="3375"/>
          </a:xfrm>
          <a:custGeom>
            <a:avLst/>
            <a:gdLst/>
            <a:ahLst/>
            <a:cxnLst/>
            <a:rect l="l" t="t" r="r" b="b"/>
            <a:pathLst>
              <a:path w="123" h="135" extrusionOk="0">
                <a:moveTo>
                  <a:pt x="48" y="1"/>
                </a:moveTo>
                <a:cubicBezTo>
                  <a:pt x="33" y="1"/>
                  <a:pt x="17" y="4"/>
                  <a:pt x="1" y="13"/>
                </a:cubicBezTo>
                <a:lnTo>
                  <a:pt x="92" y="134"/>
                </a:lnTo>
                <a:lnTo>
                  <a:pt x="122" y="73"/>
                </a:lnTo>
                <a:cubicBezTo>
                  <a:pt x="122" y="29"/>
                  <a:pt x="90" y="1"/>
                  <a:pt x="48" y="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6184325" y="2604400"/>
            <a:ext cx="6100" cy="9150"/>
          </a:xfrm>
          <a:custGeom>
            <a:avLst/>
            <a:gdLst/>
            <a:ahLst/>
            <a:cxnLst/>
            <a:rect l="l" t="t" r="r" b="b"/>
            <a:pathLst>
              <a:path w="244" h="366" extrusionOk="0">
                <a:moveTo>
                  <a:pt x="182" y="0"/>
                </a:moveTo>
                <a:cubicBezTo>
                  <a:pt x="61" y="0"/>
                  <a:pt x="0" y="31"/>
                  <a:pt x="30" y="183"/>
                </a:cubicBezTo>
                <a:cubicBezTo>
                  <a:pt x="30" y="183"/>
                  <a:pt x="0" y="152"/>
                  <a:pt x="0" y="92"/>
                </a:cubicBezTo>
                <a:lnTo>
                  <a:pt x="0" y="92"/>
                </a:lnTo>
                <a:cubicBezTo>
                  <a:pt x="0" y="183"/>
                  <a:pt x="61" y="335"/>
                  <a:pt x="182" y="365"/>
                </a:cubicBezTo>
                <a:cubicBezTo>
                  <a:pt x="91" y="244"/>
                  <a:pt x="182" y="244"/>
                  <a:pt x="61" y="92"/>
                </a:cubicBezTo>
                <a:cubicBezTo>
                  <a:pt x="61" y="76"/>
                  <a:pt x="76" y="69"/>
                  <a:pt x="99" y="69"/>
                </a:cubicBezTo>
                <a:cubicBezTo>
                  <a:pt x="122" y="69"/>
                  <a:pt x="152" y="76"/>
                  <a:pt x="182" y="92"/>
                </a:cubicBezTo>
                <a:cubicBezTo>
                  <a:pt x="182" y="61"/>
                  <a:pt x="243" y="61"/>
                  <a:pt x="182" y="0"/>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6204450" y="2571725"/>
            <a:ext cx="400" cy="600"/>
          </a:xfrm>
          <a:custGeom>
            <a:avLst/>
            <a:gdLst/>
            <a:ahLst/>
            <a:cxnLst/>
            <a:rect l="l" t="t" r="r" b="b"/>
            <a:pathLst>
              <a:path w="16" h="24" extrusionOk="0">
                <a:moveTo>
                  <a:pt x="16" y="0"/>
                </a:moveTo>
                <a:cubicBezTo>
                  <a:pt x="1" y="16"/>
                  <a:pt x="1" y="23"/>
                  <a:pt x="4" y="23"/>
                </a:cubicBezTo>
                <a:cubicBezTo>
                  <a:pt x="8" y="23"/>
                  <a:pt x="16" y="16"/>
                  <a:pt x="16" y="0"/>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6185825" y="2599075"/>
            <a:ext cx="2325" cy="1550"/>
          </a:xfrm>
          <a:custGeom>
            <a:avLst/>
            <a:gdLst/>
            <a:ahLst/>
            <a:cxnLst/>
            <a:rect l="l" t="t" r="r" b="b"/>
            <a:pathLst>
              <a:path w="93" h="62" extrusionOk="0">
                <a:moveTo>
                  <a:pt x="1" y="1"/>
                </a:moveTo>
                <a:lnTo>
                  <a:pt x="92" y="61"/>
                </a:lnTo>
                <a:lnTo>
                  <a:pt x="92"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5906950" y="2540950"/>
            <a:ext cx="6100" cy="1150"/>
          </a:xfrm>
          <a:custGeom>
            <a:avLst/>
            <a:gdLst/>
            <a:ahLst/>
            <a:cxnLst/>
            <a:rect l="l" t="t" r="r" b="b"/>
            <a:pathLst>
              <a:path w="244" h="46" extrusionOk="0">
                <a:moveTo>
                  <a:pt x="46" y="1"/>
                </a:moveTo>
                <a:cubicBezTo>
                  <a:pt x="32" y="1"/>
                  <a:pt x="17" y="5"/>
                  <a:pt x="1" y="16"/>
                </a:cubicBezTo>
                <a:cubicBezTo>
                  <a:pt x="28" y="16"/>
                  <a:pt x="75" y="22"/>
                  <a:pt x="120" y="26"/>
                </a:cubicBezTo>
                <a:lnTo>
                  <a:pt x="120" y="26"/>
                </a:lnTo>
                <a:cubicBezTo>
                  <a:pt x="96" y="14"/>
                  <a:pt x="72" y="1"/>
                  <a:pt x="46" y="1"/>
                </a:cubicBezTo>
                <a:close/>
                <a:moveTo>
                  <a:pt x="244" y="16"/>
                </a:moveTo>
                <a:cubicBezTo>
                  <a:pt x="234" y="26"/>
                  <a:pt x="210" y="29"/>
                  <a:pt x="181" y="29"/>
                </a:cubicBezTo>
                <a:cubicBezTo>
                  <a:pt x="162" y="29"/>
                  <a:pt x="141" y="28"/>
                  <a:pt x="120" y="26"/>
                </a:cubicBezTo>
                <a:lnTo>
                  <a:pt x="120" y="26"/>
                </a:lnTo>
                <a:cubicBezTo>
                  <a:pt x="140" y="36"/>
                  <a:pt x="161" y="45"/>
                  <a:pt x="182" y="45"/>
                </a:cubicBezTo>
                <a:cubicBezTo>
                  <a:pt x="201" y="45"/>
                  <a:pt x="222" y="38"/>
                  <a:pt x="244" y="16"/>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5906950" y="2541325"/>
            <a:ext cx="800" cy="25"/>
          </a:xfrm>
          <a:custGeom>
            <a:avLst/>
            <a:gdLst/>
            <a:ahLst/>
            <a:cxnLst/>
            <a:rect l="l" t="t" r="r" b="b"/>
            <a:pathLst>
              <a:path w="32" h="1" extrusionOk="0">
                <a:moveTo>
                  <a:pt x="31" y="1"/>
                </a:moveTo>
                <a:lnTo>
                  <a:pt x="31" y="1"/>
                </a:lnTo>
                <a:lnTo>
                  <a:pt x="31" y="1"/>
                </a:lnTo>
                <a:cubicBezTo>
                  <a:pt x="1" y="1"/>
                  <a:pt x="31" y="1"/>
                  <a:pt x="31" y="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6179000" y="2510925"/>
            <a:ext cx="3425" cy="3075"/>
          </a:xfrm>
          <a:custGeom>
            <a:avLst/>
            <a:gdLst/>
            <a:ahLst/>
            <a:cxnLst/>
            <a:rect l="l" t="t" r="r" b="b"/>
            <a:pathLst>
              <a:path w="137" h="123" extrusionOk="0">
                <a:moveTo>
                  <a:pt x="0" y="1"/>
                </a:moveTo>
                <a:cubicBezTo>
                  <a:pt x="0" y="24"/>
                  <a:pt x="18" y="65"/>
                  <a:pt x="27" y="97"/>
                </a:cubicBezTo>
                <a:lnTo>
                  <a:pt x="27" y="97"/>
                </a:lnTo>
                <a:cubicBezTo>
                  <a:pt x="28" y="31"/>
                  <a:pt x="137" y="28"/>
                  <a:pt x="0" y="1"/>
                </a:cubicBezTo>
                <a:close/>
                <a:moveTo>
                  <a:pt x="27" y="97"/>
                </a:moveTo>
                <a:cubicBezTo>
                  <a:pt x="26" y="105"/>
                  <a:pt x="28" y="113"/>
                  <a:pt x="31" y="122"/>
                </a:cubicBezTo>
                <a:cubicBezTo>
                  <a:pt x="31" y="115"/>
                  <a:pt x="29" y="107"/>
                  <a:pt x="27" y="97"/>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026250" y="2498000"/>
            <a:ext cx="25" cy="800"/>
          </a:xfrm>
          <a:custGeom>
            <a:avLst/>
            <a:gdLst/>
            <a:ahLst/>
            <a:cxnLst/>
            <a:rect l="l" t="t" r="r" b="b"/>
            <a:pathLst>
              <a:path w="1" h="32" extrusionOk="0">
                <a:moveTo>
                  <a:pt x="1" y="31"/>
                </a:moveTo>
                <a:lnTo>
                  <a:pt x="1" y="31"/>
                </a:lnTo>
                <a:cubicBezTo>
                  <a:pt x="1" y="1"/>
                  <a:pt x="1" y="31"/>
                  <a:pt x="1" y="3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6179000" y="2513975"/>
            <a:ext cx="25" cy="25"/>
          </a:xfrm>
          <a:custGeom>
            <a:avLst/>
            <a:gdLst/>
            <a:ahLst/>
            <a:cxnLst/>
            <a:rect l="l" t="t" r="r" b="b"/>
            <a:pathLst>
              <a:path w="1" h="1" extrusionOk="0">
                <a:moveTo>
                  <a:pt x="0" y="0"/>
                </a:move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9"/>
          <p:cNvSpPr/>
          <p:nvPr/>
        </p:nvSpPr>
        <p:spPr>
          <a:xfrm>
            <a:off x="6132650" y="2526125"/>
            <a:ext cx="25" cy="775"/>
          </a:xfrm>
          <a:custGeom>
            <a:avLst/>
            <a:gdLst/>
            <a:ahLst/>
            <a:cxnLst/>
            <a:rect l="l" t="t" r="r" b="b"/>
            <a:pathLst>
              <a:path w="1" h="31" extrusionOk="0">
                <a:moveTo>
                  <a:pt x="0" y="31"/>
                </a:moveTo>
                <a:cubicBezTo>
                  <a:pt x="0" y="31"/>
                  <a:pt x="0" y="1"/>
                  <a:pt x="0" y="31"/>
                </a:cubicBezTo>
                <a:cubicBezTo>
                  <a:pt x="0" y="1"/>
                  <a:pt x="0" y="1"/>
                  <a:pt x="0" y="3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6033100" y="2495725"/>
            <a:ext cx="775" cy="800"/>
          </a:xfrm>
          <a:custGeom>
            <a:avLst/>
            <a:gdLst/>
            <a:ahLst/>
            <a:cxnLst/>
            <a:rect l="l" t="t" r="r" b="b"/>
            <a:pathLst>
              <a:path w="31" h="32" extrusionOk="0">
                <a:moveTo>
                  <a:pt x="0" y="1"/>
                </a:moveTo>
                <a:lnTo>
                  <a:pt x="0" y="31"/>
                </a:lnTo>
                <a:lnTo>
                  <a:pt x="31"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6186600" y="2616550"/>
            <a:ext cx="25" cy="25"/>
          </a:xfrm>
          <a:custGeom>
            <a:avLst/>
            <a:gdLst/>
            <a:ahLst/>
            <a:cxnLst/>
            <a:rect l="l" t="t" r="r" b="b"/>
            <a:pathLst>
              <a:path w="1" h="1" extrusionOk="0">
                <a:moveTo>
                  <a:pt x="0" y="1"/>
                </a:moveTo>
                <a:lnTo>
                  <a:pt x="0"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188125" y="2614275"/>
            <a:ext cx="25" cy="2300"/>
          </a:xfrm>
          <a:custGeom>
            <a:avLst/>
            <a:gdLst/>
            <a:ahLst/>
            <a:cxnLst/>
            <a:rect l="l" t="t" r="r" b="b"/>
            <a:pathLst>
              <a:path w="1" h="92" extrusionOk="0">
                <a:moveTo>
                  <a:pt x="0" y="0"/>
                </a:moveTo>
                <a:lnTo>
                  <a:pt x="0" y="92"/>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5915300" y="2595275"/>
            <a:ext cx="3075" cy="3825"/>
          </a:xfrm>
          <a:custGeom>
            <a:avLst/>
            <a:gdLst/>
            <a:ahLst/>
            <a:cxnLst/>
            <a:rect l="l" t="t" r="r" b="b"/>
            <a:pathLst>
              <a:path w="123" h="153" extrusionOk="0">
                <a:moveTo>
                  <a:pt x="31" y="1"/>
                </a:moveTo>
                <a:cubicBezTo>
                  <a:pt x="31" y="92"/>
                  <a:pt x="1" y="122"/>
                  <a:pt x="1" y="153"/>
                </a:cubicBezTo>
                <a:cubicBezTo>
                  <a:pt x="62" y="122"/>
                  <a:pt x="123" y="61"/>
                  <a:pt x="31" y="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6017900" y="2524600"/>
            <a:ext cx="3050" cy="800"/>
          </a:xfrm>
          <a:custGeom>
            <a:avLst/>
            <a:gdLst/>
            <a:ahLst/>
            <a:cxnLst/>
            <a:rect l="l" t="t" r="r" b="b"/>
            <a:pathLst>
              <a:path w="122" h="32" extrusionOk="0">
                <a:moveTo>
                  <a:pt x="31" y="1"/>
                </a:moveTo>
                <a:lnTo>
                  <a:pt x="0" y="31"/>
                </a:lnTo>
                <a:lnTo>
                  <a:pt x="122"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5635675" y="1733700"/>
            <a:ext cx="715075" cy="886100"/>
          </a:xfrm>
          <a:custGeom>
            <a:avLst/>
            <a:gdLst/>
            <a:ahLst/>
            <a:cxnLst/>
            <a:rect l="l" t="t" r="r" b="b"/>
            <a:pathLst>
              <a:path w="28603" h="35444" extrusionOk="0">
                <a:moveTo>
                  <a:pt x="13248" y="0"/>
                </a:moveTo>
                <a:cubicBezTo>
                  <a:pt x="9066" y="0"/>
                  <a:pt x="4929" y="2349"/>
                  <a:pt x="2797" y="8627"/>
                </a:cubicBezTo>
                <a:cubicBezTo>
                  <a:pt x="2706" y="8901"/>
                  <a:pt x="0" y="25892"/>
                  <a:pt x="6231" y="32184"/>
                </a:cubicBezTo>
                <a:cubicBezTo>
                  <a:pt x="8488" y="34473"/>
                  <a:pt x="11343" y="35444"/>
                  <a:pt x="14193" y="35444"/>
                </a:cubicBezTo>
                <a:cubicBezTo>
                  <a:pt x="19214" y="35444"/>
                  <a:pt x="24222" y="32434"/>
                  <a:pt x="25928" y="28324"/>
                </a:cubicBezTo>
                <a:cubicBezTo>
                  <a:pt x="28208" y="22731"/>
                  <a:pt x="28603" y="12244"/>
                  <a:pt x="24226" y="5831"/>
                </a:cubicBezTo>
                <a:cubicBezTo>
                  <a:pt x="21981" y="2533"/>
                  <a:pt x="17590" y="0"/>
                  <a:pt x="13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5900125" y="2060875"/>
            <a:ext cx="76350" cy="258025"/>
          </a:xfrm>
          <a:custGeom>
            <a:avLst/>
            <a:gdLst/>
            <a:ahLst/>
            <a:cxnLst/>
            <a:rect l="l" t="t" r="r" b="b"/>
            <a:pathLst>
              <a:path w="3054" h="10321" extrusionOk="0">
                <a:moveTo>
                  <a:pt x="164" y="0"/>
                </a:moveTo>
                <a:cubicBezTo>
                  <a:pt x="87" y="0"/>
                  <a:pt x="0" y="61"/>
                  <a:pt x="0" y="191"/>
                </a:cubicBezTo>
                <a:cubicBezTo>
                  <a:pt x="304" y="3413"/>
                  <a:pt x="578" y="6604"/>
                  <a:pt x="882" y="9826"/>
                </a:cubicBezTo>
                <a:cubicBezTo>
                  <a:pt x="882" y="9917"/>
                  <a:pt x="912" y="9978"/>
                  <a:pt x="973" y="9978"/>
                </a:cubicBezTo>
                <a:lnTo>
                  <a:pt x="2796" y="10313"/>
                </a:lnTo>
                <a:cubicBezTo>
                  <a:pt x="2816" y="10318"/>
                  <a:pt x="2834" y="10321"/>
                  <a:pt x="2850" y="10321"/>
                </a:cubicBezTo>
                <a:cubicBezTo>
                  <a:pt x="3018" y="10321"/>
                  <a:pt x="3054" y="10064"/>
                  <a:pt x="2888" y="10009"/>
                </a:cubicBezTo>
                <a:cubicBezTo>
                  <a:pt x="2462" y="9948"/>
                  <a:pt x="1702" y="9948"/>
                  <a:pt x="1337" y="9705"/>
                </a:cubicBezTo>
                <a:cubicBezTo>
                  <a:pt x="1263" y="9665"/>
                  <a:pt x="1217" y="9648"/>
                  <a:pt x="1189" y="9645"/>
                </a:cubicBezTo>
                <a:lnTo>
                  <a:pt x="1189" y="9645"/>
                </a:lnTo>
                <a:cubicBezTo>
                  <a:pt x="1183" y="9609"/>
                  <a:pt x="1164" y="9552"/>
                  <a:pt x="1125" y="9462"/>
                </a:cubicBezTo>
                <a:cubicBezTo>
                  <a:pt x="760" y="8641"/>
                  <a:pt x="942" y="7121"/>
                  <a:pt x="821" y="6270"/>
                </a:cubicBezTo>
                <a:cubicBezTo>
                  <a:pt x="638" y="4203"/>
                  <a:pt x="456" y="2197"/>
                  <a:pt x="274" y="130"/>
                </a:cubicBezTo>
                <a:cubicBezTo>
                  <a:pt x="288" y="45"/>
                  <a:pt x="230"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080200" y="2173500"/>
            <a:ext cx="38800" cy="53250"/>
          </a:xfrm>
          <a:custGeom>
            <a:avLst/>
            <a:gdLst/>
            <a:ahLst/>
            <a:cxnLst/>
            <a:rect l="l" t="t" r="r" b="b"/>
            <a:pathLst>
              <a:path w="1552" h="2130" extrusionOk="0">
                <a:moveTo>
                  <a:pt x="812" y="1"/>
                </a:moveTo>
                <a:cubicBezTo>
                  <a:pt x="404" y="1"/>
                  <a:pt x="62" y="447"/>
                  <a:pt x="62" y="1036"/>
                </a:cubicBezTo>
                <a:cubicBezTo>
                  <a:pt x="1" y="1613"/>
                  <a:pt x="366" y="2099"/>
                  <a:pt x="730" y="2130"/>
                </a:cubicBezTo>
                <a:cubicBezTo>
                  <a:pt x="1156" y="2130"/>
                  <a:pt x="1490" y="1674"/>
                  <a:pt x="1521" y="1096"/>
                </a:cubicBezTo>
                <a:cubicBezTo>
                  <a:pt x="1551" y="549"/>
                  <a:pt x="1217" y="32"/>
                  <a:pt x="852" y="2"/>
                </a:cubicBezTo>
                <a:cubicBezTo>
                  <a:pt x="839" y="1"/>
                  <a:pt x="825" y="1"/>
                  <a:pt x="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5821075" y="2182525"/>
            <a:ext cx="38800" cy="53350"/>
          </a:xfrm>
          <a:custGeom>
            <a:avLst/>
            <a:gdLst/>
            <a:ahLst/>
            <a:cxnLst/>
            <a:rect l="l" t="t" r="r" b="b"/>
            <a:pathLst>
              <a:path w="1552" h="2134" extrusionOk="0">
                <a:moveTo>
                  <a:pt x="776" y="0"/>
                </a:moveTo>
                <a:cubicBezTo>
                  <a:pt x="387" y="0"/>
                  <a:pt x="88" y="437"/>
                  <a:pt x="31" y="1009"/>
                </a:cubicBezTo>
                <a:cubicBezTo>
                  <a:pt x="1" y="1586"/>
                  <a:pt x="335" y="2073"/>
                  <a:pt x="730" y="2133"/>
                </a:cubicBezTo>
                <a:cubicBezTo>
                  <a:pt x="1156" y="2133"/>
                  <a:pt x="1490" y="1678"/>
                  <a:pt x="1521" y="1100"/>
                </a:cubicBezTo>
                <a:cubicBezTo>
                  <a:pt x="1551" y="523"/>
                  <a:pt x="1217" y="36"/>
                  <a:pt x="852" y="6"/>
                </a:cubicBezTo>
                <a:cubicBezTo>
                  <a:pt x="826" y="2"/>
                  <a:pt x="801"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6329450" y="2244200"/>
            <a:ext cx="72225" cy="91475"/>
          </a:xfrm>
          <a:custGeom>
            <a:avLst/>
            <a:gdLst/>
            <a:ahLst/>
            <a:cxnLst/>
            <a:rect l="l" t="t" r="r" b="b"/>
            <a:pathLst>
              <a:path w="2889" h="3659" extrusionOk="0">
                <a:moveTo>
                  <a:pt x="1687" y="1862"/>
                </a:moveTo>
                <a:cubicBezTo>
                  <a:pt x="1755" y="1862"/>
                  <a:pt x="1821" y="1869"/>
                  <a:pt x="1885" y="1885"/>
                </a:cubicBezTo>
                <a:cubicBezTo>
                  <a:pt x="2402" y="2007"/>
                  <a:pt x="2463" y="2463"/>
                  <a:pt x="2189" y="2858"/>
                </a:cubicBezTo>
                <a:cubicBezTo>
                  <a:pt x="1998" y="3152"/>
                  <a:pt x="1694" y="3311"/>
                  <a:pt x="1399" y="3311"/>
                </a:cubicBezTo>
                <a:cubicBezTo>
                  <a:pt x="1084" y="3311"/>
                  <a:pt x="780" y="3129"/>
                  <a:pt x="639" y="2736"/>
                </a:cubicBezTo>
                <a:cubicBezTo>
                  <a:pt x="573" y="2544"/>
                  <a:pt x="542" y="2354"/>
                  <a:pt x="540" y="2170"/>
                </a:cubicBezTo>
                <a:lnTo>
                  <a:pt x="540" y="2170"/>
                </a:lnTo>
                <a:cubicBezTo>
                  <a:pt x="549" y="2255"/>
                  <a:pt x="613" y="2329"/>
                  <a:pt x="689" y="2329"/>
                </a:cubicBezTo>
                <a:cubicBezTo>
                  <a:pt x="722" y="2329"/>
                  <a:pt x="757" y="2314"/>
                  <a:pt x="791" y="2281"/>
                </a:cubicBezTo>
                <a:cubicBezTo>
                  <a:pt x="1017" y="2030"/>
                  <a:pt x="1366" y="1862"/>
                  <a:pt x="1687" y="1862"/>
                </a:cubicBezTo>
                <a:close/>
                <a:moveTo>
                  <a:pt x="2463" y="1"/>
                </a:moveTo>
                <a:cubicBezTo>
                  <a:pt x="1065" y="62"/>
                  <a:pt x="1" y="1247"/>
                  <a:pt x="305" y="2706"/>
                </a:cubicBezTo>
                <a:cubicBezTo>
                  <a:pt x="434" y="3248"/>
                  <a:pt x="869" y="3658"/>
                  <a:pt x="1407" y="3658"/>
                </a:cubicBezTo>
                <a:cubicBezTo>
                  <a:pt x="1503" y="3658"/>
                  <a:pt x="1602" y="3645"/>
                  <a:pt x="1703" y="3618"/>
                </a:cubicBezTo>
                <a:cubicBezTo>
                  <a:pt x="2280" y="3466"/>
                  <a:pt x="2888" y="2736"/>
                  <a:pt x="2615" y="2098"/>
                </a:cubicBezTo>
                <a:cubicBezTo>
                  <a:pt x="2459" y="1715"/>
                  <a:pt x="2104" y="1564"/>
                  <a:pt x="1724" y="1564"/>
                </a:cubicBezTo>
                <a:cubicBezTo>
                  <a:pt x="1289" y="1564"/>
                  <a:pt x="821" y="1762"/>
                  <a:pt x="578" y="2037"/>
                </a:cubicBezTo>
                <a:cubicBezTo>
                  <a:pt x="555" y="2066"/>
                  <a:pt x="543" y="2098"/>
                  <a:pt x="540" y="2130"/>
                </a:cubicBezTo>
                <a:lnTo>
                  <a:pt x="540" y="2130"/>
                </a:lnTo>
                <a:cubicBezTo>
                  <a:pt x="553" y="1145"/>
                  <a:pt x="1418" y="350"/>
                  <a:pt x="2432" y="274"/>
                </a:cubicBezTo>
                <a:cubicBezTo>
                  <a:pt x="2442" y="276"/>
                  <a:pt x="2452" y="277"/>
                  <a:pt x="2461" y="277"/>
                </a:cubicBezTo>
                <a:cubicBezTo>
                  <a:pt x="2645" y="277"/>
                  <a:pt x="2636" y="1"/>
                  <a:pt x="2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5620475" y="2264675"/>
            <a:ext cx="72225" cy="92275"/>
          </a:xfrm>
          <a:custGeom>
            <a:avLst/>
            <a:gdLst/>
            <a:ahLst/>
            <a:cxnLst/>
            <a:rect l="l" t="t" r="r" b="b"/>
            <a:pathLst>
              <a:path w="2889" h="3691" extrusionOk="0">
                <a:moveTo>
                  <a:pt x="497" y="0"/>
                </a:moveTo>
                <a:cubicBezTo>
                  <a:pt x="366" y="0"/>
                  <a:pt x="374" y="278"/>
                  <a:pt x="548" y="306"/>
                </a:cubicBezTo>
                <a:cubicBezTo>
                  <a:pt x="1763" y="398"/>
                  <a:pt x="2797" y="1492"/>
                  <a:pt x="2341" y="2799"/>
                </a:cubicBezTo>
                <a:cubicBezTo>
                  <a:pt x="2204" y="3179"/>
                  <a:pt x="1915" y="3346"/>
                  <a:pt x="1608" y="3346"/>
                </a:cubicBezTo>
                <a:cubicBezTo>
                  <a:pt x="1300" y="3346"/>
                  <a:pt x="973" y="3179"/>
                  <a:pt x="760" y="2890"/>
                </a:cubicBezTo>
                <a:cubicBezTo>
                  <a:pt x="517" y="2525"/>
                  <a:pt x="578" y="2069"/>
                  <a:pt x="1064" y="1948"/>
                </a:cubicBezTo>
                <a:cubicBezTo>
                  <a:pt x="1161" y="1920"/>
                  <a:pt x="1258" y="1907"/>
                  <a:pt x="1354" y="1907"/>
                </a:cubicBezTo>
                <a:cubicBezTo>
                  <a:pt x="1676" y="1907"/>
                  <a:pt x="1978" y="2061"/>
                  <a:pt x="2189" y="2343"/>
                </a:cubicBezTo>
                <a:cubicBezTo>
                  <a:pt x="2209" y="2377"/>
                  <a:pt x="2237" y="2391"/>
                  <a:pt x="2267" y="2391"/>
                </a:cubicBezTo>
                <a:cubicBezTo>
                  <a:pt x="2370" y="2391"/>
                  <a:pt x="2496" y="2218"/>
                  <a:pt x="2402" y="2100"/>
                </a:cubicBezTo>
                <a:cubicBezTo>
                  <a:pt x="2137" y="1800"/>
                  <a:pt x="1698" y="1602"/>
                  <a:pt x="1276" y="1602"/>
                </a:cubicBezTo>
                <a:cubicBezTo>
                  <a:pt x="970" y="1602"/>
                  <a:pt x="673" y="1706"/>
                  <a:pt x="456" y="1948"/>
                </a:cubicBezTo>
                <a:cubicBezTo>
                  <a:pt x="0" y="2495"/>
                  <a:pt x="517" y="3285"/>
                  <a:pt x="1034" y="3559"/>
                </a:cubicBezTo>
                <a:cubicBezTo>
                  <a:pt x="1204" y="3648"/>
                  <a:pt x="1380" y="3690"/>
                  <a:pt x="1550" y="3690"/>
                </a:cubicBezTo>
                <a:cubicBezTo>
                  <a:pt x="1959" y="3690"/>
                  <a:pt x="2339" y="3449"/>
                  <a:pt x="2554" y="3042"/>
                </a:cubicBezTo>
                <a:cubicBezTo>
                  <a:pt x="2888" y="2282"/>
                  <a:pt x="2706" y="1218"/>
                  <a:pt x="2067" y="671"/>
                </a:cubicBezTo>
                <a:cubicBezTo>
                  <a:pt x="1642" y="276"/>
                  <a:pt x="1064" y="33"/>
                  <a:pt x="517" y="3"/>
                </a:cubicBezTo>
                <a:cubicBezTo>
                  <a:pt x="510" y="1"/>
                  <a:pt x="503"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870500" y="2327125"/>
            <a:ext cx="259125" cy="153200"/>
          </a:xfrm>
          <a:custGeom>
            <a:avLst/>
            <a:gdLst/>
            <a:ahLst/>
            <a:cxnLst/>
            <a:rect l="l" t="t" r="r" b="b"/>
            <a:pathLst>
              <a:path w="10365" h="6128" extrusionOk="0">
                <a:moveTo>
                  <a:pt x="7298" y="1"/>
                </a:moveTo>
                <a:cubicBezTo>
                  <a:pt x="6395" y="1"/>
                  <a:pt x="5515" y="449"/>
                  <a:pt x="4893" y="848"/>
                </a:cubicBezTo>
                <a:cubicBezTo>
                  <a:pt x="4391" y="1211"/>
                  <a:pt x="3761" y="1369"/>
                  <a:pt x="3144" y="1369"/>
                </a:cubicBezTo>
                <a:cubicBezTo>
                  <a:pt x="3089" y="1369"/>
                  <a:pt x="3033" y="1367"/>
                  <a:pt x="2978" y="1365"/>
                </a:cubicBezTo>
                <a:cubicBezTo>
                  <a:pt x="2727" y="1340"/>
                  <a:pt x="2428" y="1294"/>
                  <a:pt x="2133" y="1294"/>
                </a:cubicBezTo>
                <a:cubicBezTo>
                  <a:pt x="1714" y="1294"/>
                  <a:pt x="1300" y="1386"/>
                  <a:pt x="1033" y="1760"/>
                </a:cubicBezTo>
                <a:cubicBezTo>
                  <a:pt x="363" y="2604"/>
                  <a:pt x="0" y="6127"/>
                  <a:pt x="4408" y="6127"/>
                </a:cubicBezTo>
                <a:cubicBezTo>
                  <a:pt x="4601" y="6127"/>
                  <a:pt x="4803" y="6120"/>
                  <a:pt x="5015" y="6106"/>
                </a:cubicBezTo>
                <a:cubicBezTo>
                  <a:pt x="10365" y="5772"/>
                  <a:pt x="10304" y="1061"/>
                  <a:pt x="8298" y="210"/>
                </a:cubicBezTo>
                <a:cubicBezTo>
                  <a:pt x="7969" y="62"/>
                  <a:pt x="7632" y="1"/>
                  <a:pt x="7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038425" y="2039700"/>
            <a:ext cx="119325" cy="43850"/>
          </a:xfrm>
          <a:custGeom>
            <a:avLst/>
            <a:gdLst/>
            <a:ahLst/>
            <a:cxnLst/>
            <a:rect l="l" t="t" r="r" b="b"/>
            <a:pathLst>
              <a:path w="4773" h="1754" extrusionOk="0">
                <a:moveTo>
                  <a:pt x="1614" y="1"/>
                </a:moveTo>
                <a:cubicBezTo>
                  <a:pt x="809" y="1"/>
                  <a:pt x="211" y="233"/>
                  <a:pt x="122" y="612"/>
                </a:cubicBezTo>
                <a:cubicBezTo>
                  <a:pt x="0" y="1099"/>
                  <a:pt x="1034" y="1251"/>
                  <a:pt x="2280" y="1494"/>
                </a:cubicBezTo>
                <a:cubicBezTo>
                  <a:pt x="3001" y="1614"/>
                  <a:pt x="3626" y="1754"/>
                  <a:pt x="4054" y="1754"/>
                </a:cubicBezTo>
                <a:cubicBezTo>
                  <a:pt x="4384" y="1754"/>
                  <a:pt x="4598" y="1671"/>
                  <a:pt x="4651" y="1433"/>
                </a:cubicBezTo>
                <a:cubicBezTo>
                  <a:pt x="4772" y="916"/>
                  <a:pt x="3860" y="308"/>
                  <a:pt x="2553" y="96"/>
                </a:cubicBezTo>
                <a:cubicBezTo>
                  <a:pt x="2223" y="31"/>
                  <a:pt x="1905" y="1"/>
                  <a:pt x="1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5748900" y="2052150"/>
            <a:ext cx="118575" cy="45175"/>
          </a:xfrm>
          <a:custGeom>
            <a:avLst/>
            <a:gdLst/>
            <a:ahLst/>
            <a:cxnLst/>
            <a:rect l="l" t="t" r="r" b="b"/>
            <a:pathLst>
              <a:path w="4743" h="1807" extrusionOk="0">
                <a:moveTo>
                  <a:pt x="3196" y="1"/>
                </a:moveTo>
                <a:cubicBezTo>
                  <a:pt x="2880" y="1"/>
                  <a:pt x="2529" y="37"/>
                  <a:pt x="2158" y="114"/>
                </a:cubicBezTo>
                <a:cubicBezTo>
                  <a:pt x="943" y="388"/>
                  <a:pt x="0" y="996"/>
                  <a:pt x="122" y="1513"/>
                </a:cubicBezTo>
                <a:cubicBezTo>
                  <a:pt x="173" y="1728"/>
                  <a:pt x="372" y="1806"/>
                  <a:pt x="677" y="1806"/>
                </a:cubicBezTo>
                <a:cubicBezTo>
                  <a:pt x="1103" y="1806"/>
                  <a:pt x="1736" y="1654"/>
                  <a:pt x="2462" y="1513"/>
                </a:cubicBezTo>
                <a:cubicBezTo>
                  <a:pt x="3739" y="1269"/>
                  <a:pt x="4742" y="1148"/>
                  <a:pt x="4651" y="601"/>
                </a:cubicBezTo>
                <a:cubicBezTo>
                  <a:pt x="4564" y="231"/>
                  <a:pt x="3993" y="1"/>
                  <a:pt x="3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5283850" y="2938750"/>
            <a:ext cx="1529675" cy="554750"/>
          </a:xfrm>
          <a:custGeom>
            <a:avLst/>
            <a:gdLst/>
            <a:ahLst/>
            <a:cxnLst/>
            <a:rect l="l" t="t" r="r" b="b"/>
            <a:pathLst>
              <a:path w="61187" h="22190" extrusionOk="0">
                <a:moveTo>
                  <a:pt x="46141" y="0"/>
                </a:moveTo>
                <a:cubicBezTo>
                  <a:pt x="41738" y="4693"/>
                  <a:pt x="35576" y="7693"/>
                  <a:pt x="29179" y="7693"/>
                </a:cubicBezTo>
                <a:cubicBezTo>
                  <a:pt x="28200" y="7693"/>
                  <a:pt x="27216" y="7623"/>
                  <a:pt x="26232" y="7478"/>
                </a:cubicBezTo>
                <a:cubicBezTo>
                  <a:pt x="21581" y="6779"/>
                  <a:pt x="16049" y="4803"/>
                  <a:pt x="13587" y="456"/>
                </a:cubicBezTo>
                <a:cubicBezTo>
                  <a:pt x="3344" y="4013"/>
                  <a:pt x="851" y="8177"/>
                  <a:pt x="0" y="22189"/>
                </a:cubicBezTo>
                <a:lnTo>
                  <a:pt x="61187" y="22189"/>
                </a:lnTo>
                <a:cubicBezTo>
                  <a:pt x="60244" y="7599"/>
                  <a:pt x="57600" y="3678"/>
                  <a:pt x="46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5666075" y="1918950"/>
            <a:ext cx="70025" cy="364200"/>
          </a:xfrm>
          <a:custGeom>
            <a:avLst/>
            <a:gdLst/>
            <a:ahLst/>
            <a:cxnLst/>
            <a:rect l="l" t="t" r="r" b="b"/>
            <a:pathLst>
              <a:path w="2801" h="14568" extrusionOk="0">
                <a:moveTo>
                  <a:pt x="2259" y="0"/>
                </a:moveTo>
                <a:cubicBezTo>
                  <a:pt x="2089" y="0"/>
                  <a:pt x="1844" y="160"/>
                  <a:pt x="1490" y="579"/>
                </a:cubicBezTo>
                <a:cubicBezTo>
                  <a:pt x="0" y="2342"/>
                  <a:pt x="213" y="13315"/>
                  <a:pt x="1490" y="14500"/>
                </a:cubicBezTo>
                <a:cubicBezTo>
                  <a:pt x="1541" y="14546"/>
                  <a:pt x="1591" y="14568"/>
                  <a:pt x="1638" y="14568"/>
                </a:cubicBezTo>
                <a:cubicBezTo>
                  <a:pt x="2778" y="14568"/>
                  <a:pt x="2553" y="1643"/>
                  <a:pt x="2553" y="1643"/>
                </a:cubicBezTo>
                <a:cubicBezTo>
                  <a:pt x="2553" y="1643"/>
                  <a:pt x="2801"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5628075" y="1665975"/>
            <a:ext cx="718125" cy="585075"/>
          </a:xfrm>
          <a:custGeom>
            <a:avLst/>
            <a:gdLst/>
            <a:ahLst/>
            <a:cxnLst/>
            <a:rect l="l" t="t" r="r" b="b"/>
            <a:pathLst>
              <a:path w="28725" h="23403" extrusionOk="0">
                <a:moveTo>
                  <a:pt x="12753" y="0"/>
                </a:moveTo>
                <a:cubicBezTo>
                  <a:pt x="6161" y="0"/>
                  <a:pt x="1" y="5409"/>
                  <a:pt x="2432" y="12187"/>
                </a:cubicBezTo>
                <a:cubicBezTo>
                  <a:pt x="3158" y="14211"/>
                  <a:pt x="4542" y="14979"/>
                  <a:pt x="6225" y="14979"/>
                </a:cubicBezTo>
                <a:cubicBezTo>
                  <a:pt x="11516" y="14979"/>
                  <a:pt x="19758" y="7385"/>
                  <a:pt x="19758" y="7385"/>
                </a:cubicBezTo>
                <a:cubicBezTo>
                  <a:pt x="28493" y="13397"/>
                  <a:pt x="23167" y="23403"/>
                  <a:pt x="24885" y="23403"/>
                </a:cubicBezTo>
                <a:cubicBezTo>
                  <a:pt x="25104" y="23403"/>
                  <a:pt x="25437" y="23240"/>
                  <a:pt x="25928" y="22887"/>
                </a:cubicBezTo>
                <a:cubicBezTo>
                  <a:pt x="27812" y="21580"/>
                  <a:pt x="28420" y="19209"/>
                  <a:pt x="28542" y="16929"/>
                </a:cubicBezTo>
                <a:cubicBezTo>
                  <a:pt x="28724" y="12917"/>
                  <a:pt x="27265" y="8966"/>
                  <a:pt x="24469" y="5987"/>
                </a:cubicBezTo>
                <a:cubicBezTo>
                  <a:pt x="22858" y="4254"/>
                  <a:pt x="20578" y="2339"/>
                  <a:pt x="17417" y="971"/>
                </a:cubicBezTo>
                <a:cubicBezTo>
                  <a:pt x="15911" y="306"/>
                  <a:pt x="14320" y="0"/>
                  <a:pt x="12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0"/>
          <p:cNvSpPr txBox="1">
            <a:spLocks noGrp="1"/>
          </p:cNvSpPr>
          <p:nvPr>
            <p:ph type="title"/>
          </p:nvPr>
        </p:nvSpPr>
        <p:spPr>
          <a:xfrm>
            <a:off x="1080550" y="1899688"/>
            <a:ext cx="2883600" cy="6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K-MEANS CLUSTERING</a:t>
            </a:r>
            <a:endParaRPr sz="2600">
              <a:solidFill>
                <a:schemeClr val="dk1"/>
              </a:solidFill>
            </a:endParaRPr>
          </a:p>
        </p:txBody>
      </p:sp>
      <p:sp>
        <p:nvSpPr>
          <p:cNvPr id="878" name="Google Shape;878;p40"/>
          <p:cNvSpPr txBox="1">
            <a:spLocks noGrp="1"/>
          </p:cNvSpPr>
          <p:nvPr>
            <p:ph type="subTitle" idx="1"/>
          </p:nvPr>
        </p:nvSpPr>
        <p:spPr>
          <a:xfrm>
            <a:off x="1141000" y="2436139"/>
            <a:ext cx="2273700" cy="6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To classify the respondents who has experienced or encountered Gender Inequality at the workplace.</a:t>
            </a:r>
            <a:endParaRPr sz="1800">
              <a:solidFill>
                <a:schemeClr val="dk1"/>
              </a:solidFill>
            </a:endParaRPr>
          </a:p>
        </p:txBody>
      </p:sp>
      <p:sp>
        <p:nvSpPr>
          <p:cNvPr id="879" name="Google Shape;879;p40"/>
          <p:cNvSpPr txBox="1">
            <a:spLocks noGrp="1"/>
          </p:cNvSpPr>
          <p:nvPr>
            <p:ph type="title" idx="2"/>
          </p:nvPr>
        </p:nvSpPr>
        <p:spPr>
          <a:xfrm>
            <a:off x="999400" y="997203"/>
            <a:ext cx="1886400" cy="10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02</a:t>
            </a:r>
            <a:endParaRPr>
              <a:solidFill>
                <a:schemeClr val="dk2"/>
              </a:solidFill>
            </a:endParaRPr>
          </a:p>
        </p:txBody>
      </p:sp>
      <p:sp>
        <p:nvSpPr>
          <p:cNvPr id="880" name="Google Shape;880;p40"/>
          <p:cNvSpPr/>
          <p:nvPr/>
        </p:nvSpPr>
        <p:spPr>
          <a:xfrm>
            <a:off x="6719768" y="3109005"/>
            <a:ext cx="132630" cy="478517"/>
          </a:xfrm>
          <a:custGeom>
            <a:avLst/>
            <a:gdLst/>
            <a:ahLst/>
            <a:cxnLst/>
            <a:rect l="l" t="t" r="r" b="b"/>
            <a:pathLst>
              <a:path w="5805" h="20983" extrusionOk="0">
                <a:moveTo>
                  <a:pt x="2102" y="1"/>
                </a:moveTo>
                <a:lnTo>
                  <a:pt x="1" y="18014"/>
                </a:lnTo>
                <a:cubicBezTo>
                  <a:pt x="1" y="18014"/>
                  <a:pt x="101" y="20315"/>
                  <a:pt x="3170" y="20983"/>
                </a:cubicBezTo>
                <a:lnTo>
                  <a:pt x="5805" y="34"/>
                </a:lnTo>
                <a:lnTo>
                  <a:pt x="2102" y="34"/>
                </a:lnTo>
                <a:lnTo>
                  <a:pt x="2102" y="1"/>
                </a:lnTo>
                <a:close/>
              </a:path>
            </a:pathLst>
          </a:custGeom>
          <a:solidFill>
            <a:srgbClr val="CE2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6961367" y="1832428"/>
            <a:ext cx="471755" cy="459566"/>
          </a:xfrm>
          <a:custGeom>
            <a:avLst/>
            <a:gdLst/>
            <a:ahLst/>
            <a:cxnLst/>
            <a:rect l="l" t="t" r="r" b="b"/>
            <a:pathLst>
              <a:path w="20648" h="20152" extrusionOk="0">
                <a:moveTo>
                  <a:pt x="3924" y="0"/>
                </a:moveTo>
                <a:cubicBezTo>
                  <a:pt x="3714" y="0"/>
                  <a:pt x="3494" y="110"/>
                  <a:pt x="3269" y="375"/>
                </a:cubicBezTo>
                <a:cubicBezTo>
                  <a:pt x="2001" y="1943"/>
                  <a:pt x="0" y="14018"/>
                  <a:pt x="0" y="14018"/>
                </a:cubicBezTo>
                <a:cubicBezTo>
                  <a:pt x="0" y="14018"/>
                  <a:pt x="9199" y="20151"/>
                  <a:pt x="13982" y="20151"/>
                </a:cubicBezTo>
                <a:cubicBezTo>
                  <a:pt x="15226" y="20151"/>
                  <a:pt x="16172" y="19736"/>
                  <a:pt x="16579" y="18688"/>
                </a:cubicBezTo>
                <a:cubicBezTo>
                  <a:pt x="17913" y="14786"/>
                  <a:pt x="19247" y="10749"/>
                  <a:pt x="19948" y="6647"/>
                </a:cubicBezTo>
                <a:cubicBezTo>
                  <a:pt x="20105" y="5798"/>
                  <a:pt x="20647" y="3586"/>
                  <a:pt x="19285" y="3586"/>
                </a:cubicBezTo>
                <a:cubicBezTo>
                  <a:pt x="19202" y="3586"/>
                  <a:pt x="19111" y="3594"/>
                  <a:pt x="19014" y="3611"/>
                </a:cubicBezTo>
                <a:cubicBezTo>
                  <a:pt x="18613" y="3678"/>
                  <a:pt x="18447" y="3878"/>
                  <a:pt x="18180" y="4045"/>
                </a:cubicBezTo>
                <a:cubicBezTo>
                  <a:pt x="17928" y="4180"/>
                  <a:pt x="17890" y="4271"/>
                  <a:pt x="17850" y="4271"/>
                </a:cubicBezTo>
                <a:cubicBezTo>
                  <a:pt x="17821" y="4271"/>
                  <a:pt x="17791" y="4223"/>
                  <a:pt x="17679" y="4111"/>
                </a:cubicBezTo>
                <a:cubicBezTo>
                  <a:pt x="17212" y="3611"/>
                  <a:pt x="17179" y="2810"/>
                  <a:pt x="16879" y="2210"/>
                </a:cubicBezTo>
                <a:cubicBezTo>
                  <a:pt x="16679" y="1843"/>
                  <a:pt x="16378" y="1543"/>
                  <a:pt x="15945" y="1443"/>
                </a:cubicBezTo>
                <a:cubicBezTo>
                  <a:pt x="15840" y="1410"/>
                  <a:pt x="15741" y="1395"/>
                  <a:pt x="15645" y="1395"/>
                </a:cubicBezTo>
                <a:cubicBezTo>
                  <a:pt x="15068" y="1395"/>
                  <a:pt x="14635" y="1938"/>
                  <a:pt x="14177" y="2310"/>
                </a:cubicBezTo>
                <a:cubicBezTo>
                  <a:pt x="14177" y="2310"/>
                  <a:pt x="13231" y="418"/>
                  <a:pt x="12095" y="418"/>
                </a:cubicBezTo>
                <a:cubicBezTo>
                  <a:pt x="11882" y="418"/>
                  <a:pt x="11663" y="484"/>
                  <a:pt x="11442" y="642"/>
                </a:cubicBezTo>
                <a:lnTo>
                  <a:pt x="10074" y="1643"/>
                </a:lnTo>
                <a:cubicBezTo>
                  <a:pt x="10074" y="1643"/>
                  <a:pt x="9157" y="78"/>
                  <a:pt x="8111" y="78"/>
                </a:cubicBezTo>
                <a:cubicBezTo>
                  <a:pt x="7879" y="78"/>
                  <a:pt x="7641" y="155"/>
                  <a:pt x="7405" y="342"/>
                </a:cubicBezTo>
                <a:cubicBezTo>
                  <a:pt x="6104" y="1343"/>
                  <a:pt x="5704" y="2510"/>
                  <a:pt x="5704" y="2510"/>
                </a:cubicBezTo>
                <a:cubicBezTo>
                  <a:pt x="5704" y="2510"/>
                  <a:pt x="4928" y="0"/>
                  <a:pt x="3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7058897" y="2361270"/>
            <a:ext cx="297269" cy="300501"/>
          </a:xfrm>
          <a:custGeom>
            <a:avLst/>
            <a:gdLst/>
            <a:ahLst/>
            <a:cxnLst/>
            <a:rect l="l" t="t" r="r" b="b"/>
            <a:pathLst>
              <a:path w="13011" h="13177" extrusionOk="0">
                <a:moveTo>
                  <a:pt x="9241" y="1"/>
                </a:moveTo>
                <a:lnTo>
                  <a:pt x="1" y="3103"/>
                </a:lnTo>
                <a:lnTo>
                  <a:pt x="2636" y="13177"/>
                </a:lnTo>
                <a:lnTo>
                  <a:pt x="13010" y="6405"/>
                </a:lnTo>
                <a:lnTo>
                  <a:pt x="92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6910305" y="1964712"/>
            <a:ext cx="433668" cy="511653"/>
          </a:xfrm>
          <a:custGeom>
            <a:avLst/>
            <a:gdLst/>
            <a:ahLst/>
            <a:cxnLst/>
            <a:rect l="l" t="t" r="r" b="b"/>
            <a:pathLst>
              <a:path w="18981" h="22436" extrusionOk="0">
                <a:moveTo>
                  <a:pt x="10761" y="1"/>
                </a:moveTo>
                <a:cubicBezTo>
                  <a:pt x="8359" y="1"/>
                  <a:pt x="5919" y="1433"/>
                  <a:pt x="3970" y="3614"/>
                </a:cubicBezTo>
                <a:cubicBezTo>
                  <a:pt x="3603" y="4014"/>
                  <a:pt x="3269" y="4515"/>
                  <a:pt x="3002" y="5015"/>
                </a:cubicBezTo>
                <a:cubicBezTo>
                  <a:pt x="1601" y="7784"/>
                  <a:pt x="2802" y="11553"/>
                  <a:pt x="1101" y="15856"/>
                </a:cubicBezTo>
                <a:cubicBezTo>
                  <a:pt x="0" y="18625"/>
                  <a:pt x="1501" y="20860"/>
                  <a:pt x="4136" y="21861"/>
                </a:cubicBezTo>
                <a:cubicBezTo>
                  <a:pt x="5170" y="22253"/>
                  <a:pt x="6244" y="22435"/>
                  <a:pt x="7317" y="22435"/>
                </a:cubicBezTo>
                <a:cubicBezTo>
                  <a:pt x="8981" y="22435"/>
                  <a:pt x="10642" y="21997"/>
                  <a:pt x="12142" y="21227"/>
                </a:cubicBezTo>
                <a:cubicBezTo>
                  <a:pt x="14611" y="19959"/>
                  <a:pt x="15778" y="17557"/>
                  <a:pt x="16912" y="15156"/>
                </a:cubicBezTo>
                <a:cubicBezTo>
                  <a:pt x="17112" y="14689"/>
                  <a:pt x="17279" y="14222"/>
                  <a:pt x="17446" y="13788"/>
                </a:cubicBezTo>
                <a:cubicBezTo>
                  <a:pt x="18246" y="11320"/>
                  <a:pt x="18980" y="7283"/>
                  <a:pt x="17513" y="4948"/>
                </a:cubicBezTo>
                <a:cubicBezTo>
                  <a:pt x="16979" y="4115"/>
                  <a:pt x="16412" y="3314"/>
                  <a:pt x="15745" y="2547"/>
                </a:cubicBezTo>
                <a:cubicBezTo>
                  <a:pt x="14240" y="761"/>
                  <a:pt x="12511" y="1"/>
                  <a:pt x="10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7231888" y="2207572"/>
            <a:ext cx="167495" cy="175849"/>
          </a:xfrm>
          <a:custGeom>
            <a:avLst/>
            <a:gdLst/>
            <a:ahLst/>
            <a:cxnLst/>
            <a:rect l="l" t="t" r="r" b="b"/>
            <a:pathLst>
              <a:path w="7331" h="7711" extrusionOk="0">
                <a:moveTo>
                  <a:pt x="4554" y="0"/>
                </a:moveTo>
                <a:cubicBezTo>
                  <a:pt x="4516" y="0"/>
                  <a:pt x="4477" y="1"/>
                  <a:pt x="4437" y="3"/>
                </a:cubicBezTo>
                <a:cubicBezTo>
                  <a:pt x="3937" y="36"/>
                  <a:pt x="3503" y="136"/>
                  <a:pt x="3070" y="336"/>
                </a:cubicBezTo>
                <a:cubicBezTo>
                  <a:pt x="2169" y="736"/>
                  <a:pt x="1535" y="1537"/>
                  <a:pt x="1068" y="2538"/>
                </a:cubicBezTo>
                <a:cubicBezTo>
                  <a:pt x="535" y="3672"/>
                  <a:pt x="1" y="5073"/>
                  <a:pt x="201" y="6340"/>
                </a:cubicBezTo>
                <a:cubicBezTo>
                  <a:pt x="352" y="7350"/>
                  <a:pt x="1210" y="7710"/>
                  <a:pt x="2096" y="7710"/>
                </a:cubicBezTo>
                <a:cubicBezTo>
                  <a:pt x="2381" y="7710"/>
                  <a:pt x="2668" y="7673"/>
                  <a:pt x="2936" y="7608"/>
                </a:cubicBezTo>
                <a:cubicBezTo>
                  <a:pt x="4237" y="7374"/>
                  <a:pt x="5405" y="6374"/>
                  <a:pt x="6038" y="5240"/>
                </a:cubicBezTo>
                <a:cubicBezTo>
                  <a:pt x="6993" y="3529"/>
                  <a:pt x="7330" y="0"/>
                  <a:pt x="4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6969728" y="2116335"/>
            <a:ext cx="83096" cy="157491"/>
          </a:xfrm>
          <a:custGeom>
            <a:avLst/>
            <a:gdLst/>
            <a:ahLst/>
            <a:cxnLst/>
            <a:rect l="l" t="t" r="r" b="b"/>
            <a:pathLst>
              <a:path w="3637" h="6906" fill="none" extrusionOk="0">
                <a:moveTo>
                  <a:pt x="3303" y="1"/>
                </a:moveTo>
                <a:cubicBezTo>
                  <a:pt x="3403" y="4537"/>
                  <a:pt x="1" y="4237"/>
                  <a:pt x="68" y="5538"/>
                </a:cubicBezTo>
                <a:cubicBezTo>
                  <a:pt x="168" y="6839"/>
                  <a:pt x="2236" y="6906"/>
                  <a:pt x="3637" y="6005"/>
                </a:cubicBezTo>
              </a:path>
            </a:pathLst>
          </a:custGeom>
          <a:noFill/>
          <a:ln w="108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7142742" y="2168555"/>
            <a:ext cx="32786" cy="48483"/>
          </a:xfrm>
          <a:custGeom>
            <a:avLst/>
            <a:gdLst/>
            <a:ahLst/>
            <a:cxnLst/>
            <a:rect l="l" t="t" r="r" b="b"/>
            <a:pathLst>
              <a:path w="1435" h="2126" extrusionOk="0">
                <a:moveTo>
                  <a:pt x="787" y="1"/>
                </a:moveTo>
                <a:cubicBezTo>
                  <a:pt x="501" y="1"/>
                  <a:pt x="263" y="218"/>
                  <a:pt x="234" y="513"/>
                </a:cubicBezTo>
                <a:lnTo>
                  <a:pt x="67" y="1447"/>
                </a:lnTo>
                <a:cubicBezTo>
                  <a:pt x="0" y="1780"/>
                  <a:pt x="234" y="2080"/>
                  <a:pt x="567" y="2114"/>
                </a:cubicBezTo>
                <a:cubicBezTo>
                  <a:pt x="606" y="2122"/>
                  <a:pt x="643" y="2125"/>
                  <a:pt x="680" y="2125"/>
                </a:cubicBezTo>
                <a:cubicBezTo>
                  <a:pt x="960" y="2125"/>
                  <a:pt x="1175" y="1908"/>
                  <a:pt x="1234" y="1613"/>
                </a:cubicBezTo>
                <a:lnTo>
                  <a:pt x="1401" y="679"/>
                </a:lnTo>
                <a:cubicBezTo>
                  <a:pt x="1434" y="346"/>
                  <a:pt x="1234" y="46"/>
                  <a:pt x="901" y="12"/>
                </a:cubicBezTo>
                <a:cubicBezTo>
                  <a:pt x="862" y="5"/>
                  <a:pt x="824" y="1"/>
                  <a:pt x="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6967444" y="2295093"/>
            <a:ext cx="151685" cy="101072"/>
          </a:xfrm>
          <a:custGeom>
            <a:avLst/>
            <a:gdLst/>
            <a:ahLst/>
            <a:cxnLst/>
            <a:rect l="l" t="t" r="r" b="b"/>
            <a:pathLst>
              <a:path w="6639" h="4432" extrusionOk="0">
                <a:moveTo>
                  <a:pt x="1" y="1"/>
                </a:moveTo>
                <a:cubicBezTo>
                  <a:pt x="1" y="1"/>
                  <a:pt x="913" y="4432"/>
                  <a:pt x="3047" y="4432"/>
                </a:cubicBezTo>
                <a:cubicBezTo>
                  <a:pt x="3994" y="4432"/>
                  <a:pt x="5182" y="3558"/>
                  <a:pt x="6639" y="1035"/>
                </a:cubicBezTo>
                <a:lnTo>
                  <a:pt x="6639" y="1035"/>
                </a:lnTo>
                <a:cubicBezTo>
                  <a:pt x="6639" y="1035"/>
                  <a:pt x="6205" y="1068"/>
                  <a:pt x="5567" y="1068"/>
                </a:cubicBezTo>
                <a:cubicBezTo>
                  <a:pt x="4929" y="1068"/>
                  <a:pt x="4087" y="1035"/>
                  <a:pt x="3270" y="901"/>
                </a:cubicBezTo>
                <a:cubicBezTo>
                  <a:pt x="1602" y="634"/>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6980397" y="2142878"/>
            <a:ext cx="30524" cy="45063"/>
          </a:xfrm>
          <a:custGeom>
            <a:avLst/>
            <a:gdLst/>
            <a:ahLst/>
            <a:cxnLst/>
            <a:rect l="l" t="t" r="r" b="b"/>
            <a:pathLst>
              <a:path w="1336" h="1976" extrusionOk="0">
                <a:moveTo>
                  <a:pt x="769" y="1"/>
                </a:moveTo>
                <a:cubicBezTo>
                  <a:pt x="492" y="1"/>
                  <a:pt x="232" y="193"/>
                  <a:pt x="201" y="471"/>
                </a:cubicBezTo>
                <a:lnTo>
                  <a:pt x="68" y="1338"/>
                </a:lnTo>
                <a:cubicBezTo>
                  <a:pt x="1" y="1639"/>
                  <a:pt x="201" y="1872"/>
                  <a:pt x="535" y="1972"/>
                </a:cubicBezTo>
                <a:cubicBezTo>
                  <a:pt x="557" y="1975"/>
                  <a:pt x="578" y="1976"/>
                  <a:pt x="600" y="1976"/>
                </a:cubicBezTo>
                <a:cubicBezTo>
                  <a:pt x="873" y="1976"/>
                  <a:pt x="1107" y="1784"/>
                  <a:pt x="1168" y="1505"/>
                </a:cubicBezTo>
                <a:lnTo>
                  <a:pt x="1269" y="638"/>
                </a:lnTo>
                <a:cubicBezTo>
                  <a:pt x="1335" y="338"/>
                  <a:pt x="1102" y="38"/>
                  <a:pt x="835" y="4"/>
                </a:cubicBezTo>
                <a:cubicBezTo>
                  <a:pt x="813" y="2"/>
                  <a:pt x="791"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7275341" y="2224356"/>
            <a:ext cx="80812" cy="101186"/>
          </a:xfrm>
          <a:custGeom>
            <a:avLst/>
            <a:gdLst/>
            <a:ahLst/>
            <a:cxnLst/>
            <a:rect l="l" t="t" r="r" b="b"/>
            <a:pathLst>
              <a:path w="3537" h="4437" fill="none" extrusionOk="0">
                <a:moveTo>
                  <a:pt x="0" y="4437"/>
                </a:moveTo>
                <a:cubicBezTo>
                  <a:pt x="0" y="4437"/>
                  <a:pt x="1268" y="0"/>
                  <a:pt x="3536" y="1768"/>
                </a:cubicBezTo>
              </a:path>
            </a:pathLst>
          </a:custGeom>
          <a:noFill/>
          <a:ln w="108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6976514" y="1926744"/>
            <a:ext cx="392611" cy="325724"/>
          </a:xfrm>
          <a:custGeom>
            <a:avLst/>
            <a:gdLst/>
            <a:ahLst/>
            <a:cxnLst/>
            <a:rect l="l" t="t" r="r" b="b"/>
            <a:pathLst>
              <a:path w="17184" h="14283" extrusionOk="0">
                <a:moveTo>
                  <a:pt x="8348" y="0"/>
                </a:moveTo>
                <a:cubicBezTo>
                  <a:pt x="6442" y="0"/>
                  <a:pt x="4641" y="326"/>
                  <a:pt x="3740" y="476"/>
                </a:cubicBezTo>
                <a:cubicBezTo>
                  <a:pt x="2125" y="745"/>
                  <a:pt x="0" y="5064"/>
                  <a:pt x="853" y="5064"/>
                </a:cubicBezTo>
                <a:cubicBezTo>
                  <a:pt x="951" y="5064"/>
                  <a:pt x="1089" y="5006"/>
                  <a:pt x="1272" y="4879"/>
                </a:cubicBezTo>
                <a:cubicBezTo>
                  <a:pt x="1338" y="4879"/>
                  <a:pt x="1338" y="4846"/>
                  <a:pt x="1372" y="4846"/>
                </a:cubicBezTo>
                <a:cubicBezTo>
                  <a:pt x="2739" y="3945"/>
                  <a:pt x="3840" y="3278"/>
                  <a:pt x="5508" y="3011"/>
                </a:cubicBezTo>
                <a:cubicBezTo>
                  <a:pt x="6038" y="2937"/>
                  <a:pt x="6569" y="2896"/>
                  <a:pt x="7099" y="2896"/>
                </a:cubicBezTo>
                <a:cubicBezTo>
                  <a:pt x="7769" y="2896"/>
                  <a:pt x="8440" y="2962"/>
                  <a:pt x="9111" y="3111"/>
                </a:cubicBezTo>
                <a:cubicBezTo>
                  <a:pt x="11446" y="3545"/>
                  <a:pt x="14214" y="4979"/>
                  <a:pt x="14048" y="7748"/>
                </a:cubicBezTo>
                <a:cubicBezTo>
                  <a:pt x="13907" y="9913"/>
                  <a:pt x="12629" y="14283"/>
                  <a:pt x="13010" y="14283"/>
                </a:cubicBezTo>
                <a:cubicBezTo>
                  <a:pt x="13081" y="14283"/>
                  <a:pt x="13210" y="14131"/>
                  <a:pt x="13414" y="13785"/>
                </a:cubicBezTo>
                <a:cubicBezTo>
                  <a:pt x="14134" y="12548"/>
                  <a:pt x="15039" y="12272"/>
                  <a:pt x="15702" y="12272"/>
                </a:cubicBezTo>
                <a:cubicBezTo>
                  <a:pt x="16237" y="12272"/>
                  <a:pt x="16616" y="12451"/>
                  <a:pt x="16616" y="12451"/>
                </a:cubicBezTo>
                <a:cubicBezTo>
                  <a:pt x="17183" y="8115"/>
                  <a:pt x="16216" y="3811"/>
                  <a:pt x="13581" y="1476"/>
                </a:cubicBezTo>
                <a:cubicBezTo>
                  <a:pt x="12263" y="326"/>
                  <a:pt x="10253" y="0"/>
                  <a:pt x="8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6721299" y="2487078"/>
            <a:ext cx="1025716" cy="1145450"/>
          </a:xfrm>
          <a:custGeom>
            <a:avLst/>
            <a:gdLst/>
            <a:ahLst/>
            <a:cxnLst/>
            <a:rect l="l" t="t" r="r" b="b"/>
            <a:pathLst>
              <a:path w="44894" h="50228" extrusionOk="0">
                <a:moveTo>
                  <a:pt x="29276" y="1"/>
                </a:moveTo>
                <a:cubicBezTo>
                  <a:pt x="25966" y="1"/>
                  <a:pt x="21483" y="1234"/>
                  <a:pt x="17079" y="6325"/>
                </a:cubicBezTo>
                <a:lnTo>
                  <a:pt x="16245" y="3157"/>
                </a:lnTo>
                <a:cubicBezTo>
                  <a:pt x="16245" y="3157"/>
                  <a:pt x="5838" y="7760"/>
                  <a:pt x="3903" y="13497"/>
                </a:cubicBezTo>
                <a:cubicBezTo>
                  <a:pt x="1969" y="19268"/>
                  <a:pt x="1" y="28241"/>
                  <a:pt x="1" y="28241"/>
                </a:cubicBezTo>
                <a:cubicBezTo>
                  <a:pt x="1" y="28241"/>
                  <a:pt x="2536" y="29509"/>
                  <a:pt x="5104" y="29909"/>
                </a:cubicBezTo>
                <a:cubicBezTo>
                  <a:pt x="5104" y="29909"/>
                  <a:pt x="3103" y="47488"/>
                  <a:pt x="3203" y="48189"/>
                </a:cubicBezTo>
                <a:cubicBezTo>
                  <a:pt x="3242" y="48641"/>
                  <a:pt x="15146" y="50227"/>
                  <a:pt x="24889" y="50227"/>
                </a:cubicBezTo>
                <a:cubicBezTo>
                  <a:pt x="31685" y="50227"/>
                  <a:pt x="37429" y="49455"/>
                  <a:pt x="37361" y="46988"/>
                </a:cubicBezTo>
                <a:cubicBezTo>
                  <a:pt x="37112" y="41401"/>
                  <a:pt x="44894" y="371"/>
                  <a:pt x="36595" y="371"/>
                </a:cubicBezTo>
                <a:cubicBezTo>
                  <a:pt x="35976" y="371"/>
                  <a:pt x="35267" y="600"/>
                  <a:pt x="34458" y="1088"/>
                </a:cubicBezTo>
                <a:cubicBezTo>
                  <a:pt x="34458" y="1088"/>
                  <a:pt x="32385" y="1"/>
                  <a:pt x="29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6837129" y="2853420"/>
            <a:ext cx="41194" cy="314960"/>
          </a:xfrm>
          <a:custGeom>
            <a:avLst/>
            <a:gdLst/>
            <a:ahLst/>
            <a:cxnLst/>
            <a:rect l="l" t="t" r="r" b="b"/>
            <a:pathLst>
              <a:path w="1803" h="13811" fill="none" extrusionOk="0">
                <a:moveTo>
                  <a:pt x="1" y="13811"/>
                </a:moveTo>
                <a:cubicBezTo>
                  <a:pt x="1" y="13811"/>
                  <a:pt x="535" y="2503"/>
                  <a:pt x="1802" y="1"/>
                </a:cubicBezTo>
              </a:path>
            </a:pathLst>
          </a:custGeom>
          <a:noFill/>
          <a:ln w="13350" cap="rnd"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7641725" y="2441151"/>
            <a:ext cx="83256" cy="240388"/>
          </a:xfrm>
          <a:custGeom>
            <a:avLst/>
            <a:gdLst/>
            <a:ahLst/>
            <a:cxnLst/>
            <a:rect l="l" t="t" r="r" b="b"/>
            <a:pathLst>
              <a:path w="3644" h="10541" extrusionOk="0">
                <a:moveTo>
                  <a:pt x="1009" y="0"/>
                </a:moveTo>
                <a:cubicBezTo>
                  <a:pt x="1009" y="0"/>
                  <a:pt x="1" y="10540"/>
                  <a:pt x="1522" y="10540"/>
                </a:cubicBezTo>
                <a:cubicBezTo>
                  <a:pt x="1590" y="10540"/>
                  <a:pt x="1664" y="10519"/>
                  <a:pt x="1743" y="10474"/>
                </a:cubicBezTo>
                <a:cubicBezTo>
                  <a:pt x="3611" y="9440"/>
                  <a:pt x="3644" y="3403"/>
                  <a:pt x="3477" y="2002"/>
                </a:cubicBezTo>
                <a:cubicBezTo>
                  <a:pt x="3310" y="634"/>
                  <a:pt x="1175" y="0"/>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7361449" y="2061446"/>
            <a:ext cx="330032" cy="855416"/>
          </a:xfrm>
          <a:custGeom>
            <a:avLst/>
            <a:gdLst/>
            <a:ahLst/>
            <a:cxnLst/>
            <a:rect l="l" t="t" r="r" b="b"/>
            <a:pathLst>
              <a:path w="14445" h="37510" extrusionOk="0">
                <a:moveTo>
                  <a:pt x="10608" y="1"/>
                </a:moveTo>
                <a:cubicBezTo>
                  <a:pt x="10367" y="1"/>
                  <a:pt x="10112" y="87"/>
                  <a:pt x="9841" y="273"/>
                </a:cubicBezTo>
                <a:cubicBezTo>
                  <a:pt x="4771" y="3709"/>
                  <a:pt x="2402" y="14249"/>
                  <a:pt x="1602" y="20154"/>
                </a:cubicBezTo>
                <a:cubicBezTo>
                  <a:pt x="1101" y="23923"/>
                  <a:pt x="1" y="34097"/>
                  <a:pt x="3370" y="36732"/>
                </a:cubicBezTo>
                <a:cubicBezTo>
                  <a:pt x="4079" y="37275"/>
                  <a:pt x="4776" y="37510"/>
                  <a:pt x="5449" y="37510"/>
                </a:cubicBezTo>
                <a:cubicBezTo>
                  <a:pt x="7753" y="37510"/>
                  <a:pt x="9777" y="34766"/>
                  <a:pt x="11042" y="32262"/>
                </a:cubicBezTo>
                <a:cubicBezTo>
                  <a:pt x="11442" y="31462"/>
                  <a:pt x="11742" y="30728"/>
                  <a:pt x="12009" y="30094"/>
                </a:cubicBezTo>
                <a:cubicBezTo>
                  <a:pt x="13744" y="25091"/>
                  <a:pt x="14444" y="19487"/>
                  <a:pt x="14344" y="14149"/>
                </a:cubicBezTo>
                <a:cubicBezTo>
                  <a:pt x="14283" y="12272"/>
                  <a:pt x="13483" y="1"/>
                  <a:pt x="106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7371364" y="1316881"/>
            <a:ext cx="358226" cy="937970"/>
          </a:xfrm>
          <a:custGeom>
            <a:avLst/>
            <a:gdLst/>
            <a:ahLst/>
            <a:cxnLst/>
            <a:rect l="l" t="t" r="r" b="b"/>
            <a:pathLst>
              <a:path w="15679" h="41130" extrusionOk="0">
                <a:moveTo>
                  <a:pt x="4603" y="0"/>
                </a:moveTo>
                <a:cubicBezTo>
                  <a:pt x="4603" y="0"/>
                  <a:pt x="0" y="1001"/>
                  <a:pt x="267" y="1568"/>
                </a:cubicBezTo>
                <a:cubicBezTo>
                  <a:pt x="501" y="2168"/>
                  <a:pt x="2769" y="20915"/>
                  <a:pt x="2802" y="27420"/>
                </a:cubicBezTo>
                <a:cubicBezTo>
                  <a:pt x="2902" y="33958"/>
                  <a:pt x="8139" y="38861"/>
                  <a:pt x="8473" y="39962"/>
                </a:cubicBezTo>
                <a:cubicBezTo>
                  <a:pt x="8680" y="40702"/>
                  <a:pt x="9118" y="41130"/>
                  <a:pt x="9673" y="41130"/>
                </a:cubicBezTo>
                <a:cubicBezTo>
                  <a:pt x="10995" y="41130"/>
                  <a:pt x="12983" y="38704"/>
                  <a:pt x="14110" y="32290"/>
                </a:cubicBezTo>
                <a:cubicBezTo>
                  <a:pt x="15678" y="23183"/>
                  <a:pt x="4603" y="0"/>
                  <a:pt x="46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7205227" y="1047500"/>
            <a:ext cx="321647" cy="416237"/>
          </a:xfrm>
          <a:custGeom>
            <a:avLst/>
            <a:gdLst/>
            <a:ahLst/>
            <a:cxnLst/>
            <a:rect l="l" t="t" r="r" b="b"/>
            <a:pathLst>
              <a:path w="14078" h="18252" extrusionOk="0">
                <a:moveTo>
                  <a:pt x="3219" y="1"/>
                </a:moveTo>
                <a:cubicBezTo>
                  <a:pt x="2987" y="1"/>
                  <a:pt x="2787" y="124"/>
                  <a:pt x="2702" y="405"/>
                </a:cubicBezTo>
                <a:cubicBezTo>
                  <a:pt x="2369" y="1372"/>
                  <a:pt x="0" y="4074"/>
                  <a:pt x="0" y="4074"/>
                </a:cubicBezTo>
                <a:cubicBezTo>
                  <a:pt x="0" y="4074"/>
                  <a:pt x="768" y="8011"/>
                  <a:pt x="2102" y="10212"/>
                </a:cubicBezTo>
                <a:cubicBezTo>
                  <a:pt x="2722" y="11235"/>
                  <a:pt x="3558" y="11509"/>
                  <a:pt x="4303" y="11509"/>
                </a:cubicBezTo>
                <a:cubicBezTo>
                  <a:pt x="5160" y="11509"/>
                  <a:pt x="5895" y="11146"/>
                  <a:pt x="6038" y="11146"/>
                </a:cubicBezTo>
                <a:cubicBezTo>
                  <a:pt x="6271" y="11146"/>
                  <a:pt x="8206" y="18251"/>
                  <a:pt x="8206" y="18251"/>
                </a:cubicBezTo>
                <a:lnTo>
                  <a:pt x="12776" y="13915"/>
                </a:lnTo>
                <a:lnTo>
                  <a:pt x="12042" y="10879"/>
                </a:lnTo>
                <a:cubicBezTo>
                  <a:pt x="12042" y="10879"/>
                  <a:pt x="12576" y="10379"/>
                  <a:pt x="13343" y="9578"/>
                </a:cubicBezTo>
                <a:cubicBezTo>
                  <a:pt x="14077" y="8811"/>
                  <a:pt x="12676" y="3307"/>
                  <a:pt x="12009" y="2140"/>
                </a:cubicBezTo>
                <a:cubicBezTo>
                  <a:pt x="11342" y="972"/>
                  <a:pt x="9674" y="1306"/>
                  <a:pt x="9374" y="1072"/>
                </a:cubicBezTo>
                <a:cubicBezTo>
                  <a:pt x="8945" y="767"/>
                  <a:pt x="8549" y="658"/>
                  <a:pt x="8201" y="658"/>
                </a:cubicBezTo>
                <a:cubicBezTo>
                  <a:pt x="7333" y="658"/>
                  <a:pt x="6772" y="1339"/>
                  <a:pt x="6772" y="1339"/>
                </a:cubicBezTo>
                <a:cubicBezTo>
                  <a:pt x="6398" y="1026"/>
                  <a:pt x="6046" y="910"/>
                  <a:pt x="5731" y="910"/>
                </a:cubicBezTo>
                <a:cubicBezTo>
                  <a:pt x="4838" y="910"/>
                  <a:pt x="4237" y="1839"/>
                  <a:pt x="4237" y="1839"/>
                </a:cubicBezTo>
                <a:cubicBezTo>
                  <a:pt x="4620" y="808"/>
                  <a:pt x="3814" y="1"/>
                  <a:pt x="32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7395741" y="1071946"/>
            <a:ext cx="63288" cy="113364"/>
          </a:xfrm>
          <a:custGeom>
            <a:avLst/>
            <a:gdLst/>
            <a:ahLst/>
            <a:cxnLst/>
            <a:rect l="l" t="t" r="r" b="b"/>
            <a:pathLst>
              <a:path w="2770" h="4971" fill="none" extrusionOk="0">
                <a:moveTo>
                  <a:pt x="1035" y="0"/>
                </a:moveTo>
                <a:cubicBezTo>
                  <a:pt x="1035" y="0"/>
                  <a:pt x="1" y="1068"/>
                  <a:pt x="101" y="2802"/>
                </a:cubicBezTo>
                <a:cubicBezTo>
                  <a:pt x="267" y="4570"/>
                  <a:pt x="401" y="4737"/>
                  <a:pt x="1035" y="4837"/>
                </a:cubicBezTo>
                <a:cubicBezTo>
                  <a:pt x="1668" y="4970"/>
                  <a:pt x="2769" y="4003"/>
                  <a:pt x="2436" y="2802"/>
                </a:cubicBezTo>
              </a:path>
            </a:pathLst>
          </a:custGeom>
          <a:noFill/>
          <a:ln w="108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7331726" y="1078034"/>
            <a:ext cx="70142" cy="108027"/>
          </a:xfrm>
          <a:custGeom>
            <a:avLst/>
            <a:gdLst/>
            <a:ahLst/>
            <a:cxnLst/>
            <a:rect l="l" t="t" r="r" b="b"/>
            <a:pathLst>
              <a:path w="3070" h="4737" fill="none" extrusionOk="0">
                <a:moveTo>
                  <a:pt x="1235" y="0"/>
                </a:moveTo>
                <a:cubicBezTo>
                  <a:pt x="1235" y="0"/>
                  <a:pt x="1" y="400"/>
                  <a:pt x="301" y="2202"/>
                </a:cubicBezTo>
                <a:cubicBezTo>
                  <a:pt x="568" y="4003"/>
                  <a:pt x="1068" y="4537"/>
                  <a:pt x="1668" y="4637"/>
                </a:cubicBezTo>
                <a:cubicBezTo>
                  <a:pt x="2236" y="4737"/>
                  <a:pt x="3069" y="3836"/>
                  <a:pt x="3069" y="3836"/>
                </a:cubicBezTo>
              </a:path>
            </a:pathLst>
          </a:custGeom>
          <a:noFill/>
          <a:ln w="108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7285234" y="1089436"/>
            <a:ext cx="64818" cy="110331"/>
          </a:xfrm>
          <a:custGeom>
            <a:avLst/>
            <a:gdLst/>
            <a:ahLst/>
            <a:cxnLst/>
            <a:rect l="l" t="t" r="r" b="b"/>
            <a:pathLst>
              <a:path w="2837" h="4838" fill="none" extrusionOk="0">
                <a:moveTo>
                  <a:pt x="701" y="0"/>
                </a:moveTo>
                <a:cubicBezTo>
                  <a:pt x="701" y="0"/>
                  <a:pt x="1" y="1735"/>
                  <a:pt x="701" y="3303"/>
                </a:cubicBezTo>
                <a:cubicBezTo>
                  <a:pt x="1402" y="4837"/>
                  <a:pt x="2669" y="4304"/>
                  <a:pt x="2836" y="3403"/>
                </a:cubicBezTo>
              </a:path>
            </a:pathLst>
          </a:custGeom>
          <a:noFill/>
          <a:ln w="108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7264672" y="1119856"/>
            <a:ext cx="29747" cy="30467"/>
          </a:xfrm>
          <a:custGeom>
            <a:avLst/>
            <a:gdLst/>
            <a:ahLst/>
            <a:cxnLst/>
            <a:rect l="l" t="t" r="r" b="b"/>
            <a:pathLst>
              <a:path w="1302" h="1336" fill="none" extrusionOk="0">
                <a:moveTo>
                  <a:pt x="1301" y="1"/>
                </a:moveTo>
                <a:cubicBezTo>
                  <a:pt x="1301" y="1"/>
                  <a:pt x="901" y="1001"/>
                  <a:pt x="0" y="1335"/>
                </a:cubicBezTo>
              </a:path>
            </a:pathLst>
          </a:custGeom>
          <a:noFill/>
          <a:ln w="108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7327157" y="2333974"/>
            <a:ext cx="441391" cy="678084"/>
          </a:xfrm>
          <a:custGeom>
            <a:avLst/>
            <a:gdLst/>
            <a:ahLst/>
            <a:cxnLst/>
            <a:rect l="l" t="t" r="r" b="b"/>
            <a:pathLst>
              <a:path w="19319" h="29734" extrusionOk="0">
                <a:moveTo>
                  <a:pt x="4356" y="0"/>
                </a:moveTo>
                <a:cubicBezTo>
                  <a:pt x="3862" y="0"/>
                  <a:pt x="3450" y="502"/>
                  <a:pt x="3103" y="1198"/>
                </a:cubicBezTo>
                <a:cubicBezTo>
                  <a:pt x="2436" y="2665"/>
                  <a:pt x="2102" y="4867"/>
                  <a:pt x="1935" y="5501"/>
                </a:cubicBezTo>
                <a:cubicBezTo>
                  <a:pt x="1335" y="8803"/>
                  <a:pt x="901" y="12172"/>
                  <a:pt x="568" y="15508"/>
                </a:cubicBezTo>
                <a:cubicBezTo>
                  <a:pt x="334" y="18177"/>
                  <a:pt x="0" y="20878"/>
                  <a:pt x="34" y="23614"/>
                </a:cubicBezTo>
                <a:cubicBezTo>
                  <a:pt x="85" y="27654"/>
                  <a:pt x="4467" y="29734"/>
                  <a:pt x="7247" y="29734"/>
                </a:cubicBezTo>
                <a:cubicBezTo>
                  <a:pt x="8094" y="29734"/>
                  <a:pt x="8792" y="29540"/>
                  <a:pt x="9174" y="29151"/>
                </a:cubicBezTo>
                <a:cubicBezTo>
                  <a:pt x="10775" y="27483"/>
                  <a:pt x="16212" y="24281"/>
                  <a:pt x="17847" y="14440"/>
                </a:cubicBezTo>
                <a:cubicBezTo>
                  <a:pt x="19318" y="5397"/>
                  <a:pt x="16395" y="5031"/>
                  <a:pt x="15911" y="5031"/>
                </a:cubicBezTo>
                <a:cubicBezTo>
                  <a:pt x="15869" y="5031"/>
                  <a:pt x="15845" y="5034"/>
                  <a:pt x="15845" y="5034"/>
                </a:cubicBezTo>
                <a:cubicBezTo>
                  <a:pt x="17780" y="6768"/>
                  <a:pt x="16612" y="12372"/>
                  <a:pt x="14744" y="13607"/>
                </a:cubicBezTo>
                <a:cubicBezTo>
                  <a:pt x="14516" y="13755"/>
                  <a:pt x="14201" y="13829"/>
                  <a:pt x="13821" y="13829"/>
                </a:cubicBezTo>
                <a:cubicBezTo>
                  <a:pt x="11213" y="13829"/>
                  <a:pt x="5572" y="10326"/>
                  <a:pt x="4203" y="3366"/>
                </a:cubicBezTo>
                <a:cubicBezTo>
                  <a:pt x="4270" y="1631"/>
                  <a:pt x="4737" y="97"/>
                  <a:pt x="4737" y="97"/>
                </a:cubicBezTo>
                <a:cubicBezTo>
                  <a:pt x="4605" y="31"/>
                  <a:pt x="4478" y="0"/>
                  <a:pt x="4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5769528" y="2202191"/>
            <a:ext cx="223997" cy="542349"/>
          </a:xfrm>
          <a:custGeom>
            <a:avLst/>
            <a:gdLst/>
            <a:ahLst/>
            <a:cxnLst/>
            <a:rect l="l" t="t" r="r" b="b"/>
            <a:pathLst>
              <a:path w="9804" h="23782" extrusionOk="0">
                <a:moveTo>
                  <a:pt x="7982" y="1"/>
                </a:moveTo>
                <a:cubicBezTo>
                  <a:pt x="7844" y="1"/>
                  <a:pt x="7696" y="45"/>
                  <a:pt x="7536" y="138"/>
                </a:cubicBezTo>
                <a:cubicBezTo>
                  <a:pt x="4334" y="2040"/>
                  <a:pt x="2399" y="8378"/>
                  <a:pt x="1699" y="11947"/>
                </a:cubicBezTo>
                <a:cubicBezTo>
                  <a:pt x="1232" y="14148"/>
                  <a:pt x="298" y="16283"/>
                  <a:pt x="131" y="18552"/>
                </a:cubicBezTo>
                <a:cubicBezTo>
                  <a:pt x="0" y="20540"/>
                  <a:pt x="1347" y="23782"/>
                  <a:pt x="3367" y="23782"/>
                </a:cubicBezTo>
                <a:cubicBezTo>
                  <a:pt x="3922" y="23782"/>
                  <a:pt x="4528" y="23537"/>
                  <a:pt x="5168" y="22955"/>
                </a:cubicBezTo>
                <a:cubicBezTo>
                  <a:pt x="5968" y="22254"/>
                  <a:pt x="6502" y="21220"/>
                  <a:pt x="6902" y="20253"/>
                </a:cubicBezTo>
                <a:cubicBezTo>
                  <a:pt x="8670" y="16383"/>
                  <a:pt x="9671" y="10412"/>
                  <a:pt x="9704" y="8811"/>
                </a:cubicBezTo>
                <a:cubicBezTo>
                  <a:pt x="9797" y="7664"/>
                  <a:pt x="9804"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5835005" y="1804470"/>
            <a:ext cx="208072" cy="576716"/>
          </a:xfrm>
          <a:custGeom>
            <a:avLst/>
            <a:gdLst/>
            <a:ahLst/>
            <a:cxnLst/>
            <a:rect l="l" t="t" r="r" b="b"/>
            <a:pathLst>
              <a:path w="9107" h="25289" extrusionOk="0">
                <a:moveTo>
                  <a:pt x="3469" y="0"/>
                </a:moveTo>
                <a:cubicBezTo>
                  <a:pt x="3469" y="0"/>
                  <a:pt x="0" y="15345"/>
                  <a:pt x="2168" y="20548"/>
                </a:cubicBezTo>
                <a:cubicBezTo>
                  <a:pt x="3595" y="24015"/>
                  <a:pt x="5006" y="25288"/>
                  <a:pt x="5844" y="25288"/>
                </a:cubicBezTo>
                <a:cubicBezTo>
                  <a:pt x="6279" y="25288"/>
                  <a:pt x="6559" y="24944"/>
                  <a:pt x="6605" y="24384"/>
                </a:cubicBezTo>
                <a:cubicBezTo>
                  <a:pt x="6638" y="23684"/>
                  <a:pt x="9107" y="20048"/>
                  <a:pt x="8273" y="16145"/>
                </a:cubicBezTo>
                <a:cubicBezTo>
                  <a:pt x="7439" y="12209"/>
                  <a:pt x="6205" y="734"/>
                  <a:pt x="6271" y="367"/>
                </a:cubicBezTo>
                <a:cubicBezTo>
                  <a:pt x="6338" y="0"/>
                  <a:pt x="3469" y="0"/>
                  <a:pt x="3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5849467" y="1650363"/>
            <a:ext cx="164662" cy="245427"/>
          </a:xfrm>
          <a:custGeom>
            <a:avLst/>
            <a:gdLst/>
            <a:ahLst/>
            <a:cxnLst/>
            <a:rect l="l" t="t" r="r" b="b"/>
            <a:pathLst>
              <a:path w="7207" h="10762" extrusionOk="0">
                <a:moveTo>
                  <a:pt x="2462" y="1"/>
                </a:moveTo>
                <a:cubicBezTo>
                  <a:pt x="2366" y="1"/>
                  <a:pt x="2274" y="47"/>
                  <a:pt x="2203" y="153"/>
                </a:cubicBezTo>
                <a:cubicBezTo>
                  <a:pt x="1869" y="654"/>
                  <a:pt x="168" y="1755"/>
                  <a:pt x="168" y="1755"/>
                </a:cubicBezTo>
                <a:cubicBezTo>
                  <a:pt x="168" y="1755"/>
                  <a:pt x="1" y="3990"/>
                  <a:pt x="368" y="5424"/>
                </a:cubicBezTo>
                <a:cubicBezTo>
                  <a:pt x="693" y="6475"/>
                  <a:pt x="1581" y="6550"/>
                  <a:pt x="2061" y="6550"/>
                </a:cubicBezTo>
                <a:cubicBezTo>
                  <a:pt x="2141" y="6550"/>
                  <a:pt x="2210" y="6548"/>
                  <a:pt x="2263" y="6548"/>
                </a:cubicBezTo>
                <a:cubicBezTo>
                  <a:pt x="2316" y="6548"/>
                  <a:pt x="2353" y="6550"/>
                  <a:pt x="2369" y="6558"/>
                </a:cubicBezTo>
                <a:cubicBezTo>
                  <a:pt x="2503" y="6591"/>
                  <a:pt x="2403" y="10761"/>
                  <a:pt x="2403" y="10761"/>
                </a:cubicBezTo>
                <a:lnTo>
                  <a:pt x="5572" y="9127"/>
                </a:lnTo>
                <a:lnTo>
                  <a:pt x="5672" y="7392"/>
                </a:lnTo>
                <a:cubicBezTo>
                  <a:pt x="5672" y="7392"/>
                  <a:pt x="6039" y="7225"/>
                  <a:pt x="6572" y="6892"/>
                </a:cubicBezTo>
                <a:cubicBezTo>
                  <a:pt x="7139" y="6558"/>
                  <a:pt x="7206" y="3322"/>
                  <a:pt x="7039" y="2589"/>
                </a:cubicBezTo>
                <a:cubicBezTo>
                  <a:pt x="6873" y="1821"/>
                  <a:pt x="5905" y="1755"/>
                  <a:pt x="5805" y="1588"/>
                </a:cubicBezTo>
                <a:cubicBezTo>
                  <a:pt x="5527" y="1222"/>
                  <a:pt x="5211" y="1119"/>
                  <a:pt x="4940" y="1119"/>
                </a:cubicBezTo>
                <a:cubicBezTo>
                  <a:pt x="4594" y="1119"/>
                  <a:pt x="4323" y="1288"/>
                  <a:pt x="4304" y="1288"/>
                </a:cubicBezTo>
                <a:cubicBezTo>
                  <a:pt x="4069" y="965"/>
                  <a:pt x="3806" y="864"/>
                  <a:pt x="3568" y="864"/>
                </a:cubicBezTo>
                <a:cubicBezTo>
                  <a:pt x="3166" y="864"/>
                  <a:pt x="2836" y="1154"/>
                  <a:pt x="2836" y="1154"/>
                </a:cubicBezTo>
                <a:cubicBezTo>
                  <a:pt x="3230" y="629"/>
                  <a:pt x="2818" y="1"/>
                  <a:pt x="2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5956158" y="1686552"/>
            <a:ext cx="33563" cy="63922"/>
          </a:xfrm>
          <a:custGeom>
            <a:avLst/>
            <a:gdLst/>
            <a:ahLst/>
            <a:cxnLst/>
            <a:rect l="l" t="t" r="r" b="b"/>
            <a:pathLst>
              <a:path w="1469" h="2803" fill="none" extrusionOk="0">
                <a:moveTo>
                  <a:pt x="1135" y="1"/>
                </a:moveTo>
                <a:cubicBezTo>
                  <a:pt x="1135" y="1"/>
                  <a:pt x="368" y="401"/>
                  <a:pt x="201" y="1368"/>
                </a:cubicBezTo>
                <a:cubicBezTo>
                  <a:pt x="1" y="2336"/>
                  <a:pt x="68" y="2469"/>
                  <a:pt x="368" y="2636"/>
                </a:cubicBezTo>
                <a:cubicBezTo>
                  <a:pt x="668" y="2803"/>
                  <a:pt x="1469" y="2469"/>
                  <a:pt x="1469" y="1735"/>
                </a:cubicBezTo>
              </a:path>
            </a:pathLst>
          </a:custGeom>
          <a:noFill/>
          <a:ln w="8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5925681" y="1679711"/>
            <a:ext cx="32032" cy="63170"/>
          </a:xfrm>
          <a:custGeom>
            <a:avLst/>
            <a:gdLst/>
            <a:ahLst/>
            <a:cxnLst/>
            <a:rect l="l" t="t" r="r" b="b"/>
            <a:pathLst>
              <a:path w="1402" h="2770" fill="none" extrusionOk="0">
                <a:moveTo>
                  <a:pt x="1001" y="1"/>
                </a:moveTo>
                <a:cubicBezTo>
                  <a:pt x="1001" y="1"/>
                  <a:pt x="234" y="34"/>
                  <a:pt x="134" y="1035"/>
                </a:cubicBezTo>
                <a:cubicBezTo>
                  <a:pt x="1" y="2035"/>
                  <a:pt x="201" y="2436"/>
                  <a:pt x="501" y="2602"/>
                </a:cubicBezTo>
                <a:cubicBezTo>
                  <a:pt x="801" y="2769"/>
                  <a:pt x="1402" y="2369"/>
                  <a:pt x="1402" y="2369"/>
                </a:cubicBezTo>
              </a:path>
            </a:pathLst>
          </a:custGeom>
          <a:noFill/>
          <a:ln w="8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899774" y="1676678"/>
            <a:ext cx="28217" cy="63147"/>
          </a:xfrm>
          <a:custGeom>
            <a:avLst/>
            <a:gdLst/>
            <a:ahLst/>
            <a:cxnLst/>
            <a:rect l="l" t="t" r="r" b="b"/>
            <a:pathLst>
              <a:path w="1235" h="2769" fill="none" extrusionOk="0">
                <a:moveTo>
                  <a:pt x="668" y="0"/>
                </a:moveTo>
                <a:cubicBezTo>
                  <a:pt x="668" y="0"/>
                  <a:pt x="1" y="834"/>
                  <a:pt x="134" y="1801"/>
                </a:cubicBezTo>
                <a:cubicBezTo>
                  <a:pt x="234" y="2769"/>
                  <a:pt x="1035" y="2635"/>
                  <a:pt x="1235" y="2235"/>
                </a:cubicBezTo>
              </a:path>
            </a:pathLst>
          </a:custGeom>
          <a:noFill/>
          <a:ln w="8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885289" y="1691888"/>
            <a:ext cx="21362" cy="12953"/>
          </a:xfrm>
          <a:custGeom>
            <a:avLst/>
            <a:gdLst/>
            <a:ahLst/>
            <a:cxnLst/>
            <a:rect l="l" t="t" r="r" b="b"/>
            <a:pathLst>
              <a:path w="935" h="568" fill="none" extrusionOk="0">
                <a:moveTo>
                  <a:pt x="935" y="0"/>
                </a:moveTo>
                <a:cubicBezTo>
                  <a:pt x="935" y="0"/>
                  <a:pt x="568" y="467"/>
                  <a:pt x="1" y="567"/>
                </a:cubicBezTo>
              </a:path>
            </a:pathLst>
          </a:custGeom>
          <a:noFill/>
          <a:ln w="8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059195" y="2067193"/>
            <a:ext cx="893246" cy="661641"/>
          </a:xfrm>
          <a:custGeom>
            <a:avLst/>
            <a:gdLst/>
            <a:ahLst/>
            <a:cxnLst/>
            <a:rect l="l" t="t" r="r" b="b"/>
            <a:pathLst>
              <a:path w="39096" h="29013" extrusionOk="0">
                <a:moveTo>
                  <a:pt x="33687" y="1"/>
                </a:moveTo>
                <a:cubicBezTo>
                  <a:pt x="33190" y="1"/>
                  <a:pt x="32830" y="333"/>
                  <a:pt x="32619" y="333"/>
                </a:cubicBezTo>
                <a:cubicBezTo>
                  <a:pt x="32597" y="333"/>
                  <a:pt x="32576" y="329"/>
                  <a:pt x="32557" y="321"/>
                </a:cubicBezTo>
                <a:cubicBezTo>
                  <a:pt x="32557" y="321"/>
                  <a:pt x="24218" y="5458"/>
                  <a:pt x="19648" y="10161"/>
                </a:cubicBezTo>
                <a:cubicBezTo>
                  <a:pt x="17658" y="12240"/>
                  <a:pt x="14090" y="12820"/>
                  <a:pt x="10728" y="12820"/>
                </a:cubicBezTo>
                <a:cubicBezTo>
                  <a:pt x="6485" y="12820"/>
                  <a:pt x="2569" y="11896"/>
                  <a:pt x="2569" y="11896"/>
                </a:cubicBezTo>
                <a:lnTo>
                  <a:pt x="2569" y="11896"/>
                </a:lnTo>
                <a:cubicBezTo>
                  <a:pt x="1" y="20469"/>
                  <a:pt x="6772" y="28141"/>
                  <a:pt x="6772" y="28141"/>
                </a:cubicBezTo>
                <a:cubicBezTo>
                  <a:pt x="6772" y="28141"/>
                  <a:pt x="9708" y="29013"/>
                  <a:pt x="14091" y="29013"/>
                </a:cubicBezTo>
                <a:cubicBezTo>
                  <a:pt x="17840" y="29013"/>
                  <a:pt x="22650" y="28375"/>
                  <a:pt x="27587" y="26006"/>
                </a:cubicBezTo>
                <a:cubicBezTo>
                  <a:pt x="38328" y="20869"/>
                  <a:pt x="39095" y="10728"/>
                  <a:pt x="36794" y="4391"/>
                </a:cubicBezTo>
                <a:cubicBezTo>
                  <a:pt x="35473" y="735"/>
                  <a:pt x="34427" y="1"/>
                  <a:pt x="33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5651345" y="2338443"/>
            <a:ext cx="125775" cy="184128"/>
          </a:xfrm>
          <a:custGeom>
            <a:avLst/>
            <a:gdLst/>
            <a:ahLst/>
            <a:cxnLst/>
            <a:rect l="l" t="t" r="r" b="b"/>
            <a:pathLst>
              <a:path w="5505" h="8074" extrusionOk="0">
                <a:moveTo>
                  <a:pt x="5170" y="1"/>
                </a:moveTo>
                <a:lnTo>
                  <a:pt x="0" y="234"/>
                </a:lnTo>
                <a:lnTo>
                  <a:pt x="334" y="8073"/>
                </a:lnTo>
                <a:lnTo>
                  <a:pt x="5504" y="7840"/>
                </a:lnTo>
                <a:lnTo>
                  <a:pt x="51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5595714" y="2078275"/>
            <a:ext cx="273622" cy="336533"/>
          </a:xfrm>
          <a:custGeom>
            <a:avLst/>
            <a:gdLst/>
            <a:ahLst/>
            <a:cxnLst/>
            <a:rect l="l" t="t" r="r" b="b"/>
            <a:pathLst>
              <a:path w="11976" h="14757" extrusionOk="0">
                <a:moveTo>
                  <a:pt x="5772" y="1"/>
                </a:moveTo>
                <a:cubicBezTo>
                  <a:pt x="4713" y="1"/>
                  <a:pt x="3631" y="423"/>
                  <a:pt x="2602" y="1403"/>
                </a:cubicBezTo>
                <a:cubicBezTo>
                  <a:pt x="2102" y="1870"/>
                  <a:pt x="1601" y="2370"/>
                  <a:pt x="1168" y="2904"/>
                </a:cubicBezTo>
                <a:cubicBezTo>
                  <a:pt x="0" y="4405"/>
                  <a:pt x="167" y="7307"/>
                  <a:pt x="567" y="9042"/>
                </a:cubicBezTo>
                <a:cubicBezTo>
                  <a:pt x="600" y="9375"/>
                  <a:pt x="667" y="9709"/>
                  <a:pt x="801" y="10042"/>
                </a:cubicBezTo>
                <a:cubicBezTo>
                  <a:pt x="1334" y="11710"/>
                  <a:pt x="2335" y="13245"/>
                  <a:pt x="3836" y="14079"/>
                </a:cubicBezTo>
                <a:cubicBezTo>
                  <a:pt x="4670" y="14546"/>
                  <a:pt x="5504" y="14712"/>
                  <a:pt x="6438" y="14746"/>
                </a:cubicBezTo>
                <a:cubicBezTo>
                  <a:pt x="6552" y="14753"/>
                  <a:pt x="6665" y="14757"/>
                  <a:pt x="6775" y="14757"/>
                </a:cubicBezTo>
                <a:cubicBezTo>
                  <a:pt x="9147" y="14757"/>
                  <a:pt x="10633" y="13072"/>
                  <a:pt x="11175" y="10810"/>
                </a:cubicBezTo>
                <a:cubicBezTo>
                  <a:pt x="11675" y="8841"/>
                  <a:pt x="11975" y="6140"/>
                  <a:pt x="11175" y="4138"/>
                </a:cubicBezTo>
                <a:cubicBezTo>
                  <a:pt x="11075" y="3738"/>
                  <a:pt x="10841" y="3404"/>
                  <a:pt x="10641" y="3071"/>
                </a:cubicBezTo>
                <a:cubicBezTo>
                  <a:pt x="9353" y="1255"/>
                  <a:pt x="7598" y="1"/>
                  <a:pt x="5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5549908" y="2232907"/>
            <a:ext cx="106789" cy="126066"/>
          </a:xfrm>
          <a:custGeom>
            <a:avLst/>
            <a:gdLst/>
            <a:ahLst/>
            <a:cxnLst/>
            <a:rect l="l" t="t" r="r" b="b"/>
            <a:pathLst>
              <a:path w="4674" h="5528" extrusionOk="0">
                <a:moveTo>
                  <a:pt x="1698" y="1"/>
                </a:moveTo>
                <a:cubicBezTo>
                  <a:pt x="61" y="1"/>
                  <a:pt x="0" y="2300"/>
                  <a:pt x="504" y="3528"/>
                </a:cubicBezTo>
                <a:cubicBezTo>
                  <a:pt x="838" y="4362"/>
                  <a:pt x="1605" y="5096"/>
                  <a:pt x="2439" y="5396"/>
                </a:cubicBezTo>
                <a:cubicBezTo>
                  <a:pt x="2686" y="5475"/>
                  <a:pt x="2964" y="5527"/>
                  <a:pt x="3234" y="5527"/>
                </a:cubicBezTo>
                <a:cubicBezTo>
                  <a:pt x="3764" y="5527"/>
                  <a:pt x="4263" y="5326"/>
                  <a:pt x="4440" y="4729"/>
                </a:cubicBezTo>
                <a:cubicBezTo>
                  <a:pt x="4674" y="3862"/>
                  <a:pt x="4440" y="2861"/>
                  <a:pt x="4140" y="2060"/>
                </a:cubicBezTo>
                <a:cubicBezTo>
                  <a:pt x="3940" y="1360"/>
                  <a:pt x="3573" y="726"/>
                  <a:pt x="2939" y="359"/>
                </a:cubicBezTo>
                <a:cubicBezTo>
                  <a:pt x="2672" y="192"/>
                  <a:pt x="2339" y="59"/>
                  <a:pt x="2005" y="26"/>
                </a:cubicBezTo>
                <a:cubicBezTo>
                  <a:pt x="1897" y="9"/>
                  <a:pt x="1795" y="1"/>
                  <a:pt x="16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5737452" y="2200002"/>
            <a:ext cx="53372" cy="127069"/>
          </a:xfrm>
          <a:custGeom>
            <a:avLst/>
            <a:gdLst/>
            <a:ahLst/>
            <a:cxnLst/>
            <a:rect l="l" t="t" r="r" b="b"/>
            <a:pathLst>
              <a:path w="2336" h="5572" fill="none" extrusionOk="0">
                <a:moveTo>
                  <a:pt x="1368" y="1"/>
                </a:moveTo>
                <a:cubicBezTo>
                  <a:pt x="434" y="3036"/>
                  <a:pt x="2202" y="4171"/>
                  <a:pt x="2269" y="4871"/>
                </a:cubicBezTo>
                <a:cubicBezTo>
                  <a:pt x="2335" y="5572"/>
                  <a:pt x="768" y="5138"/>
                  <a:pt x="0" y="4204"/>
                </a:cubicBezTo>
              </a:path>
            </a:pathLst>
          </a:custGeom>
          <a:noFill/>
          <a:ln w="150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5686391" y="2231950"/>
            <a:ext cx="19832" cy="34276"/>
          </a:xfrm>
          <a:custGeom>
            <a:avLst/>
            <a:gdLst/>
            <a:ahLst/>
            <a:cxnLst/>
            <a:rect l="l" t="t" r="r" b="b"/>
            <a:pathLst>
              <a:path w="868" h="1503" extrusionOk="0">
                <a:moveTo>
                  <a:pt x="434" y="1"/>
                </a:moveTo>
                <a:cubicBezTo>
                  <a:pt x="167" y="1"/>
                  <a:pt x="1" y="168"/>
                  <a:pt x="1" y="435"/>
                </a:cubicBezTo>
                <a:lnTo>
                  <a:pt x="34" y="1102"/>
                </a:lnTo>
                <a:cubicBezTo>
                  <a:pt x="34" y="1335"/>
                  <a:pt x="201" y="1502"/>
                  <a:pt x="468" y="1502"/>
                </a:cubicBezTo>
                <a:cubicBezTo>
                  <a:pt x="668" y="1469"/>
                  <a:pt x="834" y="1302"/>
                  <a:pt x="868" y="1102"/>
                </a:cubicBezTo>
                <a:lnTo>
                  <a:pt x="834" y="435"/>
                </a:lnTo>
                <a:cubicBezTo>
                  <a:pt x="834" y="168"/>
                  <a:pt x="668"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5704690" y="2326289"/>
            <a:ext cx="106721" cy="64949"/>
          </a:xfrm>
          <a:custGeom>
            <a:avLst/>
            <a:gdLst/>
            <a:ahLst/>
            <a:cxnLst/>
            <a:rect l="l" t="t" r="r" b="b"/>
            <a:pathLst>
              <a:path w="4671" h="2848" extrusionOk="0">
                <a:moveTo>
                  <a:pt x="4670" y="0"/>
                </a:moveTo>
                <a:lnTo>
                  <a:pt x="4670" y="0"/>
                </a:lnTo>
                <a:cubicBezTo>
                  <a:pt x="4670" y="0"/>
                  <a:pt x="3503" y="334"/>
                  <a:pt x="2335" y="367"/>
                </a:cubicBezTo>
                <a:cubicBezTo>
                  <a:pt x="2189" y="376"/>
                  <a:pt x="2043" y="379"/>
                  <a:pt x="1900" y="379"/>
                </a:cubicBezTo>
                <a:cubicBezTo>
                  <a:pt x="894" y="379"/>
                  <a:pt x="0" y="200"/>
                  <a:pt x="0" y="200"/>
                </a:cubicBezTo>
                <a:lnTo>
                  <a:pt x="0" y="200"/>
                </a:lnTo>
                <a:cubicBezTo>
                  <a:pt x="860" y="2181"/>
                  <a:pt x="1655" y="2848"/>
                  <a:pt x="2337" y="2848"/>
                </a:cubicBezTo>
                <a:cubicBezTo>
                  <a:pt x="3746" y="2848"/>
                  <a:pt x="4670" y="0"/>
                  <a:pt x="4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5802997" y="2226636"/>
            <a:ext cx="19832" cy="34253"/>
          </a:xfrm>
          <a:custGeom>
            <a:avLst/>
            <a:gdLst/>
            <a:ahLst/>
            <a:cxnLst/>
            <a:rect l="l" t="t" r="r" b="b"/>
            <a:pathLst>
              <a:path w="868" h="1502" extrusionOk="0">
                <a:moveTo>
                  <a:pt x="400" y="0"/>
                </a:moveTo>
                <a:cubicBezTo>
                  <a:pt x="167" y="0"/>
                  <a:pt x="0" y="167"/>
                  <a:pt x="0" y="401"/>
                </a:cubicBezTo>
                <a:lnTo>
                  <a:pt x="34" y="1068"/>
                </a:lnTo>
                <a:cubicBezTo>
                  <a:pt x="34" y="1335"/>
                  <a:pt x="200" y="1502"/>
                  <a:pt x="434" y="1502"/>
                </a:cubicBezTo>
                <a:cubicBezTo>
                  <a:pt x="701" y="1502"/>
                  <a:pt x="867" y="1301"/>
                  <a:pt x="867" y="1068"/>
                </a:cubicBezTo>
                <a:lnTo>
                  <a:pt x="834" y="401"/>
                </a:lnTo>
                <a:cubicBezTo>
                  <a:pt x="834" y="167"/>
                  <a:pt x="66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5575130" y="2248688"/>
            <a:ext cx="51087" cy="70787"/>
          </a:xfrm>
          <a:custGeom>
            <a:avLst/>
            <a:gdLst/>
            <a:ahLst/>
            <a:cxnLst/>
            <a:rect l="l" t="t" r="r" b="b"/>
            <a:pathLst>
              <a:path w="2236" h="3104" fill="none" extrusionOk="0">
                <a:moveTo>
                  <a:pt x="2235" y="3103"/>
                </a:moveTo>
                <a:cubicBezTo>
                  <a:pt x="2235" y="3103"/>
                  <a:pt x="1735" y="1"/>
                  <a:pt x="0" y="1002"/>
                </a:cubicBezTo>
              </a:path>
            </a:pathLst>
          </a:custGeom>
          <a:noFill/>
          <a:ln w="150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129310" y="2033124"/>
            <a:ext cx="673750" cy="308597"/>
          </a:xfrm>
          <a:custGeom>
            <a:avLst/>
            <a:gdLst/>
            <a:ahLst/>
            <a:cxnLst/>
            <a:rect l="l" t="t" r="r" b="b"/>
            <a:pathLst>
              <a:path w="29489" h="13532" extrusionOk="0">
                <a:moveTo>
                  <a:pt x="25040" y="1"/>
                </a:moveTo>
                <a:cubicBezTo>
                  <a:pt x="23141" y="1"/>
                  <a:pt x="21144" y="804"/>
                  <a:pt x="19381" y="2315"/>
                </a:cubicBezTo>
                <a:cubicBezTo>
                  <a:pt x="15545" y="5651"/>
                  <a:pt x="12543" y="11722"/>
                  <a:pt x="8907" y="12056"/>
                </a:cubicBezTo>
                <a:cubicBezTo>
                  <a:pt x="8309" y="12112"/>
                  <a:pt x="7756" y="12138"/>
                  <a:pt x="7245" y="12138"/>
                </a:cubicBezTo>
                <a:cubicBezTo>
                  <a:pt x="2026" y="12138"/>
                  <a:pt x="1168" y="9454"/>
                  <a:pt x="1168" y="9454"/>
                </a:cubicBezTo>
                <a:lnTo>
                  <a:pt x="0" y="10821"/>
                </a:lnTo>
                <a:cubicBezTo>
                  <a:pt x="0" y="10821"/>
                  <a:pt x="3155" y="13532"/>
                  <a:pt x="9645" y="13532"/>
                </a:cubicBezTo>
                <a:cubicBezTo>
                  <a:pt x="11108" y="13532"/>
                  <a:pt x="12740" y="13394"/>
                  <a:pt x="14544" y="13056"/>
                </a:cubicBezTo>
                <a:cubicBezTo>
                  <a:pt x="24351" y="11288"/>
                  <a:pt x="29488" y="1815"/>
                  <a:pt x="29488" y="1815"/>
                </a:cubicBezTo>
                <a:cubicBezTo>
                  <a:pt x="28213" y="586"/>
                  <a:pt x="26662" y="1"/>
                  <a:pt x="25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460054" y="2517202"/>
            <a:ext cx="636394" cy="985336"/>
          </a:xfrm>
          <a:custGeom>
            <a:avLst/>
            <a:gdLst/>
            <a:ahLst/>
            <a:cxnLst/>
            <a:rect l="l" t="t" r="r" b="b"/>
            <a:pathLst>
              <a:path w="27854" h="43207" extrusionOk="0">
                <a:moveTo>
                  <a:pt x="13877" y="1"/>
                </a:moveTo>
                <a:lnTo>
                  <a:pt x="8707" y="268"/>
                </a:lnTo>
                <a:cubicBezTo>
                  <a:pt x="8707" y="268"/>
                  <a:pt x="3169" y="4604"/>
                  <a:pt x="1568" y="8907"/>
                </a:cubicBezTo>
                <a:cubicBezTo>
                  <a:pt x="0" y="13177"/>
                  <a:pt x="7172" y="22150"/>
                  <a:pt x="8840" y="25319"/>
                </a:cubicBezTo>
                <a:cubicBezTo>
                  <a:pt x="10508" y="28488"/>
                  <a:pt x="6005" y="29822"/>
                  <a:pt x="5938" y="31957"/>
                </a:cubicBezTo>
                <a:cubicBezTo>
                  <a:pt x="5907" y="33938"/>
                  <a:pt x="16363" y="43206"/>
                  <a:pt x="19968" y="43206"/>
                </a:cubicBezTo>
                <a:cubicBezTo>
                  <a:pt x="20189" y="43206"/>
                  <a:pt x="20383" y="43171"/>
                  <a:pt x="20548" y="43098"/>
                </a:cubicBezTo>
                <a:cubicBezTo>
                  <a:pt x="24852" y="41097"/>
                  <a:pt x="22416" y="33959"/>
                  <a:pt x="23451" y="29322"/>
                </a:cubicBezTo>
                <a:cubicBezTo>
                  <a:pt x="24518" y="24685"/>
                  <a:pt x="24084" y="20582"/>
                  <a:pt x="24284" y="19448"/>
                </a:cubicBezTo>
                <a:cubicBezTo>
                  <a:pt x="24518" y="18314"/>
                  <a:pt x="27854" y="10809"/>
                  <a:pt x="26119" y="9107"/>
                </a:cubicBezTo>
                <a:cubicBezTo>
                  <a:pt x="24418" y="7406"/>
                  <a:pt x="13877" y="1"/>
                  <a:pt x="13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837290" y="2872439"/>
            <a:ext cx="164639" cy="133158"/>
          </a:xfrm>
          <a:custGeom>
            <a:avLst/>
            <a:gdLst/>
            <a:ahLst/>
            <a:cxnLst/>
            <a:rect l="l" t="t" r="r" b="b"/>
            <a:pathLst>
              <a:path w="7206" h="5839" fill="none" extrusionOk="0">
                <a:moveTo>
                  <a:pt x="7205" y="1"/>
                </a:moveTo>
                <a:cubicBezTo>
                  <a:pt x="7205" y="1"/>
                  <a:pt x="0" y="3403"/>
                  <a:pt x="734" y="4170"/>
                </a:cubicBezTo>
                <a:cubicBezTo>
                  <a:pt x="1501" y="4904"/>
                  <a:pt x="6672" y="2002"/>
                  <a:pt x="5838" y="2903"/>
                </a:cubicBezTo>
                <a:cubicBezTo>
                  <a:pt x="5004" y="3770"/>
                  <a:pt x="3069" y="4871"/>
                  <a:pt x="1601" y="5838"/>
                </a:cubicBezTo>
              </a:path>
            </a:pathLst>
          </a:custGeom>
          <a:noFill/>
          <a:ln w="15000" cap="rnd" cmpd="sng">
            <a:solidFill>
              <a:srgbClr val="5A287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5496630" y="2642052"/>
            <a:ext cx="194364" cy="552291"/>
          </a:xfrm>
          <a:custGeom>
            <a:avLst/>
            <a:gdLst/>
            <a:ahLst/>
            <a:cxnLst/>
            <a:rect l="l" t="t" r="r" b="b"/>
            <a:pathLst>
              <a:path w="8507" h="24218" extrusionOk="0">
                <a:moveTo>
                  <a:pt x="4678" y="1"/>
                </a:moveTo>
                <a:cubicBezTo>
                  <a:pt x="4043" y="1"/>
                  <a:pt x="3380" y="319"/>
                  <a:pt x="2736" y="1097"/>
                </a:cubicBezTo>
                <a:cubicBezTo>
                  <a:pt x="2069" y="1931"/>
                  <a:pt x="1668" y="2999"/>
                  <a:pt x="1402" y="3999"/>
                </a:cubicBezTo>
                <a:cubicBezTo>
                  <a:pt x="167" y="8136"/>
                  <a:pt x="1" y="14140"/>
                  <a:pt x="167" y="15774"/>
                </a:cubicBezTo>
                <a:cubicBezTo>
                  <a:pt x="289" y="16873"/>
                  <a:pt x="1304" y="24218"/>
                  <a:pt x="3058" y="24218"/>
                </a:cubicBezTo>
                <a:cubicBezTo>
                  <a:pt x="3222" y="24218"/>
                  <a:pt x="3393" y="24154"/>
                  <a:pt x="3570" y="24014"/>
                </a:cubicBezTo>
                <a:cubicBezTo>
                  <a:pt x="6472" y="21712"/>
                  <a:pt x="7473" y="15174"/>
                  <a:pt x="7673" y="11505"/>
                </a:cubicBezTo>
                <a:cubicBezTo>
                  <a:pt x="7806" y="9270"/>
                  <a:pt x="8507" y="7002"/>
                  <a:pt x="8340" y="4767"/>
                </a:cubicBezTo>
                <a:cubicBezTo>
                  <a:pt x="8215" y="2842"/>
                  <a:pt x="6573" y="1"/>
                  <a:pt x="4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5335062" y="3075278"/>
            <a:ext cx="264483" cy="556374"/>
          </a:xfrm>
          <a:custGeom>
            <a:avLst/>
            <a:gdLst/>
            <a:ahLst/>
            <a:cxnLst/>
            <a:rect l="l" t="t" r="r" b="b"/>
            <a:pathLst>
              <a:path w="11576" h="24397" extrusionOk="0">
                <a:moveTo>
                  <a:pt x="9600" y="0"/>
                </a:moveTo>
                <a:cubicBezTo>
                  <a:pt x="9301" y="0"/>
                  <a:pt x="9028" y="219"/>
                  <a:pt x="8841" y="613"/>
                </a:cubicBezTo>
                <a:cubicBezTo>
                  <a:pt x="8540" y="1280"/>
                  <a:pt x="4871" y="3681"/>
                  <a:pt x="4204" y="7651"/>
                </a:cubicBezTo>
                <a:cubicBezTo>
                  <a:pt x="3537" y="11554"/>
                  <a:pt x="401" y="22695"/>
                  <a:pt x="201" y="23029"/>
                </a:cubicBezTo>
                <a:cubicBezTo>
                  <a:pt x="1" y="23362"/>
                  <a:pt x="2669" y="24396"/>
                  <a:pt x="2669" y="24396"/>
                </a:cubicBezTo>
                <a:cubicBezTo>
                  <a:pt x="2669" y="24396"/>
                  <a:pt x="11576" y="11420"/>
                  <a:pt x="11509" y="5750"/>
                </a:cubicBezTo>
                <a:cubicBezTo>
                  <a:pt x="11436" y="1625"/>
                  <a:pt x="10416" y="0"/>
                  <a:pt x="96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5077495" y="3600403"/>
            <a:ext cx="319340" cy="88164"/>
          </a:xfrm>
          <a:custGeom>
            <a:avLst/>
            <a:gdLst/>
            <a:ahLst/>
            <a:cxnLst/>
            <a:rect l="l" t="t" r="r" b="b"/>
            <a:pathLst>
              <a:path w="13977" h="3866" extrusionOk="0">
                <a:moveTo>
                  <a:pt x="11475" y="1"/>
                </a:moveTo>
                <a:cubicBezTo>
                  <a:pt x="11475" y="1"/>
                  <a:pt x="10474" y="134"/>
                  <a:pt x="8973" y="167"/>
                </a:cubicBezTo>
                <a:cubicBezTo>
                  <a:pt x="7973" y="167"/>
                  <a:pt x="6927" y="64"/>
                  <a:pt x="5897" y="64"/>
                </a:cubicBezTo>
                <a:cubicBezTo>
                  <a:pt x="5382" y="64"/>
                  <a:pt x="4870" y="90"/>
                  <a:pt x="4370" y="167"/>
                </a:cubicBezTo>
                <a:cubicBezTo>
                  <a:pt x="2869" y="434"/>
                  <a:pt x="2535" y="1201"/>
                  <a:pt x="2535" y="1201"/>
                </a:cubicBezTo>
                <a:cubicBezTo>
                  <a:pt x="667" y="1869"/>
                  <a:pt x="1034" y="2469"/>
                  <a:pt x="1034" y="2469"/>
                </a:cubicBezTo>
                <a:cubicBezTo>
                  <a:pt x="134" y="2869"/>
                  <a:pt x="0" y="3170"/>
                  <a:pt x="334" y="3203"/>
                </a:cubicBezTo>
                <a:cubicBezTo>
                  <a:pt x="496" y="3235"/>
                  <a:pt x="759" y="3299"/>
                  <a:pt x="1216" y="3299"/>
                </a:cubicBezTo>
                <a:cubicBezTo>
                  <a:pt x="1702" y="3299"/>
                  <a:pt x="2405" y="3227"/>
                  <a:pt x="3436" y="2969"/>
                </a:cubicBezTo>
                <a:cubicBezTo>
                  <a:pt x="5471" y="2469"/>
                  <a:pt x="8339" y="2502"/>
                  <a:pt x="9207" y="2469"/>
                </a:cubicBezTo>
                <a:cubicBezTo>
                  <a:pt x="10107" y="2469"/>
                  <a:pt x="7439" y="2803"/>
                  <a:pt x="7105" y="3336"/>
                </a:cubicBezTo>
                <a:cubicBezTo>
                  <a:pt x="6830" y="3704"/>
                  <a:pt x="7344" y="3866"/>
                  <a:pt x="8018" y="3866"/>
                </a:cubicBezTo>
                <a:cubicBezTo>
                  <a:pt x="8323" y="3866"/>
                  <a:pt x="8661" y="3832"/>
                  <a:pt x="8973" y="3770"/>
                </a:cubicBezTo>
                <a:cubicBezTo>
                  <a:pt x="9288" y="3686"/>
                  <a:pt x="9620" y="3665"/>
                  <a:pt x="9961" y="3665"/>
                </a:cubicBezTo>
                <a:cubicBezTo>
                  <a:pt x="10308" y="3665"/>
                  <a:pt x="10664" y="3687"/>
                  <a:pt x="11022" y="3687"/>
                </a:cubicBezTo>
                <a:cubicBezTo>
                  <a:pt x="11430" y="3687"/>
                  <a:pt x="11841" y="3658"/>
                  <a:pt x="12242" y="3536"/>
                </a:cubicBezTo>
                <a:cubicBezTo>
                  <a:pt x="13343" y="3270"/>
                  <a:pt x="13810" y="1535"/>
                  <a:pt x="13977" y="1368"/>
                </a:cubicBezTo>
                <a:lnTo>
                  <a:pt x="11475" y="1"/>
                </a:lnTo>
                <a:close/>
              </a:path>
            </a:pathLst>
          </a:custGeom>
          <a:solidFill>
            <a:srgbClr val="E02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5164721" y="3180517"/>
            <a:ext cx="1048426" cy="1225335"/>
          </a:xfrm>
          <a:custGeom>
            <a:avLst/>
            <a:gdLst/>
            <a:ahLst/>
            <a:cxnLst/>
            <a:rect l="l" t="t" r="r" b="b"/>
            <a:pathLst>
              <a:path w="45888" h="53731" extrusionOk="0">
                <a:moveTo>
                  <a:pt x="20866" y="0"/>
                </a:moveTo>
                <a:cubicBezTo>
                  <a:pt x="20866" y="0"/>
                  <a:pt x="9492" y="4103"/>
                  <a:pt x="3254" y="38194"/>
                </a:cubicBezTo>
                <a:cubicBezTo>
                  <a:pt x="3151" y="38752"/>
                  <a:pt x="3052" y="39292"/>
                  <a:pt x="2955" y="39814"/>
                </a:cubicBezTo>
                <a:lnTo>
                  <a:pt x="2955" y="39814"/>
                </a:lnTo>
                <a:cubicBezTo>
                  <a:pt x="2520" y="39738"/>
                  <a:pt x="2287" y="39695"/>
                  <a:pt x="2287" y="39695"/>
                </a:cubicBezTo>
                <a:cubicBezTo>
                  <a:pt x="2287" y="39695"/>
                  <a:pt x="0" y="53730"/>
                  <a:pt x="205" y="53730"/>
                </a:cubicBezTo>
                <a:cubicBezTo>
                  <a:pt x="307" y="53730"/>
                  <a:pt x="1027" y="50248"/>
                  <a:pt x="2955" y="39814"/>
                </a:cubicBezTo>
                <a:lnTo>
                  <a:pt x="2955" y="39814"/>
                </a:lnTo>
                <a:cubicBezTo>
                  <a:pt x="6112" y="40366"/>
                  <a:pt x="19895" y="42678"/>
                  <a:pt x="32441" y="43265"/>
                </a:cubicBezTo>
                <a:cubicBezTo>
                  <a:pt x="34341" y="43354"/>
                  <a:pt x="35930" y="43392"/>
                  <a:pt x="37257" y="43392"/>
                </a:cubicBezTo>
                <a:cubicBezTo>
                  <a:pt x="45888" y="43392"/>
                  <a:pt x="43483" y="41764"/>
                  <a:pt x="43483" y="41764"/>
                </a:cubicBezTo>
                <a:cubicBezTo>
                  <a:pt x="43483" y="41764"/>
                  <a:pt x="36945" y="2769"/>
                  <a:pt x="36277" y="2502"/>
                </a:cubicBezTo>
                <a:cubicBezTo>
                  <a:pt x="36268" y="2498"/>
                  <a:pt x="36258" y="2495"/>
                  <a:pt x="36248" y="2495"/>
                </a:cubicBezTo>
                <a:cubicBezTo>
                  <a:pt x="35877" y="2495"/>
                  <a:pt x="35648" y="5889"/>
                  <a:pt x="32210" y="5889"/>
                </a:cubicBezTo>
                <a:cubicBezTo>
                  <a:pt x="30020" y="5889"/>
                  <a:pt x="26528" y="4512"/>
                  <a:pt x="20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5696306" y="3120726"/>
            <a:ext cx="354616" cy="860843"/>
          </a:xfrm>
          <a:custGeom>
            <a:avLst/>
            <a:gdLst/>
            <a:ahLst/>
            <a:cxnLst/>
            <a:rect l="l" t="t" r="r" b="b"/>
            <a:pathLst>
              <a:path w="15521" h="37748" extrusionOk="0">
                <a:moveTo>
                  <a:pt x="5533" y="1"/>
                </a:moveTo>
                <a:cubicBezTo>
                  <a:pt x="5011" y="1"/>
                  <a:pt x="4446" y="104"/>
                  <a:pt x="3836" y="321"/>
                </a:cubicBezTo>
                <a:cubicBezTo>
                  <a:pt x="3836" y="321"/>
                  <a:pt x="0" y="18534"/>
                  <a:pt x="67" y="21036"/>
                </a:cubicBezTo>
                <a:cubicBezTo>
                  <a:pt x="134" y="23504"/>
                  <a:pt x="10007" y="37748"/>
                  <a:pt x="10007" y="37748"/>
                </a:cubicBezTo>
                <a:cubicBezTo>
                  <a:pt x="10007" y="37748"/>
                  <a:pt x="15520" y="1"/>
                  <a:pt x="5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5903589" y="2238312"/>
            <a:ext cx="727099" cy="574754"/>
          </a:xfrm>
          <a:custGeom>
            <a:avLst/>
            <a:gdLst/>
            <a:ahLst/>
            <a:cxnLst/>
            <a:rect l="l" t="t" r="r" b="b"/>
            <a:pathLst>
              <a:path w="31824" h="25203" extrusionOk="0">
                <a:moveTo>
                  <a:pt x="19062" y="1"/>
                </a:moveTo>
                <a:cubicBezTo>
                  <a:pt x="14804" y="1"/>
                  <a:pt x="9911" y="1072"/>
                  <a:pt x="8506" y="5660"/>
                </a:cubicBezTo>
                <a:cubicBezTo>
                  <a:pt x="8506" y="5660"/>
                  <a:pt x="6338" y="18235"/>
                  <a:pt x="0" y="21504"/>
                </a:cubicBezTo>
                <a:cubicBezTo>
                  <a:pt x="0" y="21504"/>
                  <a:pt x="9194" y="25203"/>
                  <a:pt x="18803" y="25203"/>
                </a:cubicBezTo>
                <a:cubicBezTo>
                  <a:pt x="22417" y="25203"/>
                  <a:pt x="26090" y="24680"/>
                  <a:pt x="29355" y="23239"/>
                </a:cubicBezTo>
                <a:cubicBezTo>
                  <a:pt x="29355" y="23239"/>
                  <a:pt x="31823" y="6827"/>
                  <a:pt x="26019" y="823"/>
                </a:cubicBezTo>
                <a:cubicBezTo>
                  <a:pt x="26034" y="823"/>
                  <a:pt x="22792" y="1"/>
                  <a:pt x="19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6226702" y="2607733"/>
            <a:ext cx="195894" cy="292885"/>
          </a:xfrm>
          <a:custGeom>
            <a:avLst/>
            <a:gdLst/>
            <a:ahLst/>
            <a:cxnLst/>
            <a:rect l="l" t="t" r="r" b="b"/>
            <a:pathLst>
              <a:path w="8574" h="12843" extrusionOk="0">
                <a:moveTo>
                  <a:pt x="234" y="0"/>
                </a:moveTo>
                <a:lnTo>
                  <a:pt x="1" y="12676"/>
                </a:lnTo>
                <a:lnTo>
                  <a:pt x="8340" y="12843"/>
                </a:lnTo>
                <a:lnTo>
                  <a:pt x="8574" y="167"/>
                </a:ln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6074296" y="2222121"/>
            <a:ext cx="442053" cy="546795"/>
          </a:xfrm>
          <a:custGeom>
            <a:avLst/>
            <a:gdLst/>
            <a:ahLst/>
            <a:cxnLst/>
            <a:rect l="l" t="t" r="r" b="b"/>
            <a:pathLst>
              <a:path w="19348" h="23977" extrusionOk="0">
                <a:moveTo>
                  <a:pt x="9966" y="1"/>
                </a:moveTo>
                <a:cubicBezTo>
                  <a:pt x="6954" y="1"/>
                  <a:pt x="4094" y="2123"/>
                  <a:pt x="2035" y="5169"/>
                </a:cubicBezTo>
                <a:cubicBezTo>
                  <a:pt x="1668" y="5702"/>
                  <a:pt x="1401" y="6269"/>
                  <a:pt x="1168" y="6903"/>
                </a:cubicBezTo>
                <a:cubicBezTo>
                  <a:pt x="0" y="10206"/>
                  <a:pt x="534" y="14575"/>
                  <a:pt x="1401" y="17711"/>
                </a:cubicBezTo>
                <a:cubicBezTo>
                  <a:pt x="2410" y="21305"/>
                  <a:pt x="4760" y="23976"/>
                  <a:pt x="8564" y="23976"/>
                </a:cubicBezTo>
                <a:cubicBezTo>
                  <a:pt x="8785" y="23976"/>
                  <a:pt x="9010" y="23967"/>
                  <a:pt x="9240" y="23949"/>
                </a:cubicBezTo>
                <a:cubicBezTo>
                  <a:pt x="10741" y="23849"/>
                  <a:pt x="12076" y="23582"/>
                  <a:pt x="13377" y="22781"/>
                </a:cubicBezTo>
                <a:cubicBezTo>
                  <a:pt x="15912" y="21280"/>
                  <a:pt x="17513" y="18778"/>
                  <a:pt x="18313" y="16043"/>
                </a:cubicBezTo>
                <a:cubicBezTo>
                  <a:pt x="18480" y="15509"/>
                  <a:pt x="18580" y="14942"/>
                  <a:pt x="18680" y="14409"/>
                </a:cubicBezTo>
                <a:cubicBezTo>
                  <a:pt x="19181" y="11573"/>
                  <a:pt x="19347" y="6903"/>
                  <a:pt x="17379" y="4535"/>
                </a:cubicBezTo>
                <a:cubicBezTo>
                  <a:pt x="16679" y="3668"/>
                  <a:pt x="15845" y="2900"/>
                  <a:pt x="15011" y="2167"/>
                </a:cubicBezTo>
                <a:cubicBezTo>
                  <a:pt x="13356" y="654"/>
                  <a:pt x="11637" y="1"/>
                  <a:pt x="9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6206895" y="2420605"/>
            <a:ext cx="85381" cy="206180"/>
          </a:xfrm>
          <a:custGeom>
            <a:avLst/>
            <a:gdLst/>
            <a:ahLst/>
            <a:cxnLst/>
            <a:rect l="l" t="t" r="r" b="b"/>
            <a:pathLst>
              <a:path w="3737" h="9041" fill="none" extrusionOk="0">
                <a:moveTo>
                  <a:pt x="1401" y="1"/>
                </a:moveTo>
                <a:cubicBezTo>
                  <a:pt x="3003" y="4871"/>
                  <a:pt x="234" y="6805"/>
                  <a:pt x="101" y="7906"/>
                </a:cubicBezTo>
                <a:cubicBezTo>
                  <a:pt x="0" y="9040"/>
                  <a:pt x="2536" y="8240"/>
                  <a:pt x="3736" y="6805"/>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6371501" y="2461675"/>
            <a:ext cx="32032" cy="55553"/>
          </a:xfrm>
          <a:custGeom>
            <a:avLst/>
            <a:gdLst/>
            <a:ahLst/>
            <a:cxnLst/>
            <a:rect l="l" t="t" r="r" b="b"/>
            <a:pathLst>
              <a:path w="1402" h="2436" extrusionOk="0">
                <a:moveTo>
                  <a:pt x="734" y="1"/>
                </a:moveTo>
                <a:cubicBezTo>
                  <a:pt x="368" y="1"/>
                  <a:pt x="67" y="268"/>
                  <a:pt x="34" y="668"/>
                </a:cubicBezTo>
                <a:lnTo>
                  <a:pt x="1" y="1735"/>
                </a:lnTo>
                <a:cubicBezTo>
                  <a:pt x="1" y="2102"/>
                  <a:pt x="301" y="2403"/>
                  <a:pt x="668" y="2436"/>
                </a:cubicBezTo>
                <a:cubicBezTo>
                  <a:pt x="1035" y="2436"/>
                  <a:pt x="1335" y="2169"/>
                  <a:pt x="1368" y="1769"/>
                </a:cubicBezTo>
                <a:lnTo>
                  <a:pt x="1402" y="701"/>
                </a:lnTo>
                <a:cubicBezTo>
                  <a:pt x="1402" y="334"/>
                  <a:pt x="1135" y="34"/>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6174133" y="2625976"/>
            <a:ext cx="172247" cy="102942"/>
          </a:xfrm>
          <a:custGeom>
            <a:avLst/>
            <a:gdLst/>
            <a:ahLst/>
            <a:cxnLst/>
            <a:rect l="l" t="t" r="r" b="b"/>
            <a:pathLst>
              <a:path w="7539" h="4514" extrusionOk="0">
                <a:moveTo>
                  <a:pt x="0" y="1"/>
                </a:moveTo>
                <a:cubicBezTo>
                  <a:pt x="0" y="1"/>
                  <a:pt x="1589" y="4513"/>
                  <a:pt x="3843" y="4513"/>
                </a:cubicBezTo>
                <a:cubicBezTo>
                  <a:pt x="4951" y="4513"/>
                  <a:pt x="6219" y="3422"/>
                  <a:pt x="7539" y="168"/>
                </a:cubicBezTo>
                <a:lnTo>
                  <a:pt x="7539" y="168"/>
                </a:lnTo>
                <a:cubicBezTo>
                  <a:pt x="7539" y="168"/>
                  <a:pt x="5947" y="509"/>
                  <a:pt x="4207" y="509"/>
                </a:cubicBezTo>
                <a:cubicBezTo>
                  <a:pt x="4062" y="509"/>
                  <a:pt x="3916" y="506"/>
                  <a:pt x="3769" y="501"/>
                </a:cubicBezTo>
                <a:cubicBezTo>
                  <a:pt x="1868" y="435"/>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181741" y="2457889"/>
            <a:ext cx="32032" cy="55553"/>
          </a:xfrm>
          <a:custGeom>
            <a:avLst/>
            <a:gdLst/>
            <a:ahLst/>
            <a:cxnLst/>
            <a:rect l="l" t="t" r="r" b="b"/>
            <a:pathLst>
              <a:path w="1402" h="2436" extrusionOk="0">
                <a:moveTo>
                  <a:pt x="768" y="0"/>
                </a:moveTo>
                <a:cubicBezTo>
                  <a:pt x="368" y="0"/>
                  <a:pt x="101" y="267"/>
                  <a:pt x="34" y="667"/>
                </a:cubicBezTo>
                <a:lnTo>
                  <a:pt x="1" y="1735"/>
                </a:lnTo>
                <a:cubicBezTo>
                  <a:pt x="1" y="2102"/>
                  <a:pt x="301" y="2402"/>
                  <a:pt x="668" y="2435"/>
                </a:cubicBezTo>
                <a:cubicBezTo>
                  <a:pt x="1035" y="2435"/>
                  <a:pt x="1335" y="2168"/>
                  <a:pt x="1368" y="1768"/>
                </a:cubicBezTo>
                <a:lnTo>
                  <a:pt x="1402" y="701"/>
                </a:lnTo>
                <a:cubicBezTo>
                  <a:pt x="1402" y="334"/>
                  <a:pt x="1135" y="33"/>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043819" y="2179341"/>
            <a:ext cx="522271" cy="328096"/>
          </a:xfrm>
          <a:custGeom>
            <a:avLst/>
            <a:gdLst/>
            <a:ahLst/>
            <a:cxnLst/>
            <a:rect l="l" t="t" r="r" b="b"/>
            <a:pathLst>
              <a:path w="22859" h="14387" extrusionOk="0">
                <a:moveTo>
                  <a:pt x="12544" y="1"/>
                </a:moveTo>
                <a:cubicBezTo>
                  <a:pt x="12230" y="1"/>
                  <a:pt x="11907" y="14"/>
                  <a:pt x="11575" y="40"/>
                </a:cubicBezTo>
                <a:lnTo>
                  <a:pt x="11141" y="40"/>
                </a:lnTo>
                <a:cubicBezTo>
                  <a:pt x="11141" y="40"/>
                  <a:pt x="11018" y="30"/>
                  <a:pt x="10797" y="30"/>
                </a:cubicBezTo>
                <a:cubicBezTo>
                  <a:pt x="9204" y="30"/>
                  <a:pt x="2519" y="544"/>
                  <a:pt x="0" y="8979"/>
                </a:cubicBezTo>
                <a:cubicBezTo>
                  <a:pt x="0" y="8979"/>
                  <a:pt x="5026" y="9913"/>
                  <a:pt x="10106" y="9913"/>
                </a:cubicBezTo>
                <a:cubicBezTo>
                  <a:pt x="12646" y="9913"/>
                  <a:pt x="15200" y="9680"/>
                  <a:pt x="17146" y="8979"/>
                </a:cubicBezTo>
                <a:cubicBezTo>
                  <a:pt x="17146" y="8979"/>
                  <a:pt x="17988" y="14387"/>
                  <a:pt x="18140" y="14387"/>
                </a:cubicBezTo>
                <a:cubicBezTo>
                  <a:pt x="18142" y="14387"/>
                  <a:pt x="18144" y="14386"/>
                  <a:pt x="18146" y="14383"/>
                </a:cubicBezTo>
                <a:cubicBezTo>
                  <a:pt x="18156" y="14368"/>
                  <a:pt x="18194" y="14362"/>
                  <a:pt x="18257" y="14362"/>
                </a:cubicBezTo>
                <a:cubicBezTo>
                  <a:pt x="18390" y="14362"/>
                  <a:pt x="18631" y="14386"/>
                  <a:pt x="18932" y="14386"/>
                </a:cubicBezTo>
                <a:cubicBezTo>
                  <a:pt x="19994" y="14386"/>
                  <a:pt x="21802" y="14087"/>
                  <a:pt x="22249" y="11381"/>
                </a:cubicBezTo>
                <a:cubicBezTo>
                  <a:pt x="22858" y="7631"/>
                  <a:pt x="20264" y="1"/>
                  <a:pt x="12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424847" y="2466669"/>
            <a:ext cx="170397" cy="206203"/>
          </a:xfrm>
          <a:custGeom>
            <a:avLst/>
            <a:gdLst/>
            <a:ahLst/>
            <a:cxnLst/>
            <a:rect l="l" t="t" r="r" b="b"/>
            <a:pathLst>
              <a:path w="7458" h="9042" extrusionOk="0">
                <a:moveTo>
                  <a:pt x="4685" y="1"/>
                </a:moveTo>
                <a:cubicBezTo>
                  <a:pt x="4513" y="1"/>
                  <a:pt x="4330" y="16"/>
                  <a:pt x="4137" y="49"/>
                </a:cubicBezTo>
                <a:cubicBezTo>
                  <a:pt x="3536" y="182"/>
                  <a:pt x="3036" y="349"/>
                  <a:pt x="2636" y="649"/>
                </a:cubicBezTo>
                <a:cubicBezTo>
                  <a:pt x="1668" y="1283"/>
                  <a:pt x="1068" y="2284"/>
                  <a:pt x="768" y="3451"/>
                </a:cubicBezTo>
                <a:cubicBezTo>
                  <a:pt x="368" y="4785"/>
                  <a:pt x="1" y="6387"/>
                  <a:pt x="401" y="7788"/>
                </a:cubicBezTo>
                <a:cubicBezTo>
                  <a:pt x="702" y="8713"/>
                  <a:pt x="1476" y="9041"/>
                  <a:pt x="2309" y="9041"/>
                </a:cubicBezTo>
                <a:cubicBezTo>
                  <a:pt x="2767" y="9041"/>
                  <a:pt x="3244" y="8942"/>
                  <a:pt x="3670" y="8788"/>
                </a:cubicBezTo>
                <a:cubicBezTo>
                  <a:pt x="5038" y="8288"/>
                  <a:pt x="6205" y="6987"/>
                  <a:pt x="6705" y="5653"/>
                </a:cubicBezTo>
                <a:cubicBezTo>
                  <a:pt x="7457" y="3679"/>
                  <a:pt x="7327" y="1"/>
                  <a:pt x="4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6472093" y="2492870"/>
            <a:ext cx="81566" cy="115644"/>
          </a:xfrm>
          <a:custGeom>
            <a:avLst/>
            <a:gdLst/>
            <a:ahLst/>
            <a:cxnLst/>
            <a:rect l="l" t="t" r="r" b="b"/>
            <a:pathLst>
              <a:path w="3570" h="5071" fill="none" extrusionOk="0">
                <a:moveTo>
                  <a:pt x="1" y="5071"/>
                </a:moveTo>
                <a:cubicBezTo>
                  <a:pt x="1" y="5071"/>
                  <a:pt x="735" y="0"/>
                  <a:pt x="3570" y="1568"/>
                </a:cubicBezTo>
              </a:path>
            </a:pathLst>
          </a:custGeom>
          <a:solidFill>
            <a:schemeClr val="accent4"/>
          </a:solid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6016815" y="2812602"/>
            <a:ext cx="501091" cy="143466"/>
          </a:xfrm>
          <a:custGeom>
            <a:avLst/>
            <a:gdLst/>
            <a:ahLst/>
            <a:cxnLst/>
            <a:rect l="l" t="t" r="r" b="b"/>
            <a:pathLst>
              <a:path w="21932" h="6291" extrusionOk="0">
                <a:moveTo>
                  <a:pt x="4215" y="1"/>
                </a:moveTo>
                <a:cubicBezTo>
                  <a:pt x="3054" y="1"/>
                  <a:pt x="1983" y="123"/>
                  <a:pt x="1382" y="490"/>
                </a:cubicBezTo>
                <a:cubicBezTo>
                  <a:pt x="0" y="1309"/>
                  <a:pt x="6158" y="6291"/>
                  <a:pt x="12038" y="6291"/>
                </a:cubicBezTo>
                <a:cubicBezTo>
                  <a:pt x="13821" y="6291"/>
                  <a:pt x="15579" y="5832"/>
                  <a:pt x="17093" y="4660"/>
                </a:cubicBezTo>
                <a:cubicBezTo>
                  <a:pt x="21932" y="913"/>
                  <a:pt x="19831" y="433"/>
                  <a:pt x="18437" y="433"/>
                </a:cubicBezTo>
                <a:cubicBezTo>
                  <a:pt x="17957" y="433"/>
                  <a:pt x="17560" y="490"/>
                  <a:pt x="17560" y="490"/>
                </a:cubicBezTo>
                <a:cubicBezTo>
                  <a:pt x="17560" y="490"/>
                  <a:pt x="14758" y="623"/>
                  <a:pt x="12288" y="623"/>
                </a:cubicBezTo>
                <a:cubicBezTo>
                  <a:pt x="11052" y="623"/>
                  <a:pt x="9899" y="590"/>
                  <a:pt x="9221" y="490"/>
                </a:cubicBezTo>
                <a:cubicBezTo>
                  <a:pt x="9221" y="490"/>
                  <a:pt x="6538" y="1"/>
                  <a:pt x="4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6424847" y="2327383"/>
            <a:ext cx="414796" cy="726408"/>
          </a:xfrm>
          <a:custGeom>
            <a:avLst/>
            <a:gdLst/>
            <a:ahLst/>
            <a:cxnLst/>
            <a:rect l="l" t="t" r="r" b="b"/>
            <a:pathLst>
              <a:path w="18155" h="31853" extrusionOk="0">
                <a:moveTo>
                  <a:pt x="15372" y="1"/>
                </a:moveTo>
                <a:cubicBezTo>
                  <a:pt x="15212" y="1"/>
                  <a:pt x="15036" y="39"/>
                  <a:pt x="14845" y="119"/>
                </a:cubicBezTo>
                <a:cubicBezTo>
                  <a:pt x="9841" y="2154"/>
                  <a:pt x="5771" y="10927"/>
                  <a:pt x="4003" y="15964"/>
                </a:cubicBezTo>
                <a:cubicBezTo>
                  <a:pt x="2869" y="19133"/>
                  <a:pt x="1" y="27806"/>
                  <a:pt x="2436" y="30708"/>
                </a:cubicBezTo>
                <a:cubicBezTo>
                  <a:pt x="3117" y="31519"/>
                  <a:pt x="3883" y="31852"/>
                  <a:pt x="4676" y="31852"/>
                </a:cubicBezTo>
                <a:cubicBezTo>
                  <a:pt x="6523" y="31852"/>
                  <a:pt x="8518" y="30046"/>
                  <a:pt x="9941" y="28273"/>
                </a:cubicBezTo>
                <a:cubicBezTo>
                  <a:pt x="10475" y="27639"/>
                  <a:pt x="10875" y="27072"/>
                  <a:pt x="11209" y="26505"/>
                </a:cubicBezTo>
                <a:cubicBezTo>
                  <a:pt x="13677" y="22468"/>
                  <a:pt x="15345" y="17698"/>
                  <a:pt x="16212" y="13028"/>
                </a:cubicBezTo>
                <a:cubicBezTo>
                  <a:pt x="16528" y="11389"/>
                  <a:pt x="18155" y="1"/>
                  <a:pt x="15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6569646" y="1712412"/>
            <a:ext cx="310201" cy="838814"/>
          </a:xfrm>
          <a:custGeom>
            <a:avLst/>
            <a:gdLst/>
            <a:ahLst/>
            <a:cxnLst/>
            <a:rect l="l" t="t" r="r" b="b"/>
            <a:pathLst>
              <a:path w="13577" h="36782" extrusionOk="0">
                <a:moveTo>
                  <a:pt x="4103" y="1"/>
                </a:moveTo>
                <a:cubicBezTo>
                  <a:pt x="4103" y="1"/>
                  <a:pt x="0" y="835"/>
                  <a:pt x="201" y="1335"/>
                </a:cubicBezTo>
                <a:cubicBezTo>
                  <a:pt x="401" y="1836"/>
                  <a:pt x="2069" y="18581"/>
                  <a:pt x="2002" y="24418"/>
                </a:cubicBezTo>
                <a:cubicBezTo>
                  <a:pt x="1902" y="30256"/>
                  <a:pt x="6538" y="34726"/>
                  <a:pt x="6805" y="35727"/>
                </a:cubicBezTo>
                <a:cubicBezTo>
                  <a:pt x="6985" y="36394"/>
                  <a:pt x="7378" y="36782"/>
                  <a:pt x="7884" y="36782"/>
                </a:cubicBezTo>
                <a:cubicBezTo>
                  <a:pt x="9073" y="36782"/>
                  <a:pt x="10886" y="34641"/>
                  <a:pt x="12009" y="28955"/>
                </a:cubicBezTo>
                <a:cubicBezTo>
                  <a:pt x="13577" y="20883"/>
                  <a:pt x="4103" y="1"/>
                  <a:pt x="4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6423317" y="1469529"/>
            <a:ext cx="287353" cy="373021"/>
          </a:xfrm>
          <a:custGeom>
            <a:avLst/>
            <a:gdLst/>
            <a:ahLst/>
            <a:cxnLst/>
            <a:rect l="l" t="t" r="r" b="b"/>
            <a:pathLst>
              <a:path w="12577" h="16357" extrusionOk="0">
                <a:moveTo>
                  <a:pt x="2937" y="0"/>
                </a:moveTo>
                <a:cubicBezTo>
                  <a:pt x="2732" y="0"/>
                  <a:pt x="2552" y="105"/>
                  <a:pt x="2469" y="345"/>
                </a:cubicBezTo>
                <a:cubicBezTo>
                  <a:pt x="2169" y="1179"/>
                  <a:pt x="1" y="3547"/>
                  <a:pt x="1" y="3547"/>
                </a:cubicBezTo>
                <a:cubicBezTo>
                  <a:pt x="1" y="3547"/>
                  <a:pt x="635" y="7083"/>
                  <a:pt x="1802" y="9051"/>
                </a:cubicBezTo>
                <a:cubicBezTo>
                  <a:pt x="2353" y="9980"/>
                  <a:pt x="3120" y="10225"/>
                  <a:pt x="3797" y="10225"/>
                </a:cubicBezTo>
                <a:cubicBezTo>
                  <a:pt x="4554" y="10225"/>
                  <a:pt x="5199" y="9918"/>
                  <a:pt x="5305" y="9918"/>
                </a:cubicBezTo>
                <a:cubicBezTo>
                  <a:pt x="5505" y="9918"/>
                  <a:pt x="7106" y="16356"/>
                  <a:pt x="7106" y="16356"/>
                </a:cubicBezTo>
                <a:lnTo>
                  <a:pt x="11276" y="12553"/>
                </a:lnTo>
                <a:lnTo>
                  <a:pt x="10709" y="9851"/>
                </a:lnTo>
                <a:cubicBezTo>
                  <a:pt x="10709" y="9851"/>
                  <a:pt x="11209" y="9418"/>
                  <a:pt x="11876" y="8717"/>
                </a:cubicBezTo>
                <a:cubicBezTo>
                  <a:pt x="12577" y="8017"/>
                  <a:pt x="11409" y="3047"/>
                  <a:pt x="10809" y="2012"/>
                </a:cubicBezTo>
                <a:cubicBezTo>
                  <a:pt x="10242" y="978"/>
                  <a:pt x="8740" y="1245"/>
                  <a:pt x="8474" y="1045"/>
                </a:cubicBezTo>
                <a:cubicBezTo>
                  <a:pt x="8094" y="735"/>
                  <a:pt x="7732" y="626"/>
                  <a:pt x="7410" y="626"/>
                </a:cubicBezTo>
                <a:cubicBezTo>
                  <a:pt x="6659" y="626"/>
                  <a:pt x="6129" y="1222"/>
                  <a:pt x="6105" y="1245"/>
                </a:cubicBezTo>
                <a:cubicBezTo>
                  <a:pt x="5749" y="934"/>
                  <a:pt x="5414" y="821"/>
                  <a:pt x="5117" y="821"/>
                </a:cubicBezTo>
                <a:cubicBezTo>
                  <a:pt x="4331" y="821"/>
                  <a:pt x="3804" y="1612"/>
                  <a:pt x="3804" y="1612"/>
                </a:cubicBezTo>
                <a:cubicBezTo>
                  <a:pt x="4190" y="719"/>
                  <a:pt x="3475" y="0"/>
                  <a:pt x="2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6594800" y="1493359"/>
            <a:ext cx="54880" cy="102714"/>
          </a:xfrm>
          <a:custGeom>
            <a:avLst/>
            <a:gdLst/>
            <a:ahLst/>
            <a:cxnLst/>
            <a:rect l="l" t="t" r="r" b="b"/>
            <a:pathLst>
              <a:path w="2402" h="4504" fill="none" extrusionOk="0">
                <a:moveTo>
                  <a:pt x="968" y="0"/>
                </a:moveTo>
                <a:cubicBezTo>
                  <a:pt x="968" y="0"/>
                  <a:pt x="0" y="934"/>
                  <a:pt x="100" y="2502"/>
                </a:cubicBezTo>
                <a:cubicBezTo>
                  <a:pt x="167" y="4036"/>
                  <a:pt x="367" y="4203"/>
                  <a:pt x="834" y="4337"/>
                </a:cubicBezTo>
                <a:cubicBezTo>
                  <a:pt x="1401" y="4503"/>
                  <a:pt x="2402" y="3636"/>
                  <a:pt x="2135" y="2535"/>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6538393" y="1497144"/>
            <a:ext cx="61757" cy="97400"/>
          </a:xfrm>
          <a:custGeom>
            <a:avLst/>
            <a:gdLst/>
            <a:ahLst/>
            <a:cxnLst/>
            <a:rect l="l" t="t" r="r" b="b"/>
            <a:pathLst>
              <a:path w="2703" h="4271" fill="none" extrusionOk="0">
                <a:moveTo>
                  <a:pt x="1102" y="1"/>
                </a:moveTo>
                <a:cubicBezTo>
                  <a:pt x="1102" y="1"/>
                  <a:pt x="1" y="334"/>
                  <a:pt x="234" y="1902"/>
                </a:cubicBezTo>
                <a:cubicBezTo>
                  <a:pt x="501" y="3503"/>
                  <a:pt x="901" y="4004"/>
                  <a:pt x="1402" y="4137"/>
                </a:cubicBezTo>
                <a:cubicBezTo>
                  <a:pt x="1902" y="4271"/>
                  <a:pt x="2703" y="3470"/>
                  <a:pt x="2703" y="3470"/>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6496493" y="1505513"/>
            <a:ext cx="57941" cy="98153"/>
          </a:xfrm>
          <a:custGeom>
            <a:avLst/>
            <a:gdLst/>
            <a:ahLst/>
            <a:cxnLst/>
            <a:rect l="l" t="t" r="r" b="b"/>
            <a:pathLst>
              <a:path w="2536" h="4304" fill="none" extrusionOk="0">
                <a:moveTo>
                  <a:pt x="667" y="1"/>
                </a:moveTo>
                <a:cubicBezTo>
                  <a:pt x="667" y="1"/>
                  <a:pt x="0" y="1535"/>
                  <a:pt x="601" y="2936"/>
                </a:cubicBezTo>
                <a:cubicBezTo>
                  <a:pt x="1234" y="4304"/>
                  <a:pt x="2335" y="3837"/>
                  <a:pt x="2535" y="3103"/>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478947" y="1532148"/>
            <a:ext cx="26709" cy="26636"/>
          </a:xfrm>
          <a:custGeom>
            <a:avLst/>
            <a:gdLst/>
            <a:ahLst/>
            <a:cxnLst/>
            <a:rect l="l" t="t" r="r" b="b"/>
            <a:pathLst>
              <a:path w="1169" h="1168" fill="none" extrusionOk="0">
                <a:moveTo>
                  <a:pt x="1168" y="0"/>
                </a:moveTo>
                <a:cubicBezTo>
                  <a:pt x="1168" y="0"/>
                  <a:pt x="802" y="901"/>
                  <a:pt x="1" y="1168"/>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392314" y="2550678"/>
            <a:ext cx="361173" cy="623147"/>
          </a:xfrm>
          <a:custGeom>
            <a:avLst/>
            <a:gdLst/>
            <a:ahLst/>
            <a:cxnLst/>
            <a:rect l="l" t="t" r="r" b="b"/>
            <a:pathLst>
              <a:path w="15808" h="27325" extrusionOk="0">
                <a:moveTo>
                  <a:pt x="7963" y="1"/>
                </a:moveTo>
                <a:lnTo>
                  <a:pt x="7963" y="1"/>
                </a:lnTo>
                <a:cubicBezTo>
                  <a:pt x="7963" y="1"/>
                  <a:pt x="7829" y="134"/>
                  <a:pt x="7662" y="368"/>
                </a:cubicBezTo>
                <a:cubicBezTo>
                  <a:pt x="6595" y="1769"/>
                  <a:pt x="3092" y="6605"/>
                  <a:pt x="2559" y="11042"/>
                </a:cubicBezTo>
                <a:cubicBezTo>
                  <a:pt x="2559" y="11042"/>
                  <a:pt x="2303" y="10554"/>
                  <a:pt x="1960" y="10554"/>
                </a:cubicBezTo>
                <a:cubicBezTo>
                  <a:pt x="1580" y="10554"/>
                  <a:pt x="1092" y="11153"/>
                  <a:pt x="724" y="13677"/>
                </a:cubicBezTo>
                <a:cubicBezTo>
                  <a:pt x="1" y="18174"/>
                  <a:pt x="2449" y="27325"/>
                  <a:pt x="6701" y="27325"/>
                </a:cubicBezTo>
                <a:cubicBezTo>
                  <a:pt x="6959" y="27325"/>
                  <a:pt x="7224" y="27291"/>
                  <a:pt x="7496" y="27220"/>
                </a:cubicBezTo>
                <a:cubicBezTo>
                  <a:pt x="12266" y="25986"/>
                  <a:pt x="15601" y="10675"/>
                  <a:pt x="15802" y="10141"/>
                </a:cubicBezTo>
                <a:cubicBezTo>
                  <a:pt x="15807" y="10122"/>
                  <a:pt x="15797" y="10113"/>
                  <a:pt x="15772" y="10113"/>
                </a:cubicBezTo>
                <a:cubicBezTo>
                  <a:pt x="15549" y="10113"/>
                  <a:pt x="14175" y="10801"/>
                  <a:pt x="12634" y="10801"/>
                </a:cubicBezTo>
                <a:cubicBezTo>
                  <a:pt x="10177" y="10801"/>
                  <a:pt x="7295" y="9055"/>
                  <a:pt x="7963" y="1"/>
                </a:cubicBezTo>
                <a:close/>
              </a:path>
            </a:pathLst>
          </a:custGeom>
          <a:solidFill>
            <a:srgbClr val="7BF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391309" y="2550678"/>
            <a:ext cx="365080" cy="648916"/>
          </a:xfrm>
          <a:custGeom>
            <a:avLst/>
            <a:gdLst/>
            <a:ahLst/>
            <a:cxnLst/>
            <a:rect l="l" t="t" r="r" b="b"/>
            <a:pathLst>
              <a:path w="15979" h="28455" extrusionOk="0">
                <a:moveTo>
                  <a:pt x="8007" y="1"/>
                </a:moveTo>
                <a:cubicBezTo>
                  <a:pt x="8007" y="1"/>
                  <a:pt x="7873" y="134"/>
                  <a:pt x="7706" y="368"/>
                </a:cubicBezTo>
                <a:cubicBezTo>
                  <a:pt x="6639" y="1769"/>
                  <a:pt x="3136" y="6605"/>
                  <a:pt x="2603" y="11042"/>
                </a:cubicBezTo>
                <a:cubicBezTo>
                  <a:pt x="2603" y="11042"/>
                  <a:pt x="1469" y="8874"/>
                  <a:pt x="768" y="13677"/>
                </a:cubicBezTo>
                <a:cubicBezTo>
                  <a:pt x="1" y="18447"/>
                  <a:pt x="2803" y="28454"/>
                  <a:pt x="7540" y="27220"/>
                </a:cubicBezTo>
                <a:cubicBezTo>
                  <a:pt x="12310" y="25986"/>
                  <a:pt x="15645" y="10675"/>
                  <a:pt x="15846" y="10141"/>
                </a:cubicBezTo>
                <a:cubicBezTo>
                  <a:pt x="15979" y="9674"/>
                  <a:pt x="6872" y="15378"/>
                  <a:pt x="8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5684860" y="3763951"/>
            <a:ext cx="1081486" cy="660022"/>
          </a:xfrm>
          <a:custGeom>
            <a:avLst/>
            <a:gdLst/>
            <a:ahLst/>
            <a:cxnLst/>
            <a:rect l="l" t="t" r="r" b="b"/>
            <a:pathLst>
              <a:path w="47335" h="28942" extrusionOk="0">
                <a:moveTo>
                  <a:pt x="6439" y="0"/>
                </a:moveTo>
                <a:cubicBezTo>
                  <a:pt x="6439" y="0"/>
                  <a:pt x="1" y="23551"/>
                  <a:pt x="2002" y="25485"/>
                </a:cubicBezTo>
                <a:cubicBezTo>
                  <a:pt x="3664" y="27064"/>
                  <a:pt x="20916" y="28942"/>
                  <a:pt x="32109" y="28942"/>
                </a:cubicBezTo>
                <a:cubicBezTo>
                  <a:pt x="34397" y="28942"/>
                  <a:pt x="36431" y="28863"/>
                  <a:pt x="38028" y="28688"/>
                </a:cubicBezTo>
                <a:cubicBezTo>
                  <a:pt x="47335" y="27687"/>
                  <a:pt x="38095" y="1"/>
                  <a:pt x="38095" y="0"/>
                </a:cubicBezTo>
                <a:lnTo>
                  <a:pt x="38095" y="0"/>
                </a:lnTo>
                <a:cubicBezTo>
                  <a:pt x="38094" y="0"/>
                  <a:pt x="25271" y="1112"/>
                  <a:pt x="15891" y="1112"/>
                </a:cubicBezTo>
                <a:cubicBezTo>
                  <a:pt x="11201" y="1112"/>
                  <a:pt x="7373" y="834"/>
                  <a:pt x="6439" y="0"/>
                </a:cubicBezTo>
                <a:close/>
              </a:path>
            </a:pathLst>
          </a:custGeom>
          <a:solidFill>
            <a:srgbClr val="7BF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5684860" y="3763951"/>
            <a:ext cx="1081486" cy="677810"/>
          </a:xfrm>
          <a:custGeom>
            <a:avLst/>
            <a:gdLst/>
            <a:ahLst/>
            <a:cxnLst/>
            <a:rect l="l" t="t" r="r" b="b"/>
            <a:pathLst>
              <a:path w="47335" h="29722" extrusionOk="0">
                <a:moveTo>
                  <a:pt x="6439" y="0"/>
                </a:moveTo>
                <a:cubicBezTo>
                  <a:pt x="6439" y="0"/>
                  <a:pt x="1" y="23551"/>
                  <a:pt x="2002" y="25485"/>
                </a:cubicBezTo>
                <a:cubicBezTo>
                  <a:pt x="4004" y="27387"/>
                  <a:pt x="28621" y="29722"/>
                  <a:pt x="38028" y="28688"/>
                </a:cubicBezTo>
                <a:cubicBezTo>
                  <a:pt x="47335" y="27687"/>
                  <a:pt x="38095" y="0"/>
                  <a:pt x="38095" y="0"/>
                </a:cubicBezTo>
                <a:cubicBezTo>
                  <a:pt x="38095" y="0"/>
                  <a:pt x="9241" y="2502"/>
                  <a:pt x="6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5782093" y="3652464"/>
            <a:ext cx="888219" cy="223443"/>
          </a:xfrm>
          <a:custGeom>
            <a:avLst/>
            <a:gdLst/>
            <a:ahLst/>
            <a:cxnLst/>
            <a:rect l="l" t="t" r="r" b="b"/>
            <a:pathLst>
              <a:path w="38876" h="9798" extrusionOk="0">
                <a:moveTo>
                  <a:pt x="1860" y="1"/>
                </a:moveTo>
                <a:cubicBezTo>
                  <a:pt x="1686" y="1"/>
                  <a:pt x="1262" y="447"/>
                  <a:pt x="615" y="3955"/>
                </a:cubicBezTo>
                <a:cubicBezTo>
                  <a:pt x="0" y="7312"/>
                  <a:pt x="13441" y="9798"/>
                  <a:pt x="23461" y="9798"/>
                </a:cubicBezTo>
                <a:cubicBezTo>
                  <a:pt x="27581" y="9798"/>
                  <a:pt x="31122" y="9378"/>
                  <a:pt x="32871" y="8425"/>
                </a:cubicBezTo>
                <a:cubicBezTo>
                  <a:pt x="38876" y="5190"/>
                  <a:pt x="34006" y="420"/>
                  <a:pt x="34005" y="420"/>
                </a:cubicBezTo>
                <a:lnTo>
                  <a:pt x="34005" y="420"/>
                </a:lnTo>
                <a:cubicBezTo>
                  <a:pt x="34005" y="420"/>
                  <a:pt x="28221" y="2376"/>
                  <a:pt x="19140" y="2376"/>
                </a:cubicBezTo>
                <a:cubicBezTo>
                  <a:pt x="14239" y="2376"/>
                  <a:pt x="8379" y="1806"/>
                  <a:pt x="1949" y="53"/>
                </a:cubicBezTo>
                <a:cubicBezTo>
                  <a:pt x="1949" y="53"/>
                  <a:pt x="191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5697060" y="2789524"/>
            <a:ext cx="1004513" cy="984401"/>
          </a:xfrm>
          <a:custGeom>
            <a:avLst/>
            <a:gdLst/>
            <a:ahLst/>
            <a:cxnLst/>
            <a:rect l="l" t="t" r="r" b="b"/>
            <a:pathLst>
              <a:path w="43966" h="43166" extrusionOk="0">
                <a:moveTo>
                  <a:pt x="7739" y="2403"/>
                </a:moveTo>
                <a:cubicBezTo>
                  <a:pt x="8173" y="2302"/>
                  <a:pt x="13443" y="1"/>
                  <a:pt x="14411" y="735"/>
                </a:cubicBezTo>
                <a:cubicBezTo>
                  <a:pt x="15378" y="1502"/>
                  <a:pt x="19481" y="5305"/>
                  <a:pt x="22417" y="5672"/>
                </a:cubicBezTo>
                <a:cubicBezTo>
                  <a:pt x="25385" y="6038"/>
                  <a:pt x="33424" y="468"/>
                  <a:pt x="34692" y="1035"/>
                </a:cubicBezTo>
                <a:cubicBezTo>
                  <a:pt x="35926" y="1602"/>
                  <a:pt x="43565" y="4838"/>
                  <a:pt x="42898" y="10909"/>
                </a:cubicBezTo>
                <a:cubicBezTo>
                  <a:pt x="42197" y="17046"/>
                  <a:pt x="43965" y="37227"/>
                  <a:pt x="33925" y="40930"/>
                </a:cubicBezTo>
                <a:cubicBezTo>
                  <a:pt x="33191" y="41230"/>
                  <a:pt x="5538" y="43165"/>
                  <a:pt x="5671" y="37895"/>
                </a:cubicBezTo>
                <a:cubicBezTo>
                  <a:pt x="5771" y="32591"/>
                  <a:pt x="7206" y="21383"/>
                  <a:pt x="6772" y="21783"/>
                </a:cubicBezTo>
                <a:cubicBezTo>
                  <a:pt x="6372" y="22217"/>
                  <a:pt x="1" y="19281"/>
                  <a:pt x="935" y="16913"/>
                </a:cubicBezTo>
                <a:cubicBezTo>
                  <a:pt x="1902" y="14545"/>
                  <a:pt x="5971" y="3003"/>
                  <a:pt x="7739"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6151676" y="3654014"/>
            <a:ext cx="1650366" cy="868779"/>
          </a:xfrm>
          <a:custGeom>
            <a:avLst/>
            <a:gdLst/>
            <a:ahLst/>
            <a:cxnLst/>
            <a:rect l="l" t="t" r="r" b="b"/>
            <a:pathLst>
              <a:path w="72234" h="38096" extrusionOk="0">
                <a:moveTo>
                  <a:pt x="16950" y="1"/>
                </a:moveTo>
                <a:cubicBezTo>
                  <a:pt x="16097" y="1"/>
                  <a:pt x="15392" y="39"/>
                  <a:pt x="14860" y="118"/>
                </a:cubicBezTo>
                <a:cubicBezTo>
                  <a:pt x="7454" y="1185"/>
                  <a:pt x="816" y="20132"/>
                  <a:pt x="349" y="28972"/>
                </a:cubicBezTo>
                <a:cubicBezTo>
                  <a:pt x="1" y="36076"/>
                  <a:pt x="41121" y="38095"/>
                  <a:pt x="59466" y="38095"/>
                </a:cubicBezTo>
                <a:cubicBezTo>
                  <a:pt x="63949" y="38095"/>
                  <a:pt x="67072" y="37975"/>
                  <a:pt x="67898" y="37778"/>
                </a:cubicBezTo>
                <a:cubicBezTo>
                  <a:pt x="72134" y="36778"/>
                  <a:pt x="72234" y="23268"/>
                  <a:pt x="67898" y="14528"/>
                </a:cubicBezTo>
                <a:cubicBezTo>
                  <a:pt x="63841" y="6445"/>
                  <a:pt x="28011" y="1"/>
                  <a:pt x="169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6376847" y="2613479"/>
            <a:ext cx="1396234" cy="1827159"/>
          </a:xfrm>
          <a:custGeom>
            <a:avLst/>
            <a:gdLst/>
            <a:ahLst/>
            <a:cxnLst/>
            <a:rect l="l" t="t" r="r" b="b"/>
            <a:pathLst>
              <a:path w="61111" h="80121" extrusionOk="0">
                <a:moveTo>
                  <a:pt x="31376" y="0"/>
                </a:moveTo>
                <a:cubicBezTo>
                  <a:pt x="30357" y="0"/>
                  <a:pt x="29389" y="136"/>
                  <a:pt x="28520" y="449"/>
                </a:cubicBezTo>
                <a:cubicBezTo>
                  <a:pt x="5671" y="8755"/>
                  <a:pt x="11742" y="38610"/>
                  <a:pt x="11742" y="38610"/>
                </a:cubicBezTo>
                <a:cubicBezTo>
                  <a:pt x="11742" y="38610"/>
                  <a:pt x="9607" y="41945"/>
                  <a:pt x="5637" y="44047"/>
                </a:cubicBezTo>
                <a:cubicBezTo>
                  <a:pt x="1668" y="46082"/>
                  <a:pt x="4403" y="56055"/>
                  <a:pt x="4403" y="56055"/>
                </a:cubicBezTo>
                <a:cubicBezTo>
                  <a:pt x="0" y="75770"/>
                  <a:pt x="17012" y="79639"/>
                  <a:pt x="30288" y="80106"/>
                </a:cubicBezTo>
                <a:cubicBezTo>
                  <a:pt x="30558" y="80115"/>
                  <a:pt x="30821" y="80120"/>
                  <a:pt x="31079" y="80120"/>
                </a:cubicBezTo>
                <a:cubicBezTo>
                  <a:pt x="43564" y="80120"/>
                  <a:pt x="42822" y="69205"/>
                  <a:pt x="50469" y="63060"/>
                </a:cubicBezTo>
                <a:cubicBezTo>
                  <a:pt x="52282" y="61596"/>
                  <a:pt x="53748" y="61016"/>
                  <a:pt x="54938" y="61016"/>
                </a:cubicBezTo>
                <a:cubicBezTo>
                  <a:pt x="58872" y="61016"/>
                  <a:pt x="59798" y="67364"/>
                  <a:pt x="60310" y="69131"/>
                </a:cubicBezTo>
                <a:cubicBezTo>
                  <a:pt x="60533" y="69900"/>
                  <a:pt x="60733" y="70382"/>
                  <a:pt x="60859" y="70382"/>
                </a:cubicBezTo>
                <a:cubicBezTo>
                  <a:pt x="61110" y="70382"/>
                  <a:pt x="61065" y="68461"/>
                  <a:pt x="60310" y="63060"/>
                </a:cubicBezTo>
                <a:cubicBezTo>
                  <a:pt x="59609" y="57990"/>
                  <a:pt x="56707" y="53320"/>
                  <a:pt x="54472" y="48817"/>
                </a:cubicBezTo>
                <a:cubicBezTo>
                  <a:pt x="52171" y="44247"/>
                  <a:pt x="52971" y="40444"/>
                  <a:pt x="53939" y="35574"/>
                </a:cubicBezTo>
                <a:cubicBezTo>
                  <a:pt x="54873" y="30570"/>
                  <a:pt x="54105" y="24900"/>
                  <a:pt x="53038" y="19963"/>
                </a:cubicBezTo>
                <a:cubicBezTo>
                  <a:pt x="51637" y="13425"/>
                  <a:pt x="48301" y="7321"/>
                  <a:pt x="42530" y="3685"/>
                </a:cubicBezTo>
                <a:cubicBezTo>
                  <a:pt x="39863" y="1968"/>
                  <a:pt x="35251" y="0"/>
                  <a:pt x="31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6771606" y="3314398"/>
            <a:ext cx="445092" cy="572063"/>
          </a:xfrm>
          <a:custGeom>
            <a:avLst/>
            <a:gdLst/>
            <a:ahLst/>
            <a:cxnLst/>
            <a:rect l="l" t="t" r="r" b="b"/>
            <a:pathLst>
              <a:path w="19481" h="25085" extrusionOk="0">
                <a:moveTo>
                  <a:pt x="5204" y="0"/>
                </a:moveTo>
                <a:lnTo>
                  <a:pt x="0" y="21649"/>
                </a:lnTo>
                <a:lnTo>
                  <a:pt x="14277" y="25085"/>
                </a:lnTo>
                <a:lnTo>
                  <a:pt x="19481" y="3436"/>
                </a:lnTo>
                <a:lnTo>
                  <a:pt x="5204" y="0"/>
                </a:lnTo>
                <a:close/>
              </a:path>
            </a:pathLst>
          </a:custGeom>
          <a:solidFill>
            <a:srgbClr val="EA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6665669" y="2673499"/>
            <a:ext cx="801011" cy="942873"/>
          </a:xfrm>
          <a:custGeom>
            <a:avLst/>
            <a:gdLst/>
            <a:ahLst/>
            <a:cxnLst/>
            <a:rect l="l" t="t" r="r" b="b"/>
            <a:pathLst>
              <a:path w="35059" h="41345" extrusionOk="0">
                <a:moveTo>
                  <a:pt x="19104" y="1"/>
                </a:moveTo>
                <a:cubicBezTo>
                  <a:pt x="14650" y="1"/>
                  <a:pt x="9996" y="2394"/>
                  <a:pt x="6071" y="6156"/>
                </a:cubicBezTo>
                <a:cubicBezTo>
                  <a:pt x="5304" y="6957"/>
                  <a:pt x="4570" y="7824"/>
                  <a:pt x="3970" y="8825"/>
                </a:cubicBezTo>
                <a:cubicBezTo>
                  <a:pt x="701" y="14029"/>
                  <a:pt x="0" y="21767"/>
                  <a:pt x="301" y="27438"/>
                </a:cubicBezTo>
                <a:cubicBezTo>
                  <a:pt x="668" y="34343"/>
                  <a:pt x="4037" y="40147"/>
                  <a:pt x="11375" y="41115"/>
                </a:cubicBezTo>
                <a:cubicBezTo>
                  <a:pt x="12462" y="41252"/>
                  <a:pt x="13503" y="41344"/>
                  <a:pt x="14532" y="41344"/>
                </a:cubicBezTo>
                <a:cubicBezTo>
                  <a:pt x="15998" y="41344"/>
                  <a:pt x="17438" y="41157"/>
                  <a:pt x="18947" y="40648"/>
                </a:cubicBezTo>
                <a:cubicBezTo>
                  <a:pt x="23717" y="39013"/>
                  <a:pt x="27387" y="35310"/>
                  <a:pt x="29822" y="30941"/>
                </a:cubicBezTo>
                <a:cubicBezTo>
                  <a:pt x="30289" y="30107"/>
                  <a:pt x="30689" y="29173"/>
                  <a:pt x="31056" y="28305"/>
                </a:cubicBezTo>
                <a:cubicBezTo>
                  <a:pt x="33024" y="23602"/>
                  <a:pt x="35059" y="15663"/>
                  <a:pt x="32624" y="10860"/>
                </a:cubicBezTo>
                <a:cubicBezTo>
                  <a:pt x="31690" y="9125"/>
                  <a:pt x="30622" y="7491"/>
                  <a:pt x="29488" y="5856"/>
                </a:cubicBezTo>
                <a:cubicBezTo>
                  <a:pt x="26556" y="1741"/>
                  <a:pt x="22902" y="1"/>
                  <a:pt x="19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6667199" y="3009375"/>
            <a:ext cx="216457" cy="313432"/>
          </a:xfrm>
          <a:custGeom>
            <a:avLst/>
            <a:gdLst/>
            <a:ahLst/>
            <a:cxnLst/>
            <a:rect l="l" t="t" r="r" b="b"/>
            <a:pathLst>
              <a:path w="9474" h="13744" fill="none" extrusionOk="0">
                <a:moveTo>
                  <a:pt x="9474" y="0"/>
                </a:moveTo>
                <a:cubicBezTo>
                  <a:pt x="8039" y="8873"/>
                  <a:pt x="2202" y="9607"/>
                  <a:pt x="1101" y="11275"/>
                </a:cubicBezTo>
                <a:cubicBezTo>
                  <a:pt x="0" y="12943"/>
                  <a:pt x="4637" y="13743"/>
                  <a:pt x="7672" y="12442"/>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7032235" y="3147999"/>
            <a:ext cx="74711" cy="96237"/>
          </a:xfrm>
          <a:custGeom>
            <a:avLst/>
            <a:gdLst/>
            <a:ahLst/>
            <a:cxnLst/>
            <a:rect l="l" t="t" r="r" b="b"/>
            <a:pathLst>
              <a:path w="3270" h="4220" extrusionOk="0">
                <a:moveTo>
                  <a:pt x="1929" y="1"/>
                </a:moveTo>
                <a:cubicBezTo>
                  <a:pt x="1425" y="1"/>
                  <a:pt x="962" y="316"/>
                  <a:pt x="801" y="826"/>
                </a:cubicBezTo>
                <a:lnTo>
                  <a:pt x="234" y="2661"/>
                </a:lnTo>
                <a:cubicBezTo>
                  <a:pt x="0" y="3294"/>
                  <a:pt x="334" y="3962"/>
                  <a:pt x="968" y="4162"/>
                </a:cubicBezTo>
                <a:cubicBezTo>
                  <a:pt x="1092" y="4201"/>
                  <a:pt x="1217" y="4220"/>
                  <a:pt x="1340" y="4220"/>
                </a:cubicBezTo>
                <a:cubicBezTo>
                  <a:pt x="1845" y="4220"/>
                  <a:pt x="2308" y="3904"/>
                  <a:pt x="2469" y="3394"/>
                </a:cubicBezTo>
                <a:lnTo>
                  <a:pt x="3069" y="1593"/>
                </a:lnTo>
                <a:cubicBezTo>
                  <a:pt x="3269" y="959"/>
                  <a:pt x="2936" y="292"/>
                  <a:pt x="2302" y="59"/>
                </a:cubicBezTo>
                <a:cubicBezTo>
                  <a:pt x="2178" y="20"/>
                  <a:pt x="2052"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6739599" y="3345571"/>
            <a:ext cx="258382" cy="185245"/>
          </a:xfrm>
          <a:custGeom>
            <a:avLst/>
            <a:gdLst/>
            <a:ahLst/>
            <a:cxnLst/>
            <a:rect l="l" t="t" r="r" b="b"/>
            <a:pathLst>
              <a:path w="11309" h="8123" extrusionOk="0">
                <a:moveTo>
                  <a:pt x="0" y="1"/>
                </a:moveTo>
                <a:cubicBezTo>
                  <a:pt x="0" y="1"/>
                  <a:pt x="980" y="8123"/>
                  <a:pt x="4838" y="8123"/>
                </a:cubicBezTo>
                <a:cubicBezTo>
                  <a:pt x="6448" y="8123"/>
                  <a:pt x="8559" y="6709"/>
                  <a:pt x="11308" y="2703"/>
                </a:cubicBezTo>
                <a:cubicBezTo>
                  <a:pt x="11308" y="2703"/>
                  <a:pt x="8306" y="2703"/>
                  <a:pt x="5504" y="2002"/>
                </a:cubicBezTo>
                <a:cubicBezTo>
                  <a:pt x="2736" y="1335"/>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6722830" y="3044903"/>
            <a:ext cx="68611" cy="91745"/>
          </a:xfrm>
          <a:custGeom>
            <a:avLst/>
            <a:gdLst/>
            <a:ahLst/>
            <a:cxnLst/>
            <a:rect l="l" t="t" r="r" b="b"/>
            <a:pathLst>
              <a:path w="3003" h="4023" extrusionOk="0">
                <a:moveTo>
                  <a:pt x="1839" y="0"/>
                </a:moveTo>
                <a:cubicBezTo>
                  <a:pt x="1371" y="0"/>
                  <a:pt x="927" y="314"/>
                  <a:pt x="734" y="810"/>
                </a:cubicBezTo>
                <a:lnTo>
                  <a:pt x="167" y="2545"/>
                </a:lnTo>
                <a:cubicBezTo>
                  <a:pt x="0" y="3179"/>
                  <a:pt x="300" y="3813"/>
                  <a:pt x="834" y="3979"/>
                </a:cubicBezTo>
                <a:cubicBezTo>
                  <a:pt x="927" y="4008"/>
                  <a:pt x="1023" y="4022"/>
                  <a:pt x="1119" y="4022"/>
                </a:cubicBezTo>
                <a:cubicBezTo>
                  <a:pt x="1575" y="4022"/>
                  <a:pt x="2036" y="3708"/>
                  <a:pt x="2202" y="3212"/>
                </a:cubicBezTo>
                <a:lnTo>
                  <a:pt x="2802" y="1478"/>
                </a:lnTo>
                <a:cubicBezTo>
                  <a:pt x="3002" y="877"/>
                  <a:pt x="2702" y="277"/>
                  <a:pt x="2135" y="43"/>
                </a:cubicBezTo>
                <a:cubicBezTo>
                  <a:pt x="2037" y="14"/>
                  <a:pt x="1937" y="0"/>
                  <a:pt x="1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7217426" y="3182684"/>
            <a:ext cx="347533" cy="338791"/>
          </a:xfrm>
          <a:custGeom>
            <a:avLst/>
            <a:gdLst/>
            <a:ahLst/>
            <a:cxnLst/>
            <a:rect l="l" t="t" r="r" b="b"/>
            <a:pathLst>
              <a:path w="15211" h="14856" extrusionOk="0">
                <a:moveTo>
                  <a:pt x="9246" y="1"/>
                </a:moveTo>
                <a:cubicBezTo>
                  <a:pt x="8362" y="1"/>
                  <a:pt x="7556" y="139"/>
                  <a:pt x="6805" y="439"/>
                </a:cubicBezTo>
                <a:cubicBezTo>
                  <a:pt x="4970" y="1140"/>
                  <a:pt x="3569" y="2641"/>
                  <a:pt x="2468" y="4475"/>
                </a:cubicBezTo>
                <a:cubicBezTo>
                  <a:pt x="1234" y="6610"/>
                  <a:pt x="0" y="9279"/>
                  <a:pt x="200" y="11814"/>
                </a:cubicBezTo>
                <a:cubicBezTo>
                  <a:pt x="369" y="14096"/>
                  <a:pt x="2370" y="14855"/>
                  <a:pt x="4335" y="14855"/>
                </a:cubicBezTo>
                <a:cubicBezTo>
                  <a:pt x="4696" y="14855"/>
                  <a:pt x="5057" y="14829"/>
                  <a:pt x="5404" y="14783"/>
                </a:cubicBezTo>
                <a:cubicBezTo>
                  <a:pt x="7972" y="14449"/>
                  <a:pt x="10407" y="12681"/>
                  <a:pt x="11842" y="10580"/>
                </a:cubicBezTo>
                <a:cubicBezTo>
                  <a:pt x="14010" y="7311"/>
                  <a:pt x="15211" y="272"/>
                  <a:pt x="9540" y="5"/>
                </a:cubicBezTo>
                <a:cubicBezTo>
                  <a:pt x="9441" y="2"/>
                  <a:pt x="9343" y="1"/>
                  <a:pt x="9246" y="1"/>
                </a:cubicBezTo>
                <a:close/>
              </a:path>
            </a:pathLst>
          </a:custGeom>
          <a:solidFill>
            <a:srgbClr val="EA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7304288" y="3213218"/>
            <a:ext cx="168455" cy="194002"/>
          </a:xfrm>
          <a:custGeom>
            <a:avLst/>
            <a:gdLst/>
            <a:ahLst/>
            <a:cxnLst/>
            <a:rect l="l" t="t" r="r" b="b"/>
            <a:pathLst>
              <a:path w="7373" h="8507" fill="none" extrusionOk="0">
                <a:moveTo>
                  <a:pt x="1" y="8507"/>
                </a:moveTo>
                <a:cubicBezTo>
                  <a:pt x="1" y="8507"/>
                  <a:pt x="3103" y="1"/>
                  <a:pt x="7373" y="3803"/>
                </a:cubicBezTo>
              </a:path>
            </a:pathLst>
          </a:custGeom>
          <a:noFill/>
          <a:ln w="13350" cap="rnd" cmpd="sng">
            <a:solidFill>
              <a:srgbClr val="5A287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6583742" y="2620161"/>
            <a:ext cx="1129877" cy="1337490"/>
          </a:xfrm>
          <a:custGeom>
            <a:avLst/>
            <a:gdLst/>
            <a:ahLst/>
            <a:cxnLst/>
            <a:rect l="l" t="t" r="r" b="b"/>
            <a:pathLst>
              <a:path w="49453" h="58649" extrusionOk="0">
                <a:moveTo>
                  <a:pt x="16050" y="7512"/>
                </a:moveTo>
                <a:cubicBezTo>
                  <a:pt x="16657" y="7512"/>
                  <a:pt x="17284" y="7561"/>
                  <a:pt x="17930" y="7661"/>
                </a:cubicBezTo>
                <a:cubicBezTo>
                  <a:pt x="20098" y="8028"/>
                  <a:pt x="21966" y="9296"/>
                  <a:pt x="23434" y="10930"/>
                </a:cubicBezTo>
                <a:cubicBezTo>
                  <a:pt x="28071" y="16001"/>
                  <a:pt x="30472" y="24307"/>
                  <a:pt x="29638" y="31078"/>
                </a:cubicBezTo>
                <a:cubicBezTo>
                  <a:pt x="28813" y="37898"/>
                  <a:pt x="22284" y="42974"/>
                  <a:pt x="15577" y="42974"/>
                </a:cubicBezTo>
                <a:cubicBezTo>
                  <a:pt x="13886" y="42974"/>
                  <a:pt x="12183" y="42651"/>
                  <a:pt x="10558" y="41953"/>
                </a:cubicBezTo>
                <a:cubicBezTo>
                  <a:pt x="10225" y="41819"/>
                  <a:pt x="9924" y="41652"/>
                  <a:pt x="9591" y="41486"/>
                </a:cubicBezTo>
                <a:cubicBezTo>
                  <a:pt x="851" y="36749"/>
                  <a:pt x="684" y="20604"/>
                  <a:pt x="6889" y="12365"/>
                </a:cubicBezTo>
                <a:cubicBezTo>
                  <a:pt x="9162" y="9429"/>
                  <a:pt x="12230" y="7512"/>
                  <a:pt x="16050" y="7512"/>
                </a:cubicBezTo>
                <a:close/>
                <a:moveTo>
                  <a:pt x="21661" y="0"/>
                </a:moveTo>
                <a:cubicBezTo>
                  <a:pt x="18506" y="0"/>
                  <a:pt x="15638" y="844"/>
                  <a:pt x="13093" y="2291"/>
                </a:cubicBezTo>
                <a:cubicBezTo>
                  <a:pt x="7056" y="5793"/>
                  <a:pt x="2953" y="12765"/>
                  <a:pt x="1919" y="19903"/>
                </a:cubicBezTo>
                <a:cubicBezTo>
                  <a:pt x="1" y="32753"/>
                  <a:pt x="2034" y="58649"/>
                  <a:pt x="18319" y="58649"/>
                </a:cubicBezTo>
                <a:cubicBezTo>
                  <a:pt x="19029" y="58649"/>
                  <a:pt x="19766" y="58599"/>
                  <a:pt x="20532" y="58498"/>
                </a:cubicBezTo>
                <a:cubicBezTo>
                  <a:pt x="35209" y="56596"/>
                  <a:pt x="49453" y="27375"/>
                  <a:pt x="38211" y="15467"/>
                </a:cubicBezTo>
                <a:cubicBezTo>
                  <a:pt x="37944" y="12898"/>
                  <a:pt x="37544" y="9896"/>
                  <a:pt x="36210" y="7595"/>
                </a:cubicBezTo>
                <a:cubicBezTo>
                  <a:pt x="33775" y="3492"/>
                  <a:pt x="28604" y="756"/>
                  <a:pt x="24034" y="156"/>
                </a:cubicBezTo>
                <a:cubicBezTo>
                  <a:pt x="23226" y="51"/>
                  <a:pt x="22435" y="0"/>
                  <a:pt x="2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7404879" y="3270159"/>
            <a:ext cx="828085" cy="1091630"/>
          </a:xfrm>
          <a:custGeom>
            <a:avLst/>
            <a:gdLst/>
            <a:ahLst/>
            <a:cxnLst/>
            <a:rect l="l" t="t" r="r" b="b"/>
            <a:pathLst>
              <a:path w="36244" h="47868" extrusionOk="0">
                <a:moveTo>
                  <a:pt x="31264" y="1"/>
                </a:moveTo>
                <a:cubicBezTo>
                  <a:pt x="31087" y="1"/>
                  <a:pt x="30895" y="24"/>
                  <a:pt x="30689" y="72"/>
                </a:cubicBezTo>
                <a:cubicBezTo>
                  <a:pt x="22217" y="2007"/>
                  <a:pt x="13544" y="14850"/>
                  <a:pt x="9441" y="22422"/>
                </a:cubicBezTo>
                <a:cubicBezTo>
                  <a:pt x="6839" y="27158"/>
                  <a:pt x="1" y="40134"/>
                  <a:pt x="3170" y="45438"/>
                </a:cubicBezTo>
                <a:cubicBezTo>
                  <a:pt x="4204" y="47182"/>
                  <a:pt x="5620" y="47868"/>
                  <a:pt x="7189" y="47868"/>
                </a:cubicBezTo>
                <a:cubicBezTo>
                  <a:pt x="9972" y="47868"/>
                  <a:pt x="13238" y="45710"/>
                  <a:pt x="15712" y="43470"/>
                </a:cubicBezTo>
                <a:cubicBezTo>
                  <a:pt x="16679" y="42636"/>
                  <a:pt x="17513" y="41802"/>
                  <a:pt x="18147" y="41002"/>
                </a:cubicBezTo>
                <a:cubicBezTo>
                  <a:pt x="23117" y="35264"/>
                  <a:pt x="26953" y="28126"/>
                  <a:pt x="29522" y="20954"/>
                </a:cubicBezTo>
                <a:cubicBezTo>
                  <a:pt x="30488" y="18345"/>
                  <a:pt x="36244" y="1"/>
                  <a:pt x="31264" y="1"/>
                </a:cubicBezTo>
                <a:close/>
              </a:path>
            </a:pathLst>
          </a:custGeom>
          <a:solidFill>
            <a:srgbClr val="EA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7849191" y="2265426"/>
            <a:ext cx="477101" cy="1354457"/>
          </a:xfrm>
          <a:custGeom>
            <a:avLst/>
            <a:gdLst/>
            <a:ahLst/>
            <a:cxnLst/>
            <a:rect l="l" t="t" r="r" b="b"/>
            <a:pathLst>
              <a:path w="20882" h="59393" extrusionOk="0">
                <a:moveTo>
                  <a:pt x="11241" y="1"/>
                </a:moveTo>
                <a:cubicBezTo>
                  <a:pt x="11241" y="1"/>
                  <a:pt x="4470" y="268"/>
                  <a:pt x="4703" y="1135"/>
                </a:cubicBezTo>
                <a:cubicBezTo>
                  <a:pt x="4904" y="2002"/>
                  <a:pt x="3202" y="29021"/>
                  <a:pt x="1601" y="38228"/>
                </a:cubicBezTo>
                <a:cubicBezTo>
                  <a:pt x="0" y="47468"/>
                  <a:pt x="6171" y="55707"/>
                  <a:pt x="6338" y="57375"/>
                </a:cubicBezTo>
                <a:cubicBezTo>
                  <a:pt x="6460" y="58630"/>
                  <a:pt x="7092" y="59393"/>
                  <a:pt x="8051" y="59393"/>
                </a:cubicBezTo>
                <a:cubicBezTo>
                  <a:pt x="9972" y="59393"/>
                  <a:pt x="13207" y="56325"/>
                  <a:pt x="16278" y="48002"/>
                </a:cubicBezTo>
                <a:cubicBezTo>
                  <a:pt x="20882" y="35559"/>
                  <a:pt x="11241" y="1"/>
                  <a:pt x="11241" y="1"/>
                </a:cubicBezTo>
                <a:close/>
              </a:path>
            </a:pathLst>
          </a:custGeom>
          <a:solidFill>
            <a:srgbClr val="EAB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7766123" y="1836305"/>
            <a:ext cx="427568" cy="617058"/>
          </a:xfrm>
          <a:custGeom>
            <a:avLst/>
            <a:gdLst/>
            <a:ahLst/>
            <a:cxnLst/>
            <a:rect l="l" t="t" r="r" b="b"/>
            <a:pathLst>
              <a:path w="18714" h="27058" extrusionOk="0">
                <a:moveTo>
                  <a:pt x="5408" y="0"/>
                </a:moveTo>
                <a:cubicBezTo>
                  <a:pt x="5139" y="0"/>
                  <a:pt x="4894" y="133"/>
                  <a:pt x="4737" y="439"/>
                </a:cubicBezTo>
                <a:cubicBezTo>
                  <a:pt x="4070" y="1773"/>
                  <a:pt x="0" y="4942"/>
                  <a:pt x="0" y="4942"/>
                </a:cubicBezTo>
                <a:cubicBezTo>
                  <a:pt x="0" y="4942"/>
                  <a:pt x="134" y="10680"/>
                  <a:pt x="1468" y="14149"/>
                </a:cubicBezTo>
                <a:cubicBezTo>
                  <a:pt x="2258" y="16203"/>
                  <a:pt x="3843" y="16596"/>
                  <a:pt x="5074" y="16596"/>
                </a:cubicBezTo>
                <a:cubicBezTo>
                  <a:pt x="5839" y="16596"/>
                  <a:pt x="6467" y="16444"/>
                  <a:pt x="6683" y="16444"/>
                </a:cubicBezTo>
                <a:cubicBezTo>
                  <a:pt x="6706" y="16444"/>
                  <a:pt x="6725" y="16446"/>
                  <a:pt x="6738" y="16450"/>
                </a:cubicBezTo>
                <a:cubicBezTo>
                  <a:pt x="7072" y="16484"/>
                  <a:pt x="7973" y="27058"/>
                  <a:pt x="7973" y="27058"/>
                </a:cubicBezTo>
                <a:lnTo>
                  <a:pt x="15545" y="22121"/>
                </a:lnTo>
                <a:lnTo>
                  <a:pt x="15311" y="17651"/>
                </a:lnTo>
                <a:cubicBezTo>
                  <a:pt x="15311" y="17651"/>
                  <a:pt x="16212" y="17051"/>
                  <a:pt x="17479" y="16150"/>
                </a:cubicBezTo>
                <a:cubicBezTo>
                  <a:pt x="18714" y="15249"/>
                  <a:pt x="18180" y="7110"/>
                  <a:pt x="17513" y="5276"/>
                </a:cubicBezTo>
                <a:cubicBezTo>
                  <a:pt x="16846" y="3441"/>
                  <a:pt x="14410" y="3474"/>
                  <a:pt x="14044" y="3107"/>
                </a:cubicBezTo>
                <a:cubicBezTo>
                  <a:pt x="13390" y="2379"/>
                  <a:pt x="12704" y="2152"/>
                  <a:pt x="12097" y="2152"/>
                </a:cubicBezTo>
                <a:cubicBezTo>
                  <a:pt x="11092" y="2152"/>
                  <a:pt x="10303" y="2774"/>
                  <a:pt x="10241" y="2774"/>
                </a:cubicBezTo>
                <a:cubicBezTo>
                  <a:pt x="9669" y="2081"/>
                  <a:pt x="9071" y="1848"/>
                  <a:pt x="8527" y="1848"/>
                </a:cubicBezTo>
                <a:cubicBezTo>
                  <a:pt x="7422" y="1848"/>
                  <a:pt x="6538" y="2807"/>
                  <a:pt x="6538" y="2807"/>
                </a:cubicBezTo>
                <a:cubicBezTo>
                  <a:pt x="7406" y="1404"/>
                  <a:pt x="6282" y="0"/>
                  <a:pt x="5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8035890" y="1907156"/>
            <a:ext cx="83850" cy="164333"/>
          </a:xfrm>
          <a:custGeom>
            <a:avLst/>
            <a:gdLst/>
            <a:ahLst/>
            <a:cxnLst/>
            <a:rect l="l" t="t" r="r" b="b"/>
            <a:pathLst>
              <a:path w="3670" h="7206" fill="none" extrusionOk="0">
                <a:moveTo>
                  <a:pt x="2236" y="0"/>
                </a:moveTo>
                <a:cubicBezTo>
                  <a:pt x="2236" y="0"/>
                  <a:pt x="501" y="1201"/>
                  <a:pt x="234" y="3703"/>
                </a:cubicBezTo>
                <a:cubicBezTo>
                  <a:pt x="1" y="6205"/>
                  <a:pt x="167" y="6472"/>
                  <a:pt x="1001" y="6839"/>
                </a:cubicBezTo>
                <a:cubicBezTo>
                  <a:pt x="1769" y="7206"/>
                  <a:pt x="3670" y="6138"/>
                  <a:pt x="3536" y="4337"/>
                </a:cubicBezTo>
              </a:path>
            </a:pathLst>
          </a:custGeom>
          <a:noFill/>
          <a:ln w="125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7958168" y="1899539"/>
            <a:ext cx="82320" cy="157491"/>
          </a:xfrm>
          <a:custGeom>
            <a:avLst/>
            <a:gdLst/>
            <a:ahLst/>
            <a:cxnLst/>
            <a:rect l="l" t="t" r="r" b="b"/>
            <a:pathLst>
              <a:path w="3603" h="6906" fill="none" extrusionOk="0">
                <a:moveTo>
                  <a:pt x="1935" y="1"/>
                </a:moveTo>
                <a:cubicBezTo>
                  <a:pt x="1935" y="1"/>
                  <a:pt x="67" y="234"/>
                  <a:pt x="67" y="2836"/>
                </a:cubicBezTo>
                <a:cubicBezTo>
                  <a:pt x="0" y="5405"/>
                  <a:pt x="567" y="6339"/>
                  <a:pt x="1401" y="6639"/>
                </a:cubicBezTo>
                <a:cubicBezTo>
                  <a:pt x="2168" y="6906"/>
                  <a:pt x="3603" y="5872"/>
                  <a:pt x="3603" y="5872"/>
                </a:cubicBezTo>
              </a:path>
            </a:pathLst>
          </a:custGeom>
          <a:noFill/>
          <a:ln w="125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7884991" y="1900315"/>
            <a:ext cx="80812" cy="159772"/>
          </a:xfrm>
          <a:custGeom>
            <a:avLst/>
            <a:gdLst/>
            <a:ahLst/>
            <a:cxnLst/>
            <a:rect l="l" t="t" r="r" b="b"/>
            <a:pathLst>
              <a:path w="3537" h="7006" fill="none" extrusionOk="0">
                <a:moveTo>
                  <a:pt x="1435" y="0"/>
                </a:moveTo>
                <a:cubicBezTo>
                  <a:pt x="1435" y="0"/>
                  <a:pt x="1" y="2269"/>
                  <a:pt x="601" y="4637"/>
                </a:cubicBezTo>
                <a:cubicBezTo>
                  <a:pt x="1168" y="7005"/>
                  <a:pt x="3036" y="6505"/>
                  <a:pt x="3537" y="5337"/>
                </a:cubicBezTo>
              </a:path>
            </a:pathLst>
          </a:custGeom>
          <a:noFill/>
          <a:ln w="125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7850699" y="1941384"/>
            <a:ext cx="49579" cy="35781"/>
          </a:xfrm>
          <a:custGeom>
            <a:avLst/>
            <a:gdLst/>
            <a:ahLst/>
            <a:cxnLst/>
            <a:rect l="l" t="t" r="r" b="b"/>
            <a:pathLst>
              <a:path w="2170" h="1569" fill="none" extrusionOk="0">
                <a:moveTo>
                  <a:pt x="2169" y="1"/>
                </a:moveTo>
                <a:cubicBezTo>
                  <a:pt x="2169" y="1"/>
                  <a:pt x="1335" y="1301"/>
                  <a:pt x="1" y="1568"/>
                </a:cubicBezTo>
              </a:path>
            </a:pathLst>
          </a:custGeom>
          <a:noFill/>
          <a:ln w="125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7801169" y="2296256"/>
            <a:ext cx="488548" cy="1562735"/>
          </a:xfrm>
          <a:custGeom>
            <a:avLst/>
            <a:gdLst/>
            <a:ahLst/>
            <a:cxnLst/>
            <a:rect l="l" t="t" r="r" b="b"/>
            <a:pathLst>
              <a:path w="21383" h="68526" extrusionOk="0">
                <a:moveTo>
                  <a:pt x="13651" y="1"/>
                </a:moveTo>
                <a:cubicBezTo>
                  <a:pt x="10794" y="1"/>
                  <a:pt x="4104" y="4153"/>
                  <a:pt x="4104" y="4153"/>
                </a:cubicBezTo>
                <a:cubicBezTo>
                  <a:pt x="3937" y="8823"/>
                  <a:pt x="4270" y="32873"/>
                  <a:pt x="2135" y="43547"/>
                </a:cubicBezTo>
                <a:cubicBezTo>
                  <a:pt x="1" y="54222"/>
                  <a:pt x="5338" y="66564"/>
                  <a:pt x="8640" y="68399"/>
                </a:cubicBezTo>
                <a:cubicBezTo>
                  <a:pt x="8794" y="68484"/>
                  <a:pt x="8953" y="68525"/>
                  <a:pt x="9116" y="68525"/>
                </a:cubicBezTo>
                <a:cubicBezTo>
                  <a:pt x="12451" y="68525"/>
                  <a:pt x="17572" y="51261"/>
                  <a:pt x="19448" y="41880"/>
                </a:cubicBezTo>
                <a:cubicBezTo>
                  <a:pt x="21383" y="32039"/>
                  <a:pt x="16012" y="2652"/>
                  <a:pt x="14778" y="483"/>
                </a:cubicBezTo>
                <a:cubicBezTo>
                  <a:pt x="14579" y="144"/>
                  <a:pt x="14181" y="1"/>
                  <a:pt x="13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7265609" y="3090260"/>
            <a:ext cx="898387" cy="1435438"/>
          </a:xfrm>
          <a:custGeom>
            <a:avLst/>
            <a:gdLst/>
            <a:ahLst/>
            <a:cxnLst/>
            <a:rect l="l" t="t" r="r" b="b"/>
            <a:pathLst>
              <a:path w="39321" h="62944" extrusionOk="0">
                <a:moveTo>
                  <a:pt x="25711" y="0"/>
                </a:moveTo>
                <a:cubicBezTo>
                  <a:pt x="22856" y="0"/>
                  <a:pt x="18529" y="17702"/>
                  <a:pt x="18472" y="17702"/>
                </a:cubicBezTo>
                <a:cubicBezTo>
                  <a:pt x="18076" y="17244"/>
                  <a:pt x="17728" y="17050"/>
                  <a:pt x="17423" y="17050"/>
                </a:cubicBezTo>
                <a:cubicBezTo>
                  <a:pt x="15730" y="17050"/>
                  <a:pt x="15370" y="23039"/>
                  <a:pt x="15370" y="23039"/>
                </a:cubicBezTo>
                <a:cubicBezTo>
                  <a:pt x="15233" y="22912"/>
                  <a:pt x="15084" y="22850"/>
                  <a:pt x="14924" y="22850"/>
                </a:cubicBezTo>
                <a:cubicBezTo>
                  <a:pt x="10857" y="22850"/>
                  <a:pt x="0" y="62605"/>
                  <a:pt x="5296" y="62734"/>
                </a:cubicBezTo>
                <a:cubicBezTo>
                  <a:pt x="7146" y="62790"/>
                  <a:pt x="10495" y="62944"/>
                  <a:pt x="14180" y="62944"/>
                </a:cubicBezTo>
                <a:cubicBezTo>
                  <a:pt x="21460" y="62944"/>
                  <a:pt x="30051" y="62343"/>
                  <a:pt x="30981" y="59198"/>
                </a:cubicBezTo>
                <a:cubicBezTo>
                  <a:pt x="38320" y="41519"/>
                  <a:pt x="39321" y="19971"/>
                  <a:pt x="39321" y="19970"/>
                </a:cubicBezTo>
                <a:lnTo>
                  <a:pt x="39321" y="19970"/>
                </a:lnTo>
                <a:cubicBezTo>
                  <a:pt x="37845" y="23450"/>
                  <a:pt x="36475" y="24845"/>
                  <a:pt x="35226" y="24845"/>
                </a:cubicBezTo>
                <a:cubicBezTo>
                  <a:pt x="30177" y="24845"/>
                  <a:pt x="27112" y="2057"/>
                  <a:pt x="27112" y="2057"/>
                </a:cubicBezTo>
                <a:cubicBezTo>
                  <a:pt x="26720" y="610"/>
                  <a:pt x="26241" y="0"/>
                  <a:pt x="257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5612460" y="3741900"/>
            <a:ext cx="171516" cy="616191"/>
          </a:xfrm>
          <a:custGeom>
            <a:avLst/>
            <a:gdLst/>
            <a:ahLst/>
            <a:cxnLst/>
            <a:rect l="l" t="t" r="r" b="b"/>
            <a:pathLst>
              <a:path w="7507" h="27020" extrusionOk="0">
                <a:moveTo>
                  <a:pt x="1" y="0"/>
                </a:moveTo>
                <a:lnTo>
                  <a:pt x="3403" y="27019"/>
                </a:lnTo>
                <a:cubicBezTo>
                  <a:pt x="7373" y="26185"/>
                  <a:pt x="7506" y="23250"/>
                  <a:pt x="7506" y="23250"/>
                </a:cubicBezTo>
                <a:lnTo>
                  <a:pt x="48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4963172" y="2778122"/>
            <a:ext cx="384135" cy="387981"/>
          </a:xfrm>
          <a:custGeom>
            <a:avLst/>
            <a:gdLst/>
            <a:ahLst/>
            <a:cxnLst/>
            <a:rect l="l" t="t" r="r" b="b"/>
            <a:pathLst>
              <a:path w="16813" h="17013" extrusionOk="0">
                <a:moveTo>
                  <a:pt x="4904" y="0"/>
                </a:moveTo>
                <a:lnTo>
                  <a:pt x="1" y="8206"/>
                </a:lnTo>
                <a:lnTo>
                  <a:pt x="13444" y="17013"/>
                </a:lnTo>
                <a:lnTo>
                  <a:pt x="16813" y="4003"/>
                </a:lnTo>
                <a:lnTo>
                  <a:pt x="4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4980697" y="2274032"/>
            <a:ext cx="559421" cy="648962"/>
          </a:xfrm>
          <a:custGeom>
            <a:avLst/>
            <a:gdLst/>
            <a:ahLst/>
            <a:cxnLst/>
            <a:rect l="l" t="t" r="r" b="b"/>
            <a:pathLst>
              <a:path w="24485" h="28936" extrusionOk="0">
                <a:moveTo>
                  <a:pt x="10554" y="0"/>
                </a:moveTo>
                <a:cubicBezTo>
                  <a:pt x="8292" y="0"/>
                  <a:pt x="6064" y="987"/>
                  <a:pt x="4137" y="3307"/>
                </a:cubicBezTo>
                <a:cubicBezTo>
                  <a:pt x="3303" y="4308"/>
                  <a:pt x="2503" y="5308"/>
                  <a:pt x="1835" y="6409"/>
                </a:cubicBezTo>
                <a:cubicBezTo>
                  <a:pt x="1" y="9411"/>
                  <a:pt x="901" y="14648"/>
                  <a:pt x="1969" y="17817"/>
                </a:cubicBezTo>
                <a:cubicBezTo>
                  <a:pt x="2169" y="18451"/>
                  <a:pt x="2403" y="19052"/>
                  <a:pt x="2669" y="19619"/>
                </a:cubicBezTo>
                <a:cubicBezTo>
                  <a:pt x="4070" y="22754"/>
                  <a:pt x="5638" y="25890"/>
                  <a:pt x="8807" y="27424"/>
                </a:cubicBezTo>
                <a:cubicBezTo>
                  <a:pt x="10732" y="28377"/>
                  <a:pt x="12879" y="28935"/>
                  <a:pt x="15030" y="28935"/>
                </a:cubicBezTo>
                <a:cubicBezTo>
                  <a:pt x="16420" y="28935"/>
                  <a:pt x="17812" y="28702"/>
                  <a:pt x="19148" y="28191"/>
                </a:cubicBezTo>
                <a:cubicBezTo>
                  <a:pt x="22517" y="26957"/>
                  <a:pt x="24485" y="24022"/>
                  <a:pt x="23051" y="20486"/>
                </a:cubicBezTo>
                <a:cubicBezTo>
                  <a:pt x="20849" y="14982"/>
                  <a:pt x="22417" y="10078"/>
                  <a:pt x="20582" y="6543"/>
                </a:cubicBezTo>
                <a:cubicBezTo>
                  <a:pt x="20249" y="5875"/>
                  <a:pt x="19848" y="5242"/>
                  <a:pt x="19348" y="4675"/>
                </a:cubicBezTo>
                <a:cubicBezTo>
                  <a:pt x="16820" y="1858"/>
                  <a:pt x="13656" y="0"/>
                  <a:pt x="10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4809989" y="2161053"/>
            <a:ext cx="740053" cy="515370"/>
          </a:xfrm>
          <a:custGeom>
            <a:avLst/>
            <a:gdLst/>
            <a:ahLst/>
            <a:cxnLst/>
            <a:rect l="l" t="t" r="r" b="b"/>
            <a:pathLst>
              <a:path w="32391" h="22599" extrusionOk="0">
                <a:moveTo>
                  <a:pt x="15013" y="1"/>
                </a:moveTo>
                <a:cubicBezTo>
                  <a:pt x="4916" y="1"/>
                  <a:pt x="5538" y="9248"/>
                  <a:pt x="5538" y="9248"/>
                </a:cubicBezTo>
                <a:cubicBezTo>
                  <a:pt x="1" y="11082"/>
                  <a:pt x="5538" y="21023"/>
                  <a:pt x="5538" y="21023"/>
                </a:cubicBezTo>
                <a:cubicBezTo>
                  <a:pt x="5538" y="21023"/>
                  <a:pt x="8463" y="22598"/>
                  <a:pt x="10560" y="22598"/>
                </a:cubicBezTo>
                <a:cubicBezTo>
                  <a:pt x="11778" y="22598"/>
                  <a:pt x="12717" y="22067"/>
                  <a:pt x="12643" y="20389"/>
                </a:cubicBezTo>
                <a:cubicBezTo>
                  <a:pt x="12543" y="18955"/>
                  <a:pt x="12543" y="17554"/>
                  <a:pt x="12543" y="16086"/>
                </a:cubicBezTo>
                <a:cubicBezTo>
                  <a:pt x="12543" y="14952"/>
                  <a:pt x="12543" y="13818"/>
                  <a:pt x="12576" y="12717"/>
                </a:cubicBezTo>
                <a:cubicBezTo>
                  <a:pt x="12576" y="12216"/>
                  <a:pt x="12576" y="11716"/>
                  <a:pt x="12743" y="11249"/>
                </a:cubicBezTo>
                <a:cubicBezTo>
                  <a:pt x="12810" y="11182"/>
                  <a:pt x="12843" y="10949"/>
                  <a:pt x="12910" y="10949"/>
                </a:cubicBezTo>
                <a:cubicBezTo>
                  <a:pt x="13010" y="10949"/>
                  <a:pt x="13210" y="11082"/>
                  <a:pt x="13244" y="11116"/>
                </a:cubicBezTo>
                <a:cubicBezTo>
                  <a:pt x="13510" y="11216"/>
                  <a:pt x="13744" y="11349"/>
                  <a:pt x="14011" y="11416"/>
                </a:cubicBezTo>
                <a:lnTo>
                  <a:pt x="15145" y="11916"/>
                </a:lnTo>
                <a:cubicBezTo>
                  <a:pt x="15579" y="12116"/>
                  <a:pt x="16046" y="12317"/>
                  <a:pt x="16546" y="12583"/>
                </a:cubicBezTo>
                <a:cubicBezTo>
                  <a:pt x="17782" y="13159"/>
                  <a:pt x="18617" y="13389"/>
                  <a:pt x="19162" y="13389"/>
                </a:cubicBezTo>
                <a:cubicBezTo>
                  <a:pt x="21366" y="13389"/>
                  <a:pt x="18814" y="9615"/>
                  <a:pt x="18814" y="9615"/>
                </a:cubicBezTo>
                <a:lnTo>
                  <a:pt x="18814" y="9615"/>
                </a:lnTo>
                <a:cubicBezTo>
                  <a:pt x="18814" y="9615"/>
                  <a:pt x="21703" y="10420"/>
                  <a:pt x="24372" y="10420"/>
                </a:cubicBezTo>
                <a:cubicBezTo>
                  <a:pt x="25388" y="10420"/>
                  <a:pt x="26372" y="10303"/>
                  <a:pt x="27154" y="9982"/>
                </a:cubicBezTo>
                <a:cubicBezTo>
                  <a:pt x="29989" y="8781"/>
                  <a:pt x="23218" y="6413"/>
                  <a:pt x="23217" y="6412"/>
                </a:cubicBezTo>
                <a:lnTo>
                  <a:pt x="23217" y="6412"/>
                </a:lnTo>
                <a:cubicBezTo>
                  <a:pt x="23218" y="6412"/>
                  <a:pt x="25043" y="6986"/>
                  <a:pt x="27030" y="6986"/>
                </a:cubicBezTo>
                <a:cubicBezTo>
                  <a:pt x="27998" y="6986"/>
                  <a:pt x="29004" y="6850"/>
                  <a:pt x="29855" y="6446"/>
                </a:cubicBezTo>
                <a:cubicBezTo>
                  <a:pt x="32391" y="5245"/>
                  <a:pt x="29122" y="1409"/>
                  <a:pt x="16980" y="108"/>
                </a:cubicBezTo>
                <a:cubicBezTo>
                  <a:pt x="16283" y="35"/>
                  <a:pt x="15628" y="1"/>
                  <a:pt x="15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4908502" y="2578019"/>
            <a:ext cx="214744" cy="227092"/>
          </a:xfrm>
          <a:custGeom>
            <a:avLst/>
            <a:gdLst/>
            <a:ahLst/>
            <a:cxnLst/>
            <a:rect l="l" t="t" r="r" b="b"/>
            <a:pathLst>
              <a:path w="9399" h="9958" extrusionOk="0">
                <a:moveTo>
                  <a:pt x="3577" y="1"/>
                </a:moveTo>
                <a:cubicBezTo>
                  <a:pt x="1" y="1"/>
                  <a:pt x="406" y="4530"/>
                  <a:pt x="1660" y="6774"/>
                </a:cubicBezTo>
                <a:cubicBezTo>
                  <a:pt x="2460" y="8242"/>
                  <a:pt x="3961" y="9476"/>
                  <a:pt x="5629" y="9843"/>
                </a:cubicBezTo>
                <a:cubicBezTo>
                  <a:pt x="5972" y="9915"/>
                  <a:pt x="6336" y="9958"/>
                  <a:pt x="6695" y="9958"/>
                </a:cubicBezTo>
                <a:cubicBezTo>
                  <a:pt x="7839" y="9958"/>
                  <a:pt x="8937" y="9520"/>
                  <a:pt x="9165" y="8175"/>
                </a:cubicBezTo>
                <a:cubicBezTo>
                  <a:pt x="9399" y="6541"/>
                  <a:pt x="8731" y="4773"/>
                  <a:pt x="8064" y="3305"/>
                </a:cubicBezTo>
                <a:cubicBezTo>
                  <a:pt x="7464" y="2071"/>
                  <a:pt x="6630" y="1003"/>
                  <a:pt x="5496" y="436"/>
                </a:cubicBezTo>
                <a:cubicBezTo>
                  <a:pt x="4962" y="169"/>
                  <a:pt x="4362" y="2"/>
                  <a:pt x="3695" y="2"/>
                </a:cubicBezTo>
                <a:cubicBezTo>
                  <a:pt x="3655" y="1"/>
                  <a:pt x="3616" y="1"/>
                  <a:pt x="3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5354893" y="2461675"/>
            <a:ext cx="104436" cy="203147"/>
          </a:xfrm>
          <a:custGeom>
            <a:avLst/>
            <a:gdLst/>
            <a:ahLst/>
            <a:cxnLst/>
            <a:rect l="l" t="t" r="r" b="b"/>
            <a:pathLst>
              <a:path w="4571" h="8908" fill="none" extrusionOk="0">
                <a:moveTo>
                  <a:pt x="400" y="1"/>
                </a:moveTo>
                <a:cubicBezTo>
                  <a:pt x="234" y="5872"/>
                  <a:pt x="4570" y="6606"/>
                  <a:pt x="4570" y="7106"/>
                </a:cubicBezTo>
                <a:cubicBezTo>
                  <a:pt x="4570" y="7606"/>
                  <a:pt x="1801" y="8907"/>
                  <a:pt x="0" y="7706"/>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5195609" y="2528398"/>
            <a:ext cx="43456" cy="63626"/>
          </a:xfrm>
          <a:custGeom>
            <a:avLst/>
            <a:gdLst/>
            <a:ahLst/>
            <a:cxnLst/>
            <a:rect l="l" t="t" r="r" b="b"/>
            <a:pathLst>
              <a:path w="1902" h="2790" extrusionOk="0">
                <a:moveTo>
                  <a:pt x="848" y="1"/>
                </a:moveTo>
                <a:cubicBezTo>
                  <a:pt x="810" y="1"/>
                  <a:pt x="772" y="4"/>
                  <a:pt x="734" y="10"/>
                </a:cubicBezTo>
                <a:cubicBezTo>
                  <a:pt x="301" y="77"/>
                  <a:pt x="1" y="477"/>
                  <a:pt x="101" y="911"/>
                </a:cubicBezTo>
                <a:lnTo>
                  <a:pt x="301" y="2145"/>
                </a:lnTo>
                <a:cubicBezTo>
                  <a:pt x="331" y="2534"/>
                  <a:pt x="683" y="2789"/>
                  <a:pt x="1044" y="2789"/>
                </a:cubicBezTo>
                <a:cubicBezTo>
                  <a:pt x="1086" y="2789"/>
                  <a:pt x="1127" y="2786"/>
                  <a:pt x="1168" y="2779"/>
                </a:cubicBezTo>
                <a:cubicBezTo>
                  <a:pt x="1602" y="2679"/>
                  <a:pt x="1902" y="2312"/>
                  <a:pt x="1802" y="1912"/>
                </a:cubicBezTo>
                <a:lnTo>
                  <a:pt x="1602" y="644"/>
                </a:lnTo>
                <a:cubicBezTo>
                  <a:pt x="1571" y="281"/>
                  <a:pt x="1213" y="1"/>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270293" y="2691400"/>
            <a:ext cx="195118" cy="131197"/>
          </a:xfrm>
          <a:custGeom>
            <a:avLst/>
            <a:gdLst/>
            <a:ahLst/>
            <a:cxnLst/>
            <a:rect l="l" t="t" r="r" b="b"/>
            <a:pathLst>
              <a:path w="8540" h="5753" extrusionOk="0">
                <a:moveTo>
                  <a:pt x="8540" y="1"/>
                </a:moveTo>
                <a:lnTo>
                  <a:pt x="8540" y="1"/>
                </a:lnTo>
                <a:cubicBezTo>
                  <a:pt x="8540" y="1"/>
                  <a:pt x="6472" y="835"/>
                  <a:pt x="4370" y="1168"/>
                </a:cubicBezTo>
                <a:cubicBezTo>
                  <a:pt x="3235" y="1360"/>
                  <a:pt x="2090" y="1406"/>
                  <a:pt x="1257" y="1406"/>
                </a:cubicBezTo>
                <a:cubicBezTo>
                  <a:pt x="500" y="1406"/>
                  <a:pt x="1" y="1368"/>
                  <a:pt x="1" y="1368"/>
                </a:cubicBezTo>
                <a:lnTo>
                  <a:pt x="1" y="1368"/>
                </a:lnTo>
                <a:cubicBezTo>
                  <a:pt x="1884" y="4624"/>
                  <a:pt x="3416" y="5753"/>
                  <a:pt x="4635" y="5753"/>
                </a:cubicBezTo>
                <a:cubicBezTo>
                  <a:pt x="7386" y="5753"/>
                  <a:pt x="8540" y="1"/>
                  <a:pt x="85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5411277" y="2495675"/>
            <a:ext cx="37379" cy="57377"/>
          </a:xfrm>
          <a:custGeom>
            <a:avLst/>
            <a:gdLst/>
            <a:ahLst/>
            <a:cxnLst/>
            <a:rect l="l" t="t" r="r" b="b"/>
            <a:pathLst>
              <a:path w="1636" h="2516" extrusionOk="0">
                <a:moveTo>
                  <a:pt x="748" y="1"/>
                </a:moveTo>
                <a:cubicBezTo>
                  <a:pt x="711" y="1"/>
                  <a:pt x="672" y="4"/>
                  <a:pt x="634" y="11"/>
                </a:cubicBezTo>
                <a:cubicBezTo>
                  <a:pt x="234" y="44"/>
                  <a:pt x="1" y="411"/>
                  <a:pt x="34" y="778"/>
                </a:cubicBezTo>
                <a:lnTo>
                  <a:pt x="201" y="1912"/>
                </a:lnTo>
                <a:cubicBezTo>
                  <a:pt x="232" y="2258"/>
                  <a:pt x="590" y="2516"/>
                  <a:pt x="939" y="2516"/>
                </a:cubicBezTo>
                <a:cubicBezTo>
                  <a:pt x="960" y="2516"/>
                  <a:pt x="981" y="2515"/>
                  <a:pt x="1001" y="2513"/>
                </a:cubicBezTo>
                <a:cubicBezTo>
                  <a:pt x="1368" y="2413"/>
                  <a:pt x="1635" y="2079"/>
                  <a:pt x="1568" y="1712"/>
                </a:cubicBezTo>
                <a:lnTo>
                  <a:pt x="1402" y="578"/>
                </a:lnTo>
                <a:cubicBezTo>
                  <a:pt x="1372" y="249"/>
                  <a:pt x="1074" y="1"/>
                  <a:pt x="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963172" y="2602397"/>
            <a:ext cx="104436" cy="129350"/>
          </a:xfrm>
          <a:custGeom>
            <a:avLst/>
            <a:gdLst/>
            <a:ahLst/>
            <a:cxnLst/>
            <a:rect l="l" t="t" r="r" b="b"/>
            <a:pathLst>
              <a:path w="4571" h="5672" fill="none" extrusionOk="0">
                <a:moveTo>
                  <a:pt x="4571" y="5672"/>
                </a:moveTo>
                <a:cubicBezTo>
                  <a:pt x="4571" y="5672"/>
                  <a:pt x="2969" y="1"/>
                  <a:pt x="1" y="2236"/>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4459300" y="2940029"/>
            <a:ext cx="1325498" cy="1477741"/>
          </a:xfrm>
          <a:custGeom>
            <a:avLst/>
            <a:gdLst/>
            <a:ahLst/>
            <a:cxnLst/>
            <a:rect l="l" t="t" r="r" b="b"/>
            <a:pathLst>
              <a:path w="58015" h="64799" extrusionOk="0">
                <a:moveTo>
                  <a:pt x="20166" y="1"/>
                </a:moveTo>
                <a:cubicBezTo>
                  <a:pt x="16154" y="1"/>
                  <a:pt x="13483" y="1407"/>
                  <a:pt x="13483" y="1407"/>
                </a:cubicBezTo>
                <a:cubicBezTo>
                  <a:pt x="12433" y="769"/>
                  <a:pt x="11513" y="471"/>
                  <a:pt x="10710" y="471"/>
                </a:cubicBezTo>
                <a:cubicBezTo>
                  <a:pt x="1" y="471"/>
                  <a:pt x="10033" y="53450"/>
                  <a:pt x="9847" y="60649"/>
                </a:cubicBezTo>
                <a:cubicBezTo>
                  <a:pt x="9765" y="63810"/>
                  <a:pt x="17153" y="64798"/>
                  <a:pt x="25901" y="64798"/>
                </a:cubicBezTo>
                <a:cubicBezTo>
                  <a:pt x="38480" y="64798"/>
                  <a:pt x="53872" y="62754"/>
                  <a:pt x="53912" y="62183"/>
                </a:cubicBezTo>
                <a:cubicBezTo>
                  <a:pt x="54012" y="61249"/>
                  <a:pt x="51410" y="38566"/>
                  <a:pt x="51410" y="38566"/>
                </a:cubicBezTo>
                <a:cubicBezTo>
                  <a:pt x="54712" y="38133"/>
                  <a:pt x="58015" y="36432"/>
                  <a:pt x="58015" y="36432"/>
                </a:cubicBezTo>
                <a:cubicBezTo>
                  <a:pt x="58015" y="36432"/>
                  <a:pt x="55379" y="24890"/>
                  <a:pt x="52911" y="17451"/>
                </a:cubicBezTo>
                <a:cubicBezTo>
                  <a:pt x="50476" y="10013"/>
                  <a:pt x="37000" y="4108"/>
                  <a:pt x="37000" y="4108"/>
                </a:cubicBezTo>
                <a:lnTo>
                  <a:pt x="35966" y="8211"/>
                </a:lnTo>
                <a:cubicBezTo>
                  <a:pt x="30250" y="1600"/>
                  <a:pt x="24445" y="1"/>
                  <a:pt x="20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4486122" y="2880808"/>
            <a:ext cx="109919" cy="310057"/>
          </a:xfrm>
          <a:custGeom>
            <a:avLst/>
            <a:gdLst/>
            <a:ahLst/>
            <a:cxnLst/>
            <a:rect l="l" t="t" r="r" b="b"/>
            <a:pathLst>
              <a:path w="4811" h="13596" extrusionOk="0">
                <a:moveTo>
                  <a:pt x="3436" y="1"/>
                </a:moveTo>
                <a:cubicBezTo>
                  <a:pt x="3169" y="1"/>
                  <a:pt x="467" y="835"/>
                  <a:pt x="267" y="2569"/>
                </a:cubicBezTo>
                <a:cubicBezTo>
                  <a:pt x="0" y="4337"/>
                  <a:pt x="100" y="12176"/>
                  <a:pt x="2502" y="13510"/>
                </a:cubicBezTo>
                <a:cubicBezTo>
                  <a:pt x="2607" y="13568"/>
                  <a:pt x="2704" y="13595"/>
                  <a:pt x="2795" y="13595"/>
                </a:cubicBezTo>
                <a:cubicBezTo>
                  <a:pt x="4811" y="13595"/>
                  <a:pt x="3436" y="1"/>
                  <a:pt x="3436" y="1"/>
                </a:cubicBezTo>
                <a:close/>
              </a:path>
            </a:pathLst>
          </a:custGeom>
          <a:solidFill>
            <a:srgbClr val="5247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4528798" y="2390687"/>
            <a:ext cx="428322" cy="1103853"/>
          </a:xfrm>
          <a:custGeom>
            <a:avLst/>
            <a:gdLst/>
            <a:ahLst/>
            <a:cxnLst/>
            <a:rect l="l" t="t" r="r" b="b"/>
            <a:pathLst>
              <a:path w="18747" h="48404" extrusionOk="0">
                <a:moveTo>
                  <a:pt x="5019" y="1"/>
                </a:moveTo>
                <a:cubicBezTo>
                  <a:pt x="1290" y="1"/>
                  <a:pt x="259" y="15853"/>
                  <a:pt x="167" y="18225"/>
                </a:cubicBezTo>
                <a:cubicBezTo>
                  <a:pt x="0" y="25130"/>
                  <a:pt x="934" y="32335"/>
                  <a:pt x="3236" y="38806"/>
                </a:cubicBezTo>
                <a:cubicBezTo>
                  <a:pt x="3569" y="39640"/>
                  <a:pt x="3970" y="40574"/>
                  <a:pt x="4470" y="41608"/>
                </a:cubicBezTo>
                <a:cubicBezTo>
                  <a:pt x="6117" y="44877"/>
                  <a:pt x="8718" y="48404"/>
                  <a:pt x="11659" y="48404"/>
                </a:cubicBezTo>
                <a:cubicBezTo>
                  <a:pt x="12529" y="48404"/>
                  <a:pt x="13429" y="48095"/>
                  <a:pt x="14344" y="47379"/>
                </a:cubicBezTo>
                <a:cubicBezTo>
                  <a:pt x="18747" y="43976"/>
                  <a:pt x="17246" y="30834"/>
                  <a:pt x="16612" y="26030"/>
                </a:cubicBezTo>
                <a:cubicBezTo>
                  <a:pt x="15611" y="18358"/>
                  <a:pt x="12476" y="4782"/>
                  <a:pt x="6004" y="345"/>
                </a:cubicBezTo>
                <a:cubicBezTo>
                  <a:pt x="5657" y="110"/>
                  <a:pt x="5329" y="1"/>
                  <a:pt x="5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480776" y="1429463"/>
            <a:ext cx="462639" cy="1211196"/>
          </a:xfrm>
          <a:custGeom>
            <a:avLst/>
            <a:gdLst/>
            <a:ahLst/>
            <a:cxnLst/>
            <a:rect l="l" t="t" r="r" b="b"/>
            <a:pathLst>
              <a:path w="20249" h="53111" extrusionOk="0">
                <a:moveTo>
                  <a:pt x="14344" y="0"/>
                </a:moveTo>
                <a:cubicBezTo>
                  <a:pt x="14344" y="0"/>
                  <a:pt x="1" y="29955"/>
                  <a:pt x="2069" y="41697"/>
                </a:cubicBezTo>
                <a:cubicBezTo>
                  <a:pt x="3503" y="49971"/>
                  <a:pt x="6063" y="53110"/>
                  <a:pt x="7777" y="53110"/>
                </a:cubicBezTo>
                <a:cubicBezTo>
                  <a:pt x="8495" y="53110"/>
                  <a:pt x="9065" y="52559"/>
                  <a:pt x="9341" y="51604"/>
                </a:cubicBezTo>
                <a:cubicBezTo>
                  <a:pt x="9741" y="50136"/>
                  <a:pt x="16546" y="43831"/>
                  <a:pt x="16612" y="35392"/>
                </a:cubicBezTo>
                <a:cubicBezTo>
                  <a:pt x="16712" y="26986"/>
                  <a:pt x="19581" y="2802"/>
                  <a:pt x="19915" y="2035"/>
                </a:cubicBezTo>
                <a:cubicBezTo>
                  <a:pt x="20248" y="1301"/>
                  <a:pt x="14344" y="0"/>
                  <a:pt x="14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4742182" y="1083416"/>
            <a:ext cx="416898" cy="537788"/>
          </a:xfrm>
          <a:custGeom>
            <a:avLst/>
            <a:gdLst/>
            <a:ahLst/>
            <a:cxnLst/>
            <a:rect l="l" t="t" r="r" b="b"/>
            <a:pathLst>
              <a:path w="18247" h="23582" extrusionOk="0">
                <a:moveTo>
                  <a:pt x="14052" y="1"/>
                </a:moveTo>
                <a:cubicBezTo>
                  <a:pt x="13280" y="1"/>
                  <a:pt x="12223" y="1011"/>
                  <a:pt x="12776" y="2333"/>
                </a:cubicBezTo>
                <a:cubicBezTo>
                  <a:pt x="12776" y="2333"/>
                  <a:pt x="12022" y="1149"/>
                  <a:pt x="10871" y="1149"/>
                </a:cubicBezTo>
                <a:cubicBezTo>
                  <a:pt x="10452" y="1149"/>
                  <a:pt x="9980" y="1305"/>
                  <a:pt x="9473" y="1732"/>
                </a:cubicBezTo>
                <a:cubicBezTo>
                  <a:pt x="9473" y="1685"/>
                  <a:pt x="8759" y="787"/>
                  <a:pt x="7647" y="787"/>
                </a:cubicBezTo>
                <a:cubicBezTo>
                  <a:pt x="7201" y="787"/>
                  <a:pt x="6691" y="931"/>
                  <a:pt x="6138" y="1332"/>
                </a:cubicBezTo>
                <a:cubicBezTo>
                  <a:pt x="5771" y="1632"/>
                  <a:pt x="3603" y="1165"/>
                  <a:pt x="2735" y="2666"/>
                </a:cubicBezTo>
                <a:cubicBezTo>
                  <a:pt x="1835" y="4167"/>
                  <a:pt x="0" y="11306"/>
                  <a:pt x="967" y="12340"/>
                </a:cubicBezTo>
                <a:cubicBezTo>
                  <a:pt x="1935" y="13407"/>
                  <a:pt x="2635" y="14008"/>
                  <a:pt x="2635" y="14008"/>
                </a:cubicBezTo>
                <a:lnTo>
                  <a:pt x="1668" y="17944"/>
                </a:lnTo>
                <a:lnTo>
                  <a:pt x="7605" y="23581"/>
                </a:lnTo>
                <a:cubicBezTo>
                  <a:pt x="7605" y="23581"/>
                  <a:pt x="10107" y="14341"/>
                  <a:pt x="10407" y="14341"/>
                </a:cubicBezTo>
                <a:cubicBezTo>
                  <a:pt x="10552" y="14341"/>
                  <a:pt x="11515" y="14828"/>
                  <a:pt x="12643" y="14828"/>
                </a:cubicBezTo>
                <a:cubicBezTo>
                  <a:pt x="13602" y="14828"/>
                  <a:pt x="14681" y="14476"/>
                  <a:pt x="15478" y="13174"/>
                </a:cubicBezTo>
                <a:cubicBezTo>
                  <a:pt x="17246" y="10338"/>
                  <a:pt x="18246" y="5268"/>
                  <a:pt x="18246" y="5268"/>
                </a:cubicBezTo>
                <a:cubicBezTo>
                  <a:pt x="18246" y="5268"/>
                  <a:pt x="15144" y="1766"/>
                  <a:pt x="14711" y="498"/>
                </a:cubicBezTo>
                <a:cubicBezTo>
                  <a:pt x="14608" y="153"/>
                  <a:pt x="14352" y="1"/>
                  <a:pt x="140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830573" y="1113768"/>
            <a:ext cx="83096" cy="148369"/>
          </a:xfrm>
          <a:custGeom>
            <a:avLst/>
            <a:gdLst/>
            <a:ahLst/>
            <a:cxnLst/>
            <a:rect l="l" t="t" r="r" b="b"/>
            <a:pathLst>
              <a:path w="3637" h="6506" fill="none" extrusionOk="0">
                <a:moveTo>
                  <a:pt x="2269" y="1"/>
                </a:moveTo>
                <a:cubicBezTo>
                  <a:pt x="2269" y="1"/>
                  <a:pt x="3636" y="1402"/>
                  <a:pt x="3436" y="3637"/>
                </a:cubicBezTo>
                <a:cubicBezTo>
                  <a:pt x="3236" y="5905"/>
                  <a:pt x="3069" y="6105"/>
                  <a:pt x="2269" y="6305"/>
                </a:cubicBezTo>
                <a:cubicBezTo>
                  <a:pt x="1468" y="6506"/>
                  <a:pt x="0" y="5238"/>
                  <a:pt x="434" y="3670"/>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4903727" y="1121384"/>
            <a:ext cx="92235" cy="139225"/>
          </a:xfrm>
          <a:custGeom>
            <a:avLst/>
            <a:gdLst/>
            <a:ahLst/>
            <a:cxnLst/>
            <a:rect l="l" t="t" r="r" b="b"/>
            <a:pathLst>
              <a:path w="4037" h="6105" fill="none" extrusionOk="0">
                <a:moveTo>
                  <a:pt x="2402" y="0"/>
                </a:moveTo>
                <a:cubicBezTo>
                  <a:pt x="2402" y="0"/>
                  <a:pt x="4037" y="568"/>
                  <a:pt x="3603" y="2836"/>
                </a:cubicBezTo>
                <a:cubicBezTo>
                  <a:pt x="3236" y="5137"/>
                  <a:pt x="2569" y="5838"/>
                  <a:pt x="1835" y="5971"/>
                </a:cubicBezTo>
                <a:cubicBezTo>
                  <a:pt x="1068" y="6105"/>
                  <a:pt x="1" y="4937"/>
                  <a:pt x="1" y="4937"/>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970803" y="1135842"/>
            <a:ext cx="83850" cy="143033"/>
          </a:xfrm>
          <a:custGeom>
            <a:avLst/>
            <a:gdLst/>
            <a:ahLst/>
            <a:cxnLst/>
            <a:rect l="l" t="t" r="r" b="b"/>
            <a:pathLst>
              <a:path w="3670" h="6272" fill="none" extrusionOk="0">
                <a:moveTo>
                  <a:pt x="2769" y="0"/>
                </a:moveTo>
                <a:cubicBezTo>
                  <a:pt x="2769" y="0"/>
                  <a:pt x="3669" y="2269"/>
                  <a:pt x="2769" y="4270"/>
                </a:cubicBezTo>
                <a:cubicBezTo>
                  <a:pt x="1835" y="6271"/>
                  <a:pt x="267" y="5538"/>
                  <a:pt x="0" y="4437"/>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5042426" y="1174631"/>
            <a:ext cx="38132" cy="40342"/>
          </a:xfrm>
          <a:custGeom>
            <a:avLst/>
            <a:gdLst/>
            <a:ahLst/>
            <a:cxnLst/>
            <a:rect l="l" t="t" r="r" b="b"/>
            <a:pathLst>
              <a:path w="1669" h="1769" fill="none" extrusionOk="0">
                <a:moveTo>
                  <a:pt x="1" y="0"/>
                </a:moveTo>
                <a:cubicBezTo>
                  <a:pt x="1" y="0"/>
                  <a:pt x="534" y="1301"/>
                  <a:pt x="1669" y="1768"/>
                </a:cubicBezTo>
              </a:path>
            </a:pathLst>
          </a:custGeom>
          <a:noFill/>
          <a:ln w="133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431725" y="2742138"/>
            <a:ext cx="568080" cy="874663"/>
          </a:xfrm>
          <a:custGeom>
            <a:avLst/>
            <a:gdLst/>
            <a:ahLst/>
            <a:cxnLst/>
            <a:rect l="l" t="t" r="r" b="b"/>
            <a:pathLst>
              <a:path w="24864" h="38354" extrusionOk="0">
                <a:moveTo>
                  <a:pt x="19246" y="0"/>
                </a:moveTo>
                <a:cubicBezTo>
                  <a:pt x="19091" y="0"/>
                  <a:pt x="18929" y="36"/>
                  <a:pt x="18759" y="111"/>
                </a:cubicBezTo>
                <a:cubicBezTo>
                  <a:pt x="18759" y="111"/>
                  <a:pt x="19360" y="2112"/>
                  <a:pt x="19493" y="4380"/>
                </a:cubicBezTo>
                <a:cubicBezTo>
                  <a:pt x="17687" y="13325"/>
                  <a:pt x="10435" y="17841"/>
                  <a:pt x="7050" y="17841"/>
                </a:cubicBezTo>
                <a:cubicBezTo>
                  <a:pt x="6559" y="17841"/>
                  <a:pt x="6150" y="17747"/>
                  <a:pt x="5850" y="17557"/>
                </a:cubicBezTo>
                <a:cubicBezTo>
                  <a:pt x="3415" y="15989"/>
                  <a:pt x="1914" y="8717"/>
                  <a:pt x="4483" y="6549"/>
                </a:cubicBezTo>
                <a:cubicBezTo>
                  <a:pt x="4483" y="6549"/>
                  <a:pt x="4444" y="6543"/>
                  <a:pt x="4376" y="6543"/>
                </a:cubicBezTo>
                <a:cubicBezTo>
                  <a:pt x="3691" y="6543"/>
                  <a:pt x="0" y="7067"/>
                  <a:pt x="1881" y="18624"/>
                </a:cubicBezTo>
                <a:cubicBezTo>
                  <a:pt x="3982" y="31333"/>
                  <a:pt x="11021" y="35469"/>
                  <a:pt x="13055" y="37604"/>
                </a:cubicBezTo>
                <a:cubicBezTo>
                  <a:pt x="13548" y="38105"/>
                  <a:pt x="14451" y="38354"/>
                  <a:pt x="15546" y="38354"/>
                </a:cubicBezTo>
                <a:cubicBezTo>
                  <a:pt x="19124" y="38354"/>
                  <a:pt x="24754" y="35693"/>
                  <a:pt x="24830" y="30432"/>
                </a:cubicBezTo>
                <a:cubicBezTo>
                  <a:pt x="24864" y="26963"/>
                  <a:pt x="24430" y="23427"/>
                  <a:pt x="24097" y="19992"/>
                </a:cubicBezTo>
                <a:cubicBezTo>
                  <a:pt x="23663" y="15655"/>
                  <a:pt x="23163" y="11385"/>
                  <a:pt x="22362" y="7082"/>
                </a:cubicBezTo>
                <a:cubicBezTo>
                  <a:pt x="22195" y="6282"/>
                  <a:pt x="21728" y="3413"/>
                  <a:pt x="20894" y="1578"/>
                </a:cubicBezTo>
                <a:cubicBezTo>
                  <a:pt x="20461" y="657"/>
                  <a:pt x="19917" y="0"/>
                  <a:pt x="19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41"/>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t>
            </a:r>
            <a:r>
              <a:rPr lang="en">
                <a:solidFill>
                  <a:schemeClr val="dk2"/>
                </a:solidFill>
              </a:rPr>
              <a:t>is it?</a:t>
            </a:r>
            <a:endParaRPr>
              <a:solidFill>
                <a:schemeClr val="dk2"/>
              </a:solidFill>
            </a:endParaRPr>
          </a:p>
        </p:txBody>
      </p:sp>
      <p:sp>
        <p:nvSpPr>
          <p:cNvPr id="995" name="Google Shape;995;p41"/>
          <p:cNvSpPr txBox="1">
            <a:spLocks noGrp="1"/>
          </p:cNvSpPr>
          <p:nvPr>
            <p:ph type="body" idx="1"/>
          </p:nvPr>
        </p:nvSpPr>
        <p:spPr>
          <a:xfrm>
            <a:off x="698700" y="1138425"/>
            <a:ext cx="7326300" cy="3288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a:t>K-means clustering is a clustering method that subdivides a single cluster or a collection of data points into K different clusters or groups. </a:t>
            </a:r>
            <a:endParaRPr sz="1700"/>
          </a:p>
          <a:p>
            <a:pPr marL="457200" lvl="0" indent="-336550" algn="l" rtl="0">
              <a:spcBef>
                <a:spcPts val="0"/>
              </a:spcBef>
              <a:spcAft>
                <a:spcPts val="0"/>
              </a:spcAft>
              <a:buClr>
                <a:schemeClr val="dk1"/>
              </a:buClr>
              <a:buSzPts val="1700"/>
              <a:buChar char="●"/>
            </a:pPr>
            <a:r>
              <a:rPr lang="en" sz="1700"/>
              <a:t>The algorithm analyzes the data to find organically similar data points and assigns each point to a cluster that consists of points with similar characteristics</a:t>
            </a:r>
            <a:endParaRPr sz="1700"/>
          </a:p>
          <a:p>
            <a:pPr marL="457200" lvl="0" indent="-336550" algn="l" rtl="0">
              <a:spcBef>
                <a:spcPts val="0"/>
              </a:spcBef>
              <a:spcAft>
                <a:spcPts val="0"/>
              </a:spcAft>
              <a:buClr>
                <a:schemeClr val="dk1"/>
              </a:buClr>
              <a:buSzPts val="1700"/>
              <a:buChar char="●"/>
            </a:pPr>
            <a:r>
              <a:rPr lang="en" sz="1700"/>
              <a:t>Each cluster can then be used to label the data into different classes based on the characteristics of the data</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a:spLocks noGrp="1"/>
          </p:cNvSpPr>
          <p:nvPr>
            <p:ph type="ctrTitle"/>
          </p:nvPr>
        </p:nvSpPr>
        <p:spPr>
          <a:xfrm>
            <a:off x="510324" y="237550"/>
            <a:ext cx="3750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 </a:t>
            </a:r>
            <a:r>
              <a:rPr lang="en">
                <a:solidFill>
                  <a:schemeClr val="dk2"/>
                </a:solidFill>
              </a:rPr>
              <a:t>INTRODUCTION</a:t>
            </a:r>
            <a:endParaRPr>
              <a:solidFill>
                <a:schemeClr val="dk2"/>
              </a:solidFill>
            </a:endParaRPr>
          </a:p>
        </p:txBody>
      </p:sp>
      <p:sp>
        <p:nvSpPr>
          <p:cNvPr id="292" name="Google Shape;292;p24"/>
          <p:cNvSpPr txBox="1">
            <a:spLocks noGrp="1"/>
          </p:cNvSpPr>
          <p:nvPr>
            <p:ph type="subTitle" idx="1"/>
          </p:nvPr>
        </p:nvSpPr>
        <p:spPr>
          <a:xfrm>
            <a:off x="510325" y="416225"/>
            <a:ext cx="6733200" cy="1629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None/>
            </a:pPr>
            <a:r>
              <a:rPr lang="en">
                <a:solidFill>
                  <a:srgbClr val="000000"/>
                </a:solidFill>
              </a:rPr>
              <a:t>Rightly did Swami Vivekanand say, </a:t>
            </a:r>
            <a:r>
              <a:rPr lang="en" b="1">
                <a:solidFill>
                  <a:srgbClr val="000000"/>
                </a:solidFill>
              </a:rPr>
              <a:t>'Just as a bird can not fly with one wing only, a Nation can not march forward if the women are left behind’. </a:t>
            </a:r>
            <a:endParaRPr b="1">
              <a:solidFill>
                <a:srgbClr val="000000"/>
              </a:solidFill>
            </a:endParaRPr>
          </a:p>
          <a:p>
            <a:pPr marL="0" marR="0" lvl="0" indent="0" algn="l" rtl="0">
              <a:lnSpc>
                <a:spcPct val="100000"/>
              </a:lnSpc>
              <a:spcBef>
                <a:spcPts val="1200"/>
              </a:spcBef>
              <a:spcAft>
                <a:spcPts val="1200"/>
              </a:spcAft>
              <a:buNone/>
            </a:pPr>
            <a:r>
              <a:rPr lang="en">
                <a:solidFill>
                  <a:srgbClr val="000000"/>
                </a:solidFill>
              </a:rPr>
              <a:t>Men and women are the two holes of a perfect whole. Strength is borne of their union their separation results in weakness. Each has what the other does not have. Each completes the other and is completed by the other.</a:t>
            </a:r>
            <a:endParaRPr sz="1300"/>
          </a:p>
        </p:txBody>
      </p:sp>
      <p:grpSp>
        <p:nvGrpSpPr>
          <p:cNvPr id="293" name="Google Shape;293;p24"/>
          <p:cNvGrpSpPr/>
          <p:nvPr/>
        </p:nvGrpSpPr>
        <p:grpSpPr>
          <a:xfrm>
            <a:off x="4121905" y="3287592"/>
            <a:ext cx="934063" cy="1892433"/>
            <a:chOff x="4311092" y="3250392"/>
            <a:chExt cx="934063" cy="1892433"/>
          </a:xfrm>
        </p:grpSpPr>
        <p:sp>
          <p:nvSpPr>
            <p:cNvPr id="294" name="Google Shape;294;p24"/>
            <p:cNvSpPr/>
            <p:nvPr/>
          </p:nvSpPr>
          <p:spPr>
            <a:xfrm>
              <a:off x="4311092" y="3250392"/>
              <a:ext cx="934063" cy="1892433"/>
            </a:xfrm>
            <a:custGeom>
              <a:avLst/>
              <a:gdLst/>
              <a:ahLst/>
              <a:cxnLst/>
              <a:rect l="l" t="t" r="r" b="b"/>
              <a:pathLst>
                <a:path w="29242" h="59245" extrusionOk="0">
                  <a:moveTo>
                    <a:pt x="14638" y="0"/>
                  </a:moveTo>
                  <a:cubicBezTo>
                    <a:pt x="14592" y="0"/>
                    <a:pt x="14545" y="1"/>
                    <a:pt x="14500" y="3"/>
                  </a:cubicBezTo>
                  <a:cubicBezTo>
                    <a:pt x="12372" y="64"/>
                    <a:pt x="11278" y="2222"/>
                    <a:pt x="11278" y="2222"/>
                  </a:cubicBezTo>
                  <a:cubicBezTo>
                    <a:pt x="11278" y="2222"/>
                    <a:pt x="10710" y="2049"/>
                    <a:pt x="9851" y="2049"/>
                  </a:cubicBezTo>
                  <a:cubicBezTo>
                    <a:pt x="9183" y="2049"/>
                    <a:pt x="8339" y="2154"/>
                    <a:pt x="7448" y="2526"/>
                  </a:cubicBezTo>
                  <a:cubicBezTo>
                    <a:pt x="5381" y="3407"/>
                    <a:pt x="5654" y="5262"/>
                    <a:pt x="5654" y="5262"/>
                  </a:cubicBezTo>
                  <a:cubicBezTo>
                    <a:pt x="5227" y="5118"/>
                    <a:pt x="4825" y="5054"/>
                    <a:pt x="4446" y="5054"/>
                  </a:cubicBezTo>
                  <a:cubicBezTo>
                    <a:pt x="1784" y="5054"/>
                    <a:pt x="343" y="8213"/>
                    <a:pt x="183" y="8879"/>
                  </a:cubicBezTo>
                  <a:cubicBezTo>
                    <a:pt x="1" y="9669"/>
                    <a:pt x="457" y="17845"/>
                    <a:pt x="700" y="19943"/>
                  </a:cubicBezTo>
                  <a:cubicBezTo>
                    <a:pt x="973" y="22040"/>
                    <a:pt x="4651" y="29426"/>
                    <a:pt x="4651" y="29426"/>
                  </a:cubicBezTo>
                  <a:lnTo>
                    <a:pt x="3405" y="59244"/>
                  </a:lnTo>
                  <a:lnTo>
                    <a:pt x="14500" y="59244"/>
                  </a:lnTo>
                  <a:lnTo>
                    <a:pt x="14500" y="59183"/>
                  </a:lnTo>
                  <a:lnTo>
                    <a:pt x="25928" y="59183"/>
                  </a:lnTo>
                  <a:lnTo>
                    <a:pt x="20214" y="29578"/>
                  </a:lnTo>
                  <a:cubicBezTo>
                    <a:pt x="20214" y="29578"/>
                    <a:pt x="28269" y="17268"/>
                    <a:pt x="28755" y="15535"/>
                  </a:cubicBezTo>
                  <a:cubicBezTo>
                    <a:pt x="29241" y="13803"/>
                    <a:pt x="26202" y="4775"/>
                    <a:pt x="26202" y="4775"/>
                  </a:cubicBezTo>
                  <a:cubicBezTo>
                    <a:pt x="26202" y="3529"/>
                    <a:pt x="24257" y="1644"/>
                    <a:pt x="22220" y="976"/>
                  </a:cubicBezTo>
                  <a:cubicBezTo>
                    <a:pt x="21879" y="872"/>
                    <a:pt x="21569" y="828"/>
                    <a:pt x="21289" y="828"/>
                  </a:cubicBezTo>
                  <a:cubicBezTo>
                    <a:pt x="19850" y="828"/>
                    <a:pt x="19211" y="1979"/>
                    <a:pt x="19211" y="1979"/>
                  </a:cubicBezTo>
                  <a:cubicBezTo>
                    <a:pt x="19211" y="1979"/>
                    <a:pt x="16738" y="0"/>
                    <a:pt x="14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4575184" y="3367936"/>
              <a:ext cx="568992" cy="598123"/>
            </a:xfrm>
            <a:custGeom>
              <a:avLst/>
              <a:gdLst/>
              <a:ahLst/>
              <a:cxnLst/>
              <a:rect l="l" t="t" r="r" b="b"/>
              <a:pathLst>
                <a:path w="17813" h="18725" extrusionOk="0">
                  <a:moveTo>
                    <a:pt x="12219" y="1"/>
                  </a:moveTo>
                  <a:cubicBezTo>
                    <a:pt x="10388" y="1"/>
                    <a:pt x="8557" y="305"/>
                    <a:pt x="6809" y="913"/>
                  </a:cubicBezTo>
                  <a:cubicBezTo>
                    <a:pt x="6323" y="1095"/>
                    <a:pt x="5715" y="1369"/>
                    <a:pt x="5502" y="1946"/>
                  </a:cubicBezTo>
                  <a:cubicBezTo>
                    <a:pt x="5289" y="2554"/>
                    <a:pt x="5624" y="3223"/>
                    <a:pt x="6414" y="3892"/>
                  </a:cubicBezTo>
                  <a:cubicBezTo>
                    <a:pt x="7903" y="5047"/>
                    <a:pt x="9697" y="5958"/>
                    <a:pt x="11520" y="6475"/>
                  </a:cubicBezTo>
                  <a:lnTo>
                    <a:pt x="11399" y="8664"/>
                  </a:lnTo>
                  <a:cubicBezTo>
                    <a:pt x="8785" y="8937"/>
                    <a:pt x="6262" y="10001"/>
                    <a:pt x="4256" y="11703"/>
                  </a:cubicBezTo>
                  <a:cubicBezTo>
                    <a:pt x="2219" y="13466"/>
                    <a:pt x="700" y="15837"/>
                    <a:pt x="31" y="18481"/>
                  </a:cubicBezTo>
                  <a:cubicBezTo>
                    <a:pt x="0" y="18573"/>
                    <a:pt x="92" y="18694"/>
                    <a:pt x="183" y="18725"/>
                  </a:cubicBezTo>
                  <a:lnTo>
                    <a:pt x="244" y="18725"/>
                  </a:lnTo>
                  <a:cubicBezTo>
                    <a:pt x="335" y="18725"/>
                    <a:pt x="426" y="18664"/>
                    <a:pt x="456" y="18573"/>
                  </a:cubicBezTo>
                  <a:cubicBezTo>
                    <a:pt x="1095" y="16050"/>
                    <a:pt x="2554" y="13709"/>
                    <a:pt x="4529" y="12038"/>
                  </a:cubicBezTo>
                  <a:cubicBezTo>
                    <a:pt x="6505" y="10335"/>
                    <a:pt x="9058" y="9302"/>
                    <a:pt x="11642" y="9089"/>
                  </a:cubicBezTo>
                  <a:cubicBezTo>
                    <a:pt x="11733" y="9089"/>
                    <a:pt x="11855" y="8968"/>
                    <a:pt x="11855" y="8846"/>
                  </a:cubicBezTo>
                  <a:lnTo>
                    <a:pt x="11976" y="6262"/>
                  </a:lnTo>
                  <a:cubicBezTo>
                    <a:pt x="11976" y="6171"/>
                    <a:pt x="11885" y="6080"/>
                    <a:pt x="11794" y="6050"/>
                  </a:cubicBezTo>
                  <a:cubicBezTo>
                    <a:pt x="9970" y="5563"/>
                    <a:pt x="8177" y="4682"/>
                    <a:pt x="6687" y="3496"/>
                  </a:cubicBezTo>
                  <a:cubicBezTo>
                    <a:pt x="6353" y="3192"/>
                    <a:pt x="5745" y="2615"/>
                    <a:pt x="5928" y="2098"/>
                  </a:cubicBezTo>
                  <a:cubicBezTo>
                    <a:pt x="6049" y="1703"/>
                    <a:pt x="6505" y="1521"/>
                    <a:pt x="6931" y="1369"/>
                  </a:cubicBezTo>
                  <a:cubicBezTo>
                    <a:pt x="8655" y="799"/>
                    <a:pt x="10466" y="502"/>
                    <a:pt x="12275" y="502"/>
                  </a:cubicBezTo>
                  <a:cubicBezTo>
                    <a:pt x="14037" y="502"/>
                    <a:pt x="15798" y="784"/>
                    <a:pt x="17478" y="1369"/>
                  </a:cubicBezTo>
                  <a:cubicBezTo>
                    <a:pt x="17499" y="1374"/>
                    <a:pt x="17521" y="1376"/>
                    <a:pt x="17542" y="1376"/>
                  </a:cubicBezTo>
                  <a:cubicBezTo>
                    <a:pt x="17648" y="1376"/>
                    <a:pt x="17757" y="1317"/>
                    <a:pt x="17782" y="1217"/>
                  </a:cubicBezTo>
                  <a:cubicBezTo>
                    <a:pt x="17812" y="1095"/>
                    <a:pt x="17752" y="943"/>
                    <a:pt x="17630" y="913"/>
                  </a:cubicBezTo>
                  <a:cubicBezTo>
                    <a:pt x="15882" y="305"/>
                    <a:pt x="14051" y="1"/>
                    <a:pt x="1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4381970" y="3661380"/>
              <a:ext cx="269946" cy="159042"/>
            </a:xfrm>
            <a:custGeom>
              <a:avLst/>
              <a:gdLst/>
              <a:ahLst/>
              <a:cxnLst/>
              <a:rect l="l" t="t" r="r" b="b"/>
              <a:pathLst>
                <a:path w="8451" h="4979" extrusionOk="0">
                  <a:moveTo>
                    <a:pt x="294" y="1"/>
                  </a:moveTo>
                  <a:cubicBezTo>
                    <a:pt x="265" y="1"/>
                    <a:pt x="237" y="8"/>
                    <a:pt x="213" y="24"/>
                  </a:cubicBezTo>
                  <a:cubicBezTo>
                    <a:pt x="61" y="54"/>
                    <a:pt x="1" y="206"/>
                    <a:pt x="61" y="328"/>
                  </a:cubicBezTo>
                  <a:cubicBezTo>
                    <a:pt x="365" y="1118"/>
                    <a:pt x="730" y="2060"/>
                    <a:pt x="1338" y="2911"/>
                  </a:cubicBezTo>
                  <a:cubicBezTo>
                    <a:pt x="1976" y="3823"/>
                    <a:pt x="2797" y="4431"/>
                    <a:pt x="3618" y="4766"/>
                  </a:cubicBezTo>
                  <a:cubicBezTo>
                    <a:pt x="4043" y="4917"/>
                    <a:pt x="4499" y="4978"/>
                    <a:pt x="4955" y="4978"/>
                  </a:cubicBezTo>
                  <a:cubicBezTo>
                    <a:pt x="6293" y="4978"/>
                    <a:pt x="7600" y="4310"/>
                    <a:pt x="8359" y="3155"/>
                  </a:cubicBezTo>
                  <a:cubicBezTo>
                    <a:pt x="8451" y="3094"/>
                    <a:pt x="8420" y="2942"/>
                    <a:pt x="8299" y="2851"/>
                  </a:cubicBezTo>
                  <a:cubicBezTo>
                    <a:pt x="8268" y="2830"/>
                    <a:pt x="8231" y="2820"/>
                    <a:pt x="8193" y="2820"/>
                  </a:cubicBezTo>
                  <a:cubicBezTo>
                    <a:pt x="8116" y="2820"/>
                    <a:pt x="8035" y="2861"/>
                    <a:pt x="7995" y="2942"/>
                  </a:cubicBezTo>
                  <a:cubicBezTo>
                    <a:pt x="7339" y="3937"/>
                    <a:pt x="6145" y="4528"/>
                    <a:pt x="4964" y="4528"/>
                  </a:cubicBezTo>
                  <a:cubicBezTo>
                    <a:pt x="4557" y="4528"/>
                    <a:pt x="4151" y="4458"/>
                    <a:pt x="3770" y="4310"/>
                  </a:cubicBezTo>
                  <a:cubicBezTo>
                    <a:pt x="3010" y="4036"/>
                    <a:pt x="2280" y="3428"/>
                    <a:pt x="1733" y="2638"/>
                  </a:cubicBezTo>
                  <a:cubicBezTo>
                    <a:pt x="1186" y="1848"/>
                    <a:pt x="821" y="966"/>
                    <a:pt x="517" y="176"/>
                  </a:cubicBezTo>
                  <a:cubicBezTo>
                    <a:pt x="472" y="63"/>
                    <a:pt x="377"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4504306" y="3438206"/>
              <a:ext cx="175780" cy="356957"/>
            </a:xfrm>
            <a:custGeom>
              <a:avLst/>
              <a:gdLst/>
              <a:ahLst/>
              <a:cxnLst/>
              <a:rect l="l" t="t" r="r" b="b"/>
              <a:pathLst>
                <a:path w="5503" h="11175" extrusionOk="0">
                  <a:moveTo>
                    <a:pt x="293" y="0"/>
                  </a:moveTo>
                  <a:cubicBezTo>
                    <a:pt x="267" y="0"/>
                    <a:pt x="240" y="6"/>
                    <a:pt x="213" y="20"/>
                  </a:cubicBezTo>
                  <a:cubicBezTo>
                    <a:pt x="92" y="50"/>
                    <a:pt x="1" y="202"/>
                    <a:pt x="61" y="324"/>
                  </a:cubicBezTo>
                  <a:cubicBezTo>
                    <a:pt x="882" y="3090"/>
                    <a:pt x="1915" y="5825"/>
                    <a:pt x="3101" y="8439"/>
                  </a:cubicBezTo>
                  <a:cubicBezTo>
                    <a:pt x="3557" y="9503"/>
                    <a:pt x="4074" y="10567"/>
                    <a:pt x="5107" y="11145"/>
                  </a:cubicBezTo>
                  <a:cubicBezTo>
                    <a:pt x="5137" y="11175"/>
                    <a:pt x="5198" y="11175"/>
                    <a:pt x="5229" y="11175"/>
                  </a:cubicBezTo>
                  <a:cubicBezTo>
                    <a:pt x="5289" y="11175"/>
                    <a:pt x="5381" y="11114"/>
                    <a:pt x="5411" y="10993"/>
                  </a:cubicBezTo>
                  <a:cubicBezTo>
                    <a:pt x="5502" y="10871"/>
                    <a:pt x="5441" y="10749"/>
                    <a:pt x="5350" y="10689"/>
                  </a:cubicBezTo>
                  <a:cubicBezTo>
                    <a:pt x="4469" y="10202"/>
                    <a:pt x="3922" y="9199"/>
                    <a:pt x="3526" y="8227"/>
                  </a:cubicBezTo>
                  <a:cubicBezTo>
                    <a:pt x="2371" y="5643"/>
                    <a:pt x="1338" y="2907"/>
                    <a:pt x="517" y="172"/>
                  </a:cubicBezTo>
                  <a:cubicBezTo>
                    <a:pt x="470" y="77"/>
                    <a:pt x="38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4678100" y="3326380"/>
              <a:ext cx="128185" cy="370757"/>
            </a:xfrm>
            <a:custGeom>
              <a:avLst/>
              <a:gdLst/>
              <a:ahLst/>
              <a:cxnLst/>
              <a:rect l="l" t="t" r="r" b="b"/>
              <a:pathLst>
                <a:path w="4013" h="11607" extrusionOk="0">
                  <a:moveTo>
                    <a:pt x="258" y="1"/>
                  </a:moveTo>
                  <a:cubicBezTo>
                    <a:pt x="223" y="1"/>
                    <a:pt x="186" y="8"/>
                    <a:pt x="152" y="25"/>
                  </a:cubicBezTo>
                  <a:cubicBezTo>
                    <a:pt x="61" y="56"/>
                    <a:pt x="0" y="208"/>
                    <a:pt x="61" y="329"/>
                  </a:cubicBezTo>
                  <a:cubicBezTo>
                    <a:pt x="1581" y="3886"/>
                    <a:pt x="2706" y="7624"/>
                    <a:pt x="3496" y="11424"/>
                  </a:cubicBezTo>
                  <a:cubicBezTo>
                    <a:pt x="3557" y="11515"/>
                    <a:pt x="3617" y="11606"/>
                    <a:pt x="3739" y="11606"/>
                  </a:cubicBezTo>
                  <a:cubicBezTo>
                    <a:pt x="3739" y="11606"/>
                    <a:pt x="3769" y="11606"/>
                    <a:pt x="3769" y="11576"/>
                  </a:cubicBezTo>
                  <a:cubicBezTo>
                    <a:pt x="3921" y="11515"/>
                    <a:pt x="4013" y="11424"/>
                    <a:pt x="3952" y="11302"/>
                  </a:cubicBezTo>
                  <a:cubicBezTo>
                    <a:pt x="3162" y="7472"/>
                    <a:pt x="1976" y="3734"/>
                    <a:pt x="456" y="117"/>
                  </a:cubicBezTo>
                  <a:cubicBezTo>
                    <a:pt x="434" y="51"/>
                    <a:pt x="349"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4781974" y="3556069"/>
              <a:ext cx="156359" cy="116782"/>
            </a:xfrm>
            <a:custGeom>
              <a:avLst/>
              <a:gdLst/>
              <a:ahLst/>
              <a:cxnLst/>
              <a:rect l="l" t="t" r="r" b="b"/>
              <a:pathLst>
                <a:path w="4895" h="3656" extrusionOk="0">
                  <a:moveTo>
                    <a:pt x="4458" y="0"/>
                  </a:moveTo>
                  <a:cubicBezTo>
                    <a:pt x="4440" y="0"/>
                    <a:pt x="4423" y="3"/>
                    <a:pt x="4408" y="8"/>
                  </a:cubicBezTo>
                  <a:cubicBezTo>
                    <a:pt x="4256" y="8"/>
                    <a:pt x="4165" y="160"/>
                    <a:pt x="4195" y="281"/>
                  </a:cubicBezTo>
                  <a:cubicBezTo>
                    <a:pt x="4408" y="1224"/>
                    <a:pt x="3983" y="2287"/>
                    <a:pt x="3131" y="2804"/>
                  </a:cubicBezTo>
                  <a:cubicBezTo>
                    <a:pt x="2738" y="3067"/>
                    <a:pt x="2267" y="3196"/>
                    <a:pt x="1797" y="3196"/>
                  </a:cubicBezTo>
                  <a:cubicBezTo>
                    <a:pt x="1286" y="3196"/>
                    <a:pt x="777" y="3044"/>
                    <a:pt x="365" y="2743"/>
                  </a:cubicBezTo>
                  <a:cubicBezTo>
                    <a:pt x="337" y="2701"/>
                    <a:pt x="289" y="2678"/>
                    <a:pt x="237" y="2678"/>
                  </a:cubicBezTo>
                  <a:cubicBezTo>
                    <a:pt x="177" y="2678"/>
                    <a:pt x="110" y="2709"/>
                    <a:pt x="61" y="2774"/>
                  </a:cubicBezTo>
                  <a:cubicBezTo>
                    <a:pt x="1" y="2895"/>
                    <a:pt x="1" y="3047"/>
                    <a:pt x="92" y="3108"/>
                  </a:cubicBezTo>
                  <a:cubicBezTo>
                    <a:pt x="609" y="3473"/>
                    <a:pt x="1217" y="3655"/>
                    <a:pt x="1824" y="3655"/>
                  </a:cubicBezTo>
                  <a:cubicBezTo>
                    <a:pt x="2372" y="3655"/>
                    <a:pt x="2919" y="3503"/>
                    <a:pt x="3375" y="3230"/>
                  </a:cubicBezTo>
                  <a:cubicBezTo>
                    <a:pt x="4347" y="2591"/>
                    <a:pt x="4894" y="1345"/>
                    <a:pt x="4651" y="190"/>
                  </a:cubicBezTo>
                  <a:cubicBezTo>
                    <a:pt x="4651" y="63"/>
                    <a:pt x="4546" y="0"/>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4914020" y="3312613"/>
              <a:ext cx="23350" cy="68006"/>
            </a:xfrm>
            <a:custGeom>
              <a:avLst/>
              <a:gdLst/>
              <a:ahLst/>
              <a:cxnLst/>
              <a:rect l="l" t="t" r="r" b="b"/>
              <a:pathLst>
                <a:path w="731" h="2129" extrusionOk="0">
                  <a:moveTo>
                    <a:pt x="183" y="0"/>
                  </a:moveTo>
                  <a:cubicBezTo>
                    <a:pt x="61" y="31"/>
                    <a:pt x="1" y="152"/>
                    <a:pt x="1" y="244"/>
                  </a:cubicBezTo>
                  <a:lnTo>
                    <a:pt x="213" y="1915"/>
                  </a:lnTo>
                  <a:cubicBezTo>
                    <a:pt x="213" y="2037"/>
                    <a:pt x="335" y="2128"/>
                    <a:pt x="456" y="2128"/>
                  </a:cubicBezTo>
                  <a:cubicBezTo>
                    <a:pt x="639" y="2067"/>
                    <a:pt x="730" y="1976"/>
                    <a:pt x="669" y="1855"/>
                  </a:cubicBezTo>
                  <a:lnTo>
                    <a:pt x="456" y="183"/>
                  </a:lnTo>
                  <a:cubicBezTo>
                    <a:pt x="426" y="61"/>
                    <a:pt x="30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4"/>
          <p:cNvGrpSpPr/>
          <p:nvPr/>
        </p:nvGrpSpPr>
        <p:grpSpPr>
          <a:xfrm>
            <a:off x="80855" y="2045219"/>
            <a:ext cx="1517197" cy="3101601"/>
            <a:chOff x="483721" y="1237525"/>
            <a:chExt cx="1842377" cy="3905315"/>
          </a:xfrm>
        </p:grpSpPr>
        <p:sp>
          <p:nvSpPr>
            <p:cNvPr id="302" name="Google Shape;302;p24"/>
            <p:cNvSpPr/>
            <p:nvPr/>
          </p:nvSpPr>
          <p:spPr>
            <a:xfrm>
              <a:off x="657345" y="1237525"/>
              <a:ext cx="1668752" cy="1840967"/>
            </a:xfrm>
            <a:custGeom>
              <a:avLst/>
              <a:gdLst/>
              <a:ahLst/>
              <a:cxnLst/>
              <a:rect l="l" t="t" r="r" b="b"/>
              <a:pathLst>
                <a:path w="60184" h="66395" extrusionOk="0">
                  <a:moveTo>
                    <a:pt x="45469" y="1"/>
                  </a:moveTo>
                  <a:cubicBezTo>
                    <a:pt x="45197" y="1"/>
                    <a:pt x="44920" y="47"/>
                    <a:pt x="44651" y="145"/>
                  </a:cubicBezTo>
                  <a:lnTo>
                    <a:pt x="1945" y="16072"/>
                  </a:lnTo>
                  <a:cubicBezTo>
                    <a:pt x="608" y="16559"/>
                    <a:pt x="0" y="18048"/>
                    <a:pt x="547" y="19325"/>
                  </a:cubicBezTo>
                  <a:lnTo>
                    <a:pt x="20213" y="64918"/>
                  </a:lnTo>
                  <a:cubicBezTo>
                    <a:pt x="20615" y="65840"/>
                    <a:pt x="21533" y="66395"/>
                    <a:pt x="22464" y="66395"/>
                  </a:cubicBezTo>
                  <a:cubicBezTo>
                    <a:pt x="22730" y="66395"/>
                    <a:pt x="22997" y="66350"/>
                    <a:pt x="23253" y="66255"/>
                  </a:cubicBezTo>
                  <a:lnTo>
                    <a:pt x="58360" y="53550"/>
                  </a:lnTo>
                  <a:cubicBezTo>
                    <a:pt x="59545" y="53155"/>
                    <a:pt x="60184" y="51878"/>
                    <a:pt x="59880" y="50723"/>
                  </a:cubicBezTo>
                  <a:lnTo>
                    <a:pt x="47843" y="1847"/>
                  </a:lnTo>
                  <a:cubicBezTo>
                    <a:pt x="47576" y="730"/>
                    <a:pt x="46552" y="1"/>
                    <a:pt x="454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541863" y="1958503"/>
              <a:ext cx="825143" cy="3184337"/>
            </a:xfrm>
            <a:custGeom>
              <a:avLst/>
              <a:gdLst/>
              <a:ahLst/>
              <a:cxnLst/>
              <a:rect l="l" t="t" r="r" b="b"/>
              <a:pathLst>
                <a:path w="29759" h="114844" extrusionOk="0">
                  <a:moveTo>
                    <a:pt x="11075" y="1"/>
                  </a:moveTo>
                  <a:cubicBezTo>
                    <a:pt x="8470" y="1"/>
                    <a:pt x="7965" y="7699"/>
                    <a:pt x="7965" y="7699"/>
                  </a:cubicBezTo>
                  <a:cubicBezTo>
                    <a:pt x="7965" y="7699"/>
                    <a:pt x="3496" y="10373"/>
                    <a:pt x="4469" y="12197"/>
                  </a:cubicBezTo>
                  <a:cubicBezTo>
                    <a:pt x="4469" y="12197"/>
                    <a:pt x="913" y="13109"/>
                    <a:pt x="3040" y="17942"/>
                  </a:cubicBezTo>
                  <a:cubicBezTo>
                    <a:pt x="3040" y="17942"/>
                    <a:pt x="1" y="20617"/>
                    <a:pt x="1399" y="23352"/>
                  </a:cubicBezTo>
                  <a:cubicBezTo>
                    <a:pt x="2797" y="26088"/>
                    <a:pt x="8968" y="42106"/>
                    <a:pt x="8968" y="42106"/>
                  </a:cubicBezTo>
                  <a:lnTo>
                    <a:pt x="1885" y="114843"/>
                  </a:lnTo>
                  <a:lnTo>
                    <a:pt x="29758" y="114843"/>
                  </a:lnTo>
                  <a:lnTo>
                    <a:pt x="23314" y="42106"/>
                  </a:lnTo>
                  <a:cubicBezTo>
                    <a:pt x="23314" y="42106"/>
                    <a:pt x="24713" y="34994"/>
                    <a:pt x="20579" y="30890"/>
                  </a:cubicBezTo>
                  <a:lnTo>
                    <a:pt x="20579" y="30890"/>
                  </a:lnTo>
                  <a:cubicBezTo>
                    <a:pt x="20579" y="30891"/>
                    <a:pt x="20907" y="31075"/>
                    <a:pt x="21248" y="31075"/>
                  </a:cubicBezTo>
                  <a:cubicBezTo>
                    <a:pt x="21690" y="31075"/>
                    <a:pt x="22152" y="30765"/>
                    <a:pt x="21947" y="29340"/>
                  </a:cubicBezTo>
                  <a:lnTo>
                    <a:pt x="21947" y="29340"/>
                  </a:lnTo>
                  <a:cubicBezTo>
                    <a:pt x="21947" y="29340"/>
                    <a:pt x="22485" y="29473"/>
                    <a:pt x="23151" y="29473"/>
                  </a:cubicBezTo>
                  <a:cubicBezTo>
                    <a:pt x="23944" y="29473"/>
                    <a:pt x="24919" y="29285"/>
                    <a:pt x="25381" y="28459"/>
                  </a:cubicBezTo>
                  <a:cubicBezTo>
                    <a:pt x="26263" y="27000"/>
                    <a:pt x="24500" y="23140"/>
                    <a:pt x="24500" y="23140"/>
                  </a:cubicBezTo>
                  <a:cubicBezTo>
                    <a:pt x="24500" y="23140"/>
                    <a:pt x="25564" y="21437"/>
                    <a:pt x="24561" y="19401"/>
                  </a:cubicBezTo>
                  <a:cubicBezTo>
                    <a:pt x="23588" y="17334"/>
                    <a:pt x="19849" y="11680"/>
                    <a:pt x="19849" y="11680"/>
                  </a:cubicBezTo>
                  <a:cubicBezTo>
                    <a:pt x="19849" y="11680"/>
                    <a:pt x="22190" y="11498"/>
                    <a:pt x="21217" y="8854"/>
                  </a:cubicBezTo>
                  <a:cubicBezTo>
                    <a:pt x="20275" y="6209"/>
                    <a:pt x="14226" y="738"/>
                    <a:pt x="11399" y="39"/>
                  </a:cubicBezTo>
                  <a:cubicBezTo>
                    <a:pt x="11288" y="13"/>
                    <a:pt x="11180" y="1"/>
                    <a:pt x="1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817467" y="2637170"/>
              <a:ext cx="294993" cy="187965"/>
            </a:xfrm>
            <a:custGeom>
              <a:avLst/>
              <a:gdLst/>
              <a:ahLst/>
              <a:cxnLst/>
              <a:rect l="l" t="t" r="r" b="b"/>
              <a:pathLst>
                <a:path w="10639" h="6779" extrusionOk="0">
                  <a:moveTo>
                    <a:pt x="3244" y="0"/>
                  </a:moveTo>
                  <a:cubicBezTo>
                    <a:pt x="3209" y="0"/>
                    <a:pt x="3172" y="10"/>
                    <a:pt x="3131" y="30"/>
                  </a:cubicBezTo>
                  <a:lnTo>
                    <a:pt x="152" y="1641"/>
                  </a:lnTo>
                  <a:cubicBezTo>
                    <a:pt x="91" y="1672"/>
                    <a:pt x="0" y="1824"/>
                    <a:pt x="91" y="1945"/>
                  </a:cubicBezTo>
                  <a:cubicBezTo>
                    <a:pt x="113" y="1988"/>
                    <a:pt x="193" y="2045"/>
                    <a:pt x="280" y="2045"/>
                  </a:cubicBezTo>
                  <a:cubicBezTo>
                    <a:pt x="319" y="2045"/>
                    <a:pt x="358" y="2034"/>
                    <a:pt x="395" y="2006"/>
                  </a:cubicBezTo>
                  <a:lnTo>
                    <a:pt x="3161" y="547"/>
                  </a:lnTo>
                  <a:cubicBezTo>
                    <a:pt x="4955" y="3192"/>
                    <a:pt x="7417" y="5350"/>
                    <a:pt x="10304" y="6717"/>
                  </a:cubicBezTo>
                  <a:cubicBezTo>
                    <a:pt x="10335" y="6778"/>
                    <a:pt x="10396" y="6778"/>
                    <a:pt x="10426" y="6778"/>
                  </a:cubicBezTo>
                  <a:cubicBezTo>
                    <a:pt x="10487" y="6778"/>
                    <a:pt x="10608" y="6687"/>
                    <a:pt x="10608" y="6596"/>
                  </a:cubicBezTo>
                  <a:cubicBezTo>
                    <a:pt x="10639" y="6505"/>
                    <a:pt x="10608" y="6353"/>
                    <a:pt x="10487" y="6292"/>
                  </a:cubicBezTo>
                  <a:cubicBezTo>
                    <a:pt x="7599" y="4954"/>
                    <a:pt x="5168" y="2827"/>
                    <a:pt x="3435" y="122"/>
                  </a:cubicBezTo>
                  <a:cubicBezTo>
                    <a:pt x="3374" y="41"/>
                    <a:pt x="3313" y="0"/>
                    <a:pt x="3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770276" y="2452621"/>
              <a:ext cx="384331" cy="315206"/>
            </a:xfrm>
            <a:custGeom>
              <a:avLst/>
              <a:gdLst/>
              <a:ahLst/>
              <a:cxnLst/>
              <a:rect l="l" t="t" r="r" b="b"/>
              <a:pathLst>
                <a:path w="13861" h="11368" extrusionOk="0">
                  <a:moveTo>
                    <a:pt x="4892" y="0"/>
                  </a:moveTo>
                  <a:cubicBezTo>
                    <a:pt x="4546" y="0"/>
                    <a:pt x="4208" y="50"/>
                    <a:pt x="3891" y="121"/>
                  </a:cubicBezTo>
                  <a:lnTo>
                    <a:pt x="243" y="759"/>
                  </a:lnTo>
                  <a:cubicBezTo>
                    <a:pt x="122" y="820"/>
                    <a:pt x="0" y="911"/>
                    <a:pt x="30" y="1033"/>
                  </a:cubicBezTo>
                  <a:cubicBezTo>
                    <a:pt x="80" y="1132"/>
                    <a:pt x="150" y="1231"/>
                    <a:pt x="240" y="1231"/>
                  </a:cubicBezTo>
                  <a:cubicBezTo>
                    <a:pt x="260" y="1231"/>
                    <a:pt x="282" y="1226"/>
                    <a:pt x="304" y="1215"/>
                  </a:cubicBezTo>
                  <a:lnTo>
                    <a:pt x="3952" y="577"/>
                  </a:lnTo>
                  <a:cubicBezTo>
                    <a:pt x="4265" y="538"/>
                    <a:pt x="4630" y="473"/>
                    <a:pt x="4988" y="473"/>
                  </a:cubicBezTo>
                  <a:cubicBezTo>
                    <a:pt x="5185" y="473"/>
                    <a:pt x="5379" y="493"/>
                    <a:pt x="5562" y="546"/>
                  </a:cubicBezTo>
                  <a:cubicBezTo>
                    <a:pt x="6201" y="729"/>
                    <a:pt x="6687" y="1306"/>
                    <a:pt x="7173" y="1945"/>
                  </a:cubicBezTo>
                  <a:cubicBezTo>
                    <a:pt x="9453" y="4923"/>
                    <a:pt x="11550" y="8054"/>
                    <a:pt x="13465" y="11246"/>
                  </a:cubicBezTo>
                  <a:cubicBezTo>
                    <a:pt x="13496" y="11337"/>
                    <a:pt x="13557" y="11367"/>
                    <a:pt x="13648" y="11367"/>
                  </a:cubicBezTo>
                  <a:cubicBezTo>
                    <a:pt x="13678" y="11367"/>
                    <a:pt x="13709" y="11367"/>
                    <a:pt x="13709" y="11337"/>
                  </a:cubicBezTo>
                  <a:cubicBezTo>
                    <a:pt x="13830" y="11307"/>
                    <a:pt x="13861" y="11155"/>
                    <a:pt x="13800" y="11033"/>
                  </a:cubicBezTo>
                  <a:cubicBezTo>
                    <a:pt x="11885" y="7811"/>
                    <a:pt x="9757" y="4680"/>
                    <a:pt x="7538" y="1671"/>
                  </a:cubicBezTo>
                  <a:cubicBezTo>
                    <a:pt x="7021" y="1002"/>
                    <a:pt x="6474" y="303"/>
                    <a:pt x="5654" y="91"/>
                  </a:cubicBezTo>
                  <a:cubicBezTo>
                    <a:pt x="5398" y="27"/>
                    <a:pt x="5143" y="0"/>
                    <a:pt x="4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777846" y="2289393"/>
              <a:ext cx="450932" cy="312406"/>
            </a:xfrm>
            <a:custGeom>
              <a:avLst/>
              <a:gdLst/>
              <a:ahLst/>
              <a:cxnLst/>
              <a:rect l="l" t="t" r="r" b="b"/>
              <a:pathLst>
                <a:path w="16263" h="11267" extrusionOk="0">
                  <a:moveTo>
                    <a:pt x="5908" y="1"/>
                  </a:moveTo>
                  <a:cubicBezTo>
                    <a:pt x="5397" y="1"/>
                    <a:pt x="4894" y="64"/>
                    <a:pt x="4438" y="111"/>
                  </a:cubicBezTo>
                  <a:lnTo>
                    <a:pt x="183" y="689"/>
                  </a:lnTo>
                  <a:cubicBezTo>
                    <a:pt x="61" y="719"/>
                    <a:pt x="1" y="841"/>
                    <a:pt x="1" y="962"/>
                  </a:cubicBezTo>
                  <a:cubicBezTo>
                    <a:pt x="31" y="1084"/>
                    <a:pt x="153" y="1145"/>
                    <a:pt x="274" y="1145"/>
                  </a:cubicBezTo>
                  <a:lnTo>
                    <a:pt x="4530" y="567"/>
                  </a:lnTo>
                  <a:cubicBezTo>
                    <a:pt x="4940" y="522"/>
                    <a:pt x="5396" y="468"/>
                    <a:pt x="5852" y="468"/>
                  </a:cubicBezTo>
                  <a:cubicBezTo>
                    <a:pt x="6308" y="468"/>
                    <a:pt x="6764" y="522"/>
                    <a:pt x="7174" y="689"/>
                  </a:cubicBezTo>
                  <a:cubicBezTo>
                    <a:pt x="7782" y="932"/>
                    <a:pt x="8268" y="1418"/>
                    <a:pt x="8755" y="1935"/>
                  </a:cubicBezTo>
                  <a:cubicBezTo>
                    <a:pt x="11429" y="4762"/>
                    <a:pt x="13831" y="7832"/>
                    <a:pt x="15806" y="11145"/>
                  </a:cubicBezTo>
                  <a:cubicBezTo>
                    <a:pt x="15837" y="11206"/>
                    <a:pt x="15928" y="11266"/>
                    <a:pt x="15989" y="11266"/>
                  </a:cubicBezTo>
                  <a:cubicBezTo>
                    <a:pt x="16019" y="11266"/>
                    <a:pt x="16080" y="11266"/>
                    <a:pt x="16110" y="11175"/>
                  </a:cubicBezTo>
                  <a:cubicBezTo>
                    <a:pt x="16202" y="11145"/>
                    <a:pt x="16262" y="10993"/>
                    <a:pt x="16171" y="10871"/>
                  </a:cubicBezTo>
                  <a:cubicBezTo>
                    <a:pt x="14165" y="7528"/>
                    <a:pt x="11794" y="4427"/>
                    <a:pt x="9119" y="1601"/>
                  </a:cubicBezTo>
                  <a:cubicBezTo>
                    <a:pt x="8572" y="1023"/>
                    <a:pt x="8025" y="537"/>
                    <a:pt x="7326" y="233"/>
                  </a:cubicBezTo>
                  <a:cubicBezTo>
                    <a:pt x="6870" y="56"/>
                    <a:pt x="6386" y="1"/>
                    <a:pt x="5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779537" y="2118403"/>
              <a:ext cx="316066" cy="165672"/>
            </a:xfrm>
            <a:custGeom>
              <a:avLst/>
              <a:gdLst/>
              <a:ahLst/>
              <a:cxnLst/>
              <a:rect l="l" t="t" r="r" b="b"/>
              <a:pathLst>
                <a:path w="11399" h="5975" extrusionOk="0">
                  <a:moveTo>
                    <a:pt x="3798" y="0"/>
                  </a:moveTo>
                  <a:cubicBezTo>
                    <a:pt x="2564" y="0"/>
                    <a:pt x="1338" y="632"/>
                    <a:pt x="152" y="1324"/>
                  </a:cubicBezTo>
                  <a:cubicBezTo>
                    <a:pt x="31" y="1354"/>
                    <a:pt x="0" y="1506"/>
                    <a:pt x="92" y="1628"/>
                  </a:cubicBezTo>
                  <a:cubicBezTo>
                    <a:pt x="111" y="1687"/>
                    <a:pt x="183" y="1734"/>
                    <a:pt x="264" y="1734"/>
                  </a:cubicBezTo>
                  <a:cubicBezTo>
                    <a:pt x="307" y="1734"/>
                    <a:pt x="353" y="1720"/>
                    <a:pt x="396" y="1688"/>
                  </a:cubicBezTo>
                  <a:cubicBezTo>
                    <a:pt x="1555" y="1033"/>
                    <a:pt x="2693" y="420"/>
                    <a:pt x="3828" y="420"/>
                  </a:cubicBezTo>
                  <a:cubicBezTo>
                    <a:pt x="4062" y="420"/>
                    <a:pt x="4296" y="446"/>
                    <a:pt x="4529" y="503"/>
                  </a:cubicBezTo>
                  <a:cubicBezTo>
                    <a:pt x="5320" y="716"/>
                    <a:pt x="6049" y="1263"/>
                    <a:pt x="6687" y="1810"/>
                  </a:cubicBezTo>
                  <a:cubicBezTo>
                    <a:pt x="8207" y="3056"/>
                    <a:pt x="9666" y="4424"/>
                    <a:pt x="10973" y="5913"/>
                  </a:cubicBezTo>
                  <a:cubicBezTo>
                    <a:pt x="11064" y="5944"/>
                    <a:pt x="11095" y="5974"/>
                    <a:pt x="11186" y="5974"/>
                  </a:cubicBezTo>
                  <a:lnTo>
                    <a:pt x="11338" y="5974"/>
                  </a:lnTo>
                  <a:cubicBezTo>
                    <a:pt x="11399" y="5883"/>
                    <a:pt x="11399" y="5731"/>
                    <a:pt x="11338" y="5640"/>
                  </a:cubicBezTo>
                  <a:cubicBezTo>
                    <a:pt x="10001" y="4151"/>
                    <a:pt x="8511" y="2752"/>
                    <a:pt x="6991" y="1476"/>
                  </a:cubicBezTo>
                  <a:cubicBezTo>
                    <a:pt x="6323" y="898"/>
                    <a:pt x="5563" y="321"/>
                    <a:pt x="4651" y="108"/>
                  </a:cubicBezTo>
                  <a:cubicBezTo>
                    <a:pt x="4366" y="34"/>
                    <a:pt x="4082"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991064" y="1549118"/>
              <a:ext cx="840310" cy="1152272"/>
            </a:xfrm>
            <a:custGeom>
              <a:avLst/>
              <a:gdLst/>
              <a:ahLst/>
              <a:cxnLst/>
              <a:rect l="l" t="t" r="r" b="b"/>
              <a:pathLst>
                <a:path w="30306" h="41557" extrusionOk="0">
                  <a:moveTo>
                    <a:pt x="23261" y="1"/>
                  </a:moveTo>
                  <a:cubicBezTo>
                    <a:pt x="21619" y="1"/>
                    <a:pt x="20541" y="1384"/>
                    <a:pt x="19880" y="2737"/>
                  </a:cubicBezTo>
                  <a:cubicBezTo>
                    <a:pt x="19545" y="3558"/>
                    <a:pt x="19241" y="4439"/>
                    <a:pt x="19028" y="5321"/>
                  </a:cubicBezTo>
                  <a:cubicBezTo>
                    <a:pt x="18755" y="6354"/>
                    <a:pt x="18512" y="7357"/>
                    <a:pt x="18329" y="8390"/>
                  </a:cubicBezTo>
                  <a:cubicBezTo>
                    <a:pt x="18025" y="10093"/>
                    <a:pt x="17873" y="11825"/>
                    <a:pt x="17843" y="13527"/>
                  </a:cubicBezTo>
                  <a:cubicBezTo>
                    <a:pt x="15442" y="10792"/>
                    <a:pt x="12281" y="8725"/>
                    <a:pt x="8846" y="7631"/>
                  </a:cubicBezTo>
                  <a:cubicBezTo>
                    <a:pt x="7444" y="7171"/>
                    <a:pt x="5928" y="6789"/>
                    <a:pt x="4448" y="6789"/>
                  </a:cubicBezTo>
                  <a:cubicBezTo>
                    <a:pt x="4067" y="6789"/>
                    <a:pt x="3688" y="6815"/>
                    <a:pt x="3314" y="6871"/>
                  </a:cubicBezTo>
                  <a:cubicBezTo>
                    <a:pt x="2493" y="7023"/>
                    <a:pt x="1673" y="7296"/>
                    <a:pt x="1065" y="7813"/>
                  </a:cubicBezTo>
                  <a:cubicBezTo>
                    <a:pt x="365" y="8421"/>
                    <a:pt x="1" y="9333"/>
                    <a:pt x="1" y="10305"/>
                  </a:cubicBezTo>
                  <a:cubicBezTo>
                    <a:pt x="1" y="11278"/>
                    <a:pt x="365" y="12281"/>
                    <a:pt x="761" y="13193"/>
                  </a:cubicBezTo>
                  <a:cubicBezTo>
                    <a:pt x="1217" y="14166"/>
                    <a:pt x="1824" y="15108"/>
                    <a:pt x="2493" y="15989"/>
                  </a:cubicBezTo>
                  <a:cubicBezTo>
                    <a:pt x="3770" y="17752"/>
                    <a:pt x="5290" y="19303"/>
                    <a:pt x="6840" y="20822"/>
                  </a:cubicBezTo>
                  <a:cubicBezTo>
                    <a:pt x="10366" y="24196"/>
                    <a:pt x="13892" y="27570"/>
                    <a:pt x="17448" y="30853"/>
                  </a:cubicBezTo>
                  <a:cubicBezTo>
                    <a:pt x="21016" y="34061"/>
                    <a:pt x="29906" y="41556"/>
                    <a:pt x="30148" y="41556"/>
                  </a:cubicBezTo>
                  <a:cubicBezTo>
                    <a:pt x="30152" y="41556"/>
                    <a:pt x="30153" y="41555"/>
                    <a:pt x="30153" y="41552"/>
                  </a:cubicBezTo>
                  <a:cubicBezTo>
                    <a:pt x="30275" y="37114"/>
                    <a:pt x="30305" y="32677"/>
                    <a:pt x="30184" y="28178"/>
                  </a:cubicBezTo>
                  <a:cubicBezTo>
                    <a:pt x="30123" y="23740"/>
                    <a:pt x="29910" y="19333"/>
                    <a:pt x="29606" y="14895"/>
                  </a:cubicBezTo>
                  <a:cubicBezTo>
                    <a:pt x="29363" y="10883"/>
                    <a:pt x="29089" y="6780"/>
                    <a:pt x="27266" y="3193"/>
                  </a:cubicBezTo>
                  <a:cubicBezTo>
                    <a:pt x="26506" y="1612"/>
                    <a:pt x="25199" y="32"/>
                    <a:pt x="23314" y="1"/>
                  </a:cubicBezTo>
                  <a:cubicBezTo>
                    <a:pt x="23296" y="1"/>
                    <a:pt x="23279" y="1"/>
                    <a:pt x="2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483721" y="4175836"/>
              <a:ext cx="993698" cy="966941"/>
            </a:xfrm>
            <a:custGeom>
              <a:avLst/>
              <a:gdLst/>
              <a:ahLst/>
              <a:cxnLst/>
              <a:rect l="l" t="t" r="r" b="b"/>
              <a:pathLst>
                <a:path w="35838" h="34873" extrusionOk="0">
                  <a:moveTo>
                    <a:pt x="30364" y="0"/>
                  </a:moveTo>
                  <a:cubicBezTo>
                    <a:pt x="26561" y="0"/>
                    <a:pt x="5016" y="8337"/>
                    <a:pt x="5016" y="8337"/>
                  </a:cubicBezTo>
                  <a:cubicBezTo>
                    <a:pt x="5016" y="8337"/>
                    <a:pt x="3010" y="9097"/>
                    <a:pt x="3982" y="11711"/>
                  </a:cubicBezTo>
                  <a:cubicBezTo>
                    <a:pt x="3982" y="11711"/>
                    <a:pt x="2189" y="14811"/>
                    <a:pt x="3709" y="18489"/>
                  </a:cubicBezTo>
                  <a:lnTo>
                    <a:pt x="1" y="34872"/>
                  </a:lnTo>
                  <a:lnTo>
                    <a:pt x="35837" y="34872"/>
                  </a:lnTo>
                  <a:cubicBezTo>
                    <a:pt x="35837" y="34872"/>
                    <a:pt x="34013" y="11802"/>
                    <a:pt x="31855" y="8337"/>
                  </a:cubicBezTo>
                  <a:cubicBezTo>
                    <a:pt x="31855" y="8337"/>
                    <a:pt x="33770" y="282"/>
                    <a:pt x="30548" y="8"/>
                  </a:cubicBezTo>
                  <a:cubicBezTo>
                    <a:pt x="30492" y="3"/>
                    <a:pt x="30431" y="0"/>
                    <a:pt x="30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4"/>
          <p:cNvGrpSpPr/>
          <p:nvPr/>
        </p:nvGrpSpPr>
        <p:grpSpPr>
          <a:xfrm>
            <a:off x="7426174" y="1262631"/>
            <a:ext cx="1457644" cy="3884187"/>
            <a:chOff x="7215510" y="1188578"/>
            <a:chExt cx="1668739" cy="4011761"/>
          </a:xfrm>
        </p:grpSpPr>
        <p:sp>
          <p:nvSpPr>
            <p:cNvPr id="311" name="Google Shape;311;p24"/>
            <p:cNvSpPr/>
            <p:nvPr/>
          </p:nvSpPr>
          <p:spPr>
            <a:xfrm flipH="1">
              <a:off x="7492887" y="2771618"/>
              <a:ext cx="1369062" cy="2428708"/>
            </a:xfrm>
            <a:custGeom>
              <a:avLst/>
              <a:gdLst/>
              <a:ahLst/>
              <a:cxnLst/>
              <a:rect l="l" t="t" r="r" b="b"/>
              <a:pathLst>
                <a:path w="46658" h="82771" extrusionOk="0">
                  <a:moveTo>
                    <a:pt x="33789" y="1"/>
                  </a:moveTo>
                  <a:cubicBezTo>
                    <a:pt x="31846" y="1"/>
                    <a:pt x="19020" y="14127"/>
                    <a:pt x="17934" y="16842"/>
                  </a:cubicBezTo>
                  <a:cubicBezTo>
                    <a:pt x="16839" y="19547"/>
                    <a:pt x="14438" y="36599"/>
                    <a:pt x="14438" y="36599"/>
                  </a:cubicBezTo>
                  <a:lnTo>
                    <a:pt x="0" y="82770"/>
                  </a:lnTo>
                  <a:lnTo>
                    <a:pt x="30730" y="82770"/>
                  </a:lnTo>
                  <a:lnTo>
                    <a:pt x="27235" y="49943"/>
                  </a:lnTo>
                  <a:lnTo>
                    <a:pt x="37508" y="37663"/>
                  </a:lnTo>
                  <a:cubicBezTo>
                    <a:pt x="37508" y="37663"/>
                    <a:pt x="42524" y="37633"/>
                    <a:pt x="44044" y="35991"/>
                  </a:cubicBezTo>
                  <a:cubicBezTo>
                    <a:pt x="45563" y="34350"/>
                    <a:pt x="44165" y="31766"/>
                    <a:pt x="44165" y="31766"/>
                  </a:cubicBezTo>
                  <a:cubicBezTo>
                    <a:pt x="46171" y="29456"/>
                    <a:pt x="44165" y="27329"/>
                    <a:pt x="44165" y="27329"/>
                  </a:cubicBezTo>
                  <a:cubicBezTo>
                    <a:pt x="46658" y="24441"/>
                    <a:pt x="44074" y="22617"/>
                    <a:pt x="44074" y="22617"/>
                  </a:cubicBezTo>
                  <a:cubicBezTo>
                    <a:pt x="44074" y="22617"/>
                    <a:pt x="46506" y="18514"/>
                    <a:pt x="41004" y="17268"/>
                  </a:cubicBezTo>
                  <a:cubicBezTo>
                    <a:pt x="39944" y="17022"/>
                    <a:pt x="38807" y="16922"/>
                    <a:pt x="37663" y="16922"/>
                  </a:cubicBezTo>
                  <a:cubicBezTo>
                    <a:pt x="32867" y="16922"/>
                    <a:pt x="27934" y="18666"/>
                    <a:pt x="27934" y="18666"/>
                  </a:cubicBezTo>
                  <a:lnTo>
                    <a:pt x="27751" y="14866"/>
                  </a:lnTo>
                  <a:cubicBezTo>
                    <a:pt x="35563" y="10185"/>
                    <a:pt x="35594" y="246"/>
                    <a:pt x="33831" y="3"/>
                  </a:cubicBezTo>
                  <a:cubicBezTo>
                    <a:pt x="33817" y="1"/>
                    <a:pt x="33804" y="1"/>
                    <a:pt x="337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flipH="1">
              <a:off x="7595433" y="3339165"/>
              <a:ext cx="511997" cy="117429"/>
            </a:xfrm>
            <a:custGeom>
              <a:avLst/>
              <a:gdLst/>
              <a:ahLst/>
              <a:cxnLst/>
              <a:rect l="l" t="t" r="r" b="b"/>
              <a:pathLst>
                <a:path w="17449" h="4002" extrusionOk="0">
                  <a:moveTo>
                    <a:pt x="1943" y="0"/>
                  </a:moveTo>
                  <a:cubicBezTo>
                    <a:pt x="1895" y="0"/>
                    <a:pt x="1842" y="17"/>
                    <a:pt x="1794" y="53"/>
                  </a:cubicBezTo>
                  <a:cubicBezTo>
                    <a:pt x="1369" y="266"/>
                    <a:pt x="974" y="540"/>
                    <a:pt x="609" y="904"/>
                  </a:cubicBezTo>
                  <a:cubicBezTo>
                    <a:pt x="214" y="1360"/>
                    <a:pt x="1" y="1938"/>
                    <a:pt x="123" y="2424"/>
                  </a:cubicBezTo>
                  <a:cubicBezTo>
                    <a:pt x="244" y="2971"/>
                    <a:pt x="670" y="3458"/>
                    <a:pt x="1278" y="3701"/>
                  </a:cubicBezTo>
                  <a:cubicBezTo>
                    <a:pt x="1490" y="3762"/>
                    <a:pt x="1673" y="3792"/>
                    <a:pt x="1916" y="3853"/>
                  </a:cubicBezTo>
                  <a:cubicBezTo>
                    <a:pt x="2250" y="3914"/>
                    <a:pt x="2585" y="3914"/>
                    <a:pt x="2858" y="3914"/>
                  </a:cubicBezTo>
                  <a:cubicBezTo>
                    <a:pt x="4379" y="3971"/>
                    <a:pt x="5899" y="4002"/>
                    <a:pt x="7420" y="4002"/>
                  </a:cubicBezTo>
                  <a:cubicBezTo>
                    <a:pt x="10702" y="4002"/>
                    <a:pt x="13984" y="3860"/>
                    <a:pt x="17266" y="3549"/>
                  </a:cubicBezTo>
                  <a:cubicBezTo>
                    <a:pt x="17387" y="3488"/>
                    <a:pt x="17448" y="3397"/>
                    <a:pt x="17448" y="3275"/>
                  </a:cubicBezTo>
                  <a:cubicBezTo>
                    <a:pt x="17418" y="3154"/>
                    <a:pt x="17296" y="3093"/>
                    <a:pt x="17175" y="3093"/>
                  </a:cubicBezTo>
                  <a:cubicBezTo>
                    <a:pt x="13778" y="3376"/>
                    <a:pt x="10335" y="3534"/>
                    <a:pt x="6901" y="3534"/>
                  </a:cubicBezTo>
                  <a:cubicBezTo>
                    <a:pt x="5540" y="3534"/>
                    <a:pt x="4182" y="3509"/>
                    <a:pt x="2828" y="3458"/>
                  </a:cubicBezTo>
                  <a:cubicBezTo>
                    <a:pt x="2281" y="3427"/>
                    <a:pt x="1825" y="3397"/>
                    <a:pt x="1430" y="3245"/>
                  </a:cubicBezTo>
                  <a:cubicBezTo>
                    <a:pt x="1034" y="3093"/>
                    <a:pt x="609" y="2789"/>
                    <a:pt x="548" y="2333"/>
                  </a:cubicBezTo>
                  <a:cubicBezTo>
                    <a:pt x="457" y="1968"/>
                    <a:pt x="609" y="1573"/>
                    <a:pt x="913" y="1208"/>
                  </a:cubicBezTo>
                  <a:cubicBezTo>
                    <a:pt x="1217" y="874"/>
                    <a:pt x="1642" y="661"/>
                    <a:pt x="2037" y="418"/>
                  </a:cubicBezTo>
                  <a:cubicBezTo>
                    <a:pt x="2129" y="388"/>
                    <a:pt x="2189" y="236"/>
                    <a:pt x="2098" y="114"/>
                  </a:cubicBezTo>
                  <a:cubicBezTo>
                    <a:pt x="2080" y="40"/>
                    <a:pt x="2017" y="0"/>
                    <a:pt x="1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flipH="1">
              <a:off x="7591883" y="3441366"/>
              <a:ext cx="562818" cy="177111"/>
            </a:xfrm>
            <a:custGeom>
              <a:avLst/>
              <a:gdLst/>
              <a:ahLst/>
              <a:cxnLst/>
              <a:rect l="l" t="t" r="r" b="b"/>
              <a:pathLst>
                <a:path w="19181" h="6036" extrusionOk="0">
                  <a:moveTo>
                    <a:pt x="5602" y="0"/>
                  </a:moveTo>
                  <a:cubicBezTo>
                    <a:pt x="5589" y="0"/>
                    <a:pt x="5576" y="2"/>
                    <a:pt x="5563" y="5"/>
                  </a:cubicBezTo>
                  <a:cubicBezTo>
                    <a:pt x="4408" y="248"/>
                    <a:pt x="2737" y="1130"/>
                    <a:pt x="1582" y="1829"/>
                  </a:cubicBezTo>
                  <a:cubicBezTo>
                    <a:pt x="518" y="2528"/>
                    <a:pt x="1" y="3409"/>
                    <a:pt x="123" y="4200"/>
                  </a:cubicBezTo>
                  <a:cubicBezTo>
                    <a:pt x="244" y="4777"/>
                    <a:pt x="700" y="5263"/>
                    <a:pt x="1308" y="5537"/>
                  </a:cubicBezTo>
                  <a:cubicBezTo>
                    <a:pt x="1582" y="5628"/>
                    <a:pt x="1855" y="5719"/>
                    <a:pt x="2129" y="5750"/>
                  </a:cubicBezTo>
                  <a:cubicBezTo>
                    <a:pt x="2402" y="5841"/>
                    <a:pt x="2737" y="5841"/>
                    <a:pt x="3010" y="5841"/>
                  </a:cubicBezTo>
                  <a:cubicBezTo>
                    <a:pt x="4907" y="5971"/>
                    <a:pt x="6812" y="6035"/>
                    <a:pt x="8717" y="6035"/>
                  </a:cubicBezTo>
                  <a:cubicBezTo>
                    <a:pt x="12152" y="6035"/>
                    <a:pt x="15585" y="5826"/>
                    <a:pt x="18968" y="5415"/>
                  </a:cubicBezTo>
                  <a:cubicBezTo>
                    <a:pt x="19089" y="5385"/>
                    <a:pt x="19181" y="5263"/>
                    <a:pt x="19181" y="5142"/>
                  </a:cubicBezTo>
                  <a:cubicBezTo>
                    <a:pt x="19150" y="5020"/>
                    <a:pt x="19029" y="4959"/>
                    <a:pt x="18907" y="4959"/>
                  </a:cubicBezTo>
                  <a:cubicBezTo>
                    <a:pt x="15505" y="5370"/>
                    <a:pt x="12090" y="5579"/>
                    <a:pt x="8678" y="5579"/>
                  </a:cubicBezTo>
                  <a:cubicBezTo>
                    <a:pt x="6787" y="5579"/>
                    <a:pt x="4897" y="5515"/>
                    <a:pt x="3010" y="5385"/>
                  </a:cubicBezTo>
                  <a:cubicBezTo>
                    <a:pt x="2554" y="5324"/>
                    <a:pt x="2007" y="5294"/>
                    <a:pt x="1490" y="5111"/>
                  </a:cubicBezTo>
                  <a:cubicBezTo>
                    <a:pt x="1126" y="4959"/>
                    <a:pt x="670" y="4625"/>
                    <a:pt x="578" y="4108"/>
                  </a:cubicBezTo>
                  <a:cubicBezTo>
                    <a:pt x="396" y="3257"/>
                    <a:pt x="1399" y="2528"/>
                    <a:pt x="1794" y="2254"/>
                  </a:cubicBezTo>
                  <a:cubicBezTo>
                    <a:pt x="2889" y="1586"/>
                    <a:pt x="4500" y="704"/>
                    <a:pt x="5655" y="461"/>
                  </a:cubicBezTo>
                  <a:cubicBezTo>
                    <a:pt x="5807" y="431"/>
                    <a:pt x="5867" y="309"/>
                    <a:pt x="5837" y="218"/>
                  </a:cubicBezTo>
                  <a:cubicBezTo>
                    <a:pt x="5810" y="109"/>
                    <a:pt x="5710" y="0"/>
                    <a:pt x="5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flipH="1">
              <a:off x="7634694" y="3601020"/>
              <a:ext cx="541398" cy="146419"/>
            </a:xfrm>
            <a:custGeom>
              <a:avLst/>
              <a:gdLst/>
              <a:ahLst/>
              <a:cxnLst/>
              <a:rect l="l" t="t" r="r" b="b"/>
              <a:pathLst>
                <a:path w="18451" h="4990" extrusionOk="0">
                  <a:moveTo>
                    <a:pt x="4507" y="0"/>
                  </a:moveTo>
                  <a:cubicBezTo>
                    <a:pt x="4495" y="0"/>
                    <a:pt x="4482" y="2"/>
                    <a:pt x="4469" y="5"/>
                  </a:cubicBezTo>
                  <a:cubicBezTo>
                    <a:pt x="3618" y="157"/>
                    <a:pt x="1885" y="917"/>
                    <a:pt x="1186" y="1464"/>
                  </a:cubicBezTo>
                  <a:cubicBezTo>
                    <a:pt x="456" y="2011"/>
                    <a:pt x="0" y="3136"/>
                    <a:pt x="487" y="3987"/>
                  </a:cubicBezTo>
                  <a:cubicBezTo>
                    <a:pt x="821" y="4564"/>
                    <a:pt x="1399" y="4807"/>
                    <a:pt x="2037" y="4898"/>
                  </a:cubicBezTo>
                  <a:cubicBezTo>
                    <a:pt x="2432" y="4990"/>
                    <a:pt x="2797" y="4990"/>
                    <a:pt x="3101" y="4990"/>
                  </a:cubicBezTo>
                  <a:cubicBezTo>
                    <a:pt x="8116" y="4898"/>
                    <a:pt x="13223" y="4716"/>
                    <a:pt x="18238" y="4382"/>
                  </a:cubicBezTo>
                  <a:cubicBezTo>
                    <a:pt x="18390" y="4382"/>
                    <a:pt x="18451" y="4260"/>
                    <a:pt x="18451" y="4139"/>
                  </a:cubicBezTo>
                  <a:cubicBezTo>
                    <a:pt x="18451" y="3987"/>
                    <a:pt x="18359" y="3926"/>
                    <a:pt x="18238" y="3926"/>
                  </a:cubicBezTo>
                  <a:cubicBezTo>
                    <a:pt x="13253" y="4260"/>
                    <a:pt x="8177" y="4443"/>
                    <a:pt x="3131" y="4534"/>
                  </a:cubicBezTo>
                  <a:cubicBezTo>
                    <a:pt x="2311" y="4534"/>
                    <a:pt x="1277" y="4443"/>
                    <a:pt x="852" y="3774"/>
                  </a:cubicBezTo>
                  <a:cubicBezTo>
                    <a:pt x="487" y="3136"/>
                    <a:pt x="852" y="2254"/>
                    <a:pt x="1429" y="1829"/>
                  </a:cubicBezTo>
                  <a:cubicBezTo>
                    <a:pt x="2067" y="1342"/>
                    <a:pt x="3739" y="613"/>
                    <a:pt x="4560" y="461"/>
                  </a:cubicBezTo>
                  <a:cubicBezTo>
                    <a:pt x="4681" y="430"/>
                    <a:pt x="4773" y="309"/>
                    <a:pt x="4742" y="187"/>
                  </a:cubicBezTo>
                  <a:cubicBezTo>
                    <a:pt x="4715" y="106"/>
                    <a:pt x="4615" y="0"/>
                    <a:pt x="4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flipH="1">
              <a:off x="7763125" y="3730245"/>
              <a:ext cx="318425" cy="164729"/>
            </a:xfrm>
            <a:custGeom>
              <a:avLst/>
              <a:gdLst/>
              <a:ahLst/>
              <a:cxnLst/>
              <a:rect l="l" t="t" r="r" b="b"/>
              <a:pathLst>
                <a:path w="10852" h="5614" extrusionOk="0">
                  <a:moveTo>
                    <a:pt x="5565" y="1"/>
                  </a:moveTo>
                  <a:cubicBezTo>
                    <a:pt x="5543" y="1"/>
                    <a:pt x="5522" y="3"/>
                    <a:pt x="5502" y="8"/>
                  </a:cubicBezTo>
                  <a:cubicBezTo>
                    <a:pt x="4803" y="160"/>
                    <a:pt x="1915" y="859"/>
                    <a:pt x="1216" y="1346"/>
                  </a:cubicBezTo>
                  <a:cubicBezTo>
                    <a:pt x="578" y="1801"/>
                    <a:pt x="0" y="2683"/>
                    <a:pt x="274" y="3595"/>
                  </a:cubicBezTo>
                  <a:cubicBezTo>
                    <a:pt x="426" y="4081"/>
                    <a:pt x="851" y="4567"/>
                    <a:pt x="1399" y="4841"/>
                  </a:cubicBezTo>
                  <a:cubicBezTo>
                    <a:pt x="1794" y="5054"/>
                    <a:pt x="2219" y="5145"/>
                    <a:pt x="2614" y="5206"/>
                  </a:cubicBezTo>
                  <a:cubicBezTo>
                    <a:pt x="2736" y="5206"/>
                    <a:pt x="2858" y="5267"/>
                    <a:pt x="3010" y="5297"/>
                  </a:cubicBezTo>
                  <a:cubicBezTo>
                    <a:pt x="4442" y="5504"/>
                    <a:pt x="5894" y="5613"/>
                    <a:pt x="7349" y="5613"/>
                  </a:cubicBezTo>
                  <a:cubicBezTo>
                    <a:pt x="8456" y="5613"/>
                    <a:pt x="9566" y="5550"/>
                    <a:pt x="10669" y="5419"/>
                  </a:cubicBezTo>
                  <a:cubicBezTo>
                    <a:pt x="10791" y="5358"/>
                    <a:pt x="10852" y="5267"/>
                    <a:pt x="10852" y="5145"/>
                  </a:cubicBezTo>
                  <a:cubicBezTo>
                    <a:pt x="10821" y="5023"/>
                    <a:pt x="10700" y="4963"/>
                    <a:pt x="10609" y="4963"/>
                  </a:cubicBezTo>
                  <a:cubicBezTo>
                    <a:pt x="9514" y="5068"/>
                    <a:pt x="8419" y="5122"/>
                    <a:pt x="7324" y="5122"/>
                  </a:cubicBezTo>
                  <a:cubicBezTo>
                    <a:pt x="5896" y="5122"/>
                    <a:pt x="4468" y="5030"/>
                    <a:pt x="3040" y="4841"/>
                  </a:cubicBezTo>
                  <a:cubicBezTo>
                    <a:pt x="2554" y="4750"/>
                    <a:pt x="2037" y="4689"/>
                    <a:pt x="1581" y="4446"/>
                  </a:cubicBezTo>
                  <a:cubicBezTo>
                    <a:pt x="1155" y="4233"/>
                    <a:pt x="791" y="3838"/>
                    <a:pt x="700" y="3473"/>
                  </a:cubicBezTo>
                  <a:cubicBezTo>
                    <a:pt x="487" y="2774"/>
                    <a:pt x="1003" y="2075"/>
                    <a:pt x="1490" y="1710"/>
                  </a:cubicBezTo>
                  <a:cubicBezTo>
                    <a:pt x="2007" y="1346"/>
                    <a:pt x="4590" y="646"/>
                    <a:pt x="5593" y="464"/>
                  </a:cubicBezTo>
                  <a:cubicBezTo>
                    <a:pt x="5745" y="464"/>
                    <a:pt x="5806" y="312"/>
                    <a:pt x="5776" y="191"/>
                  </a:cubicBezTo>
                  <a:cubicBezTo>
                    <a:pt x="5776" y="64"/>
                    <a:pt x="5670" y="1"/>
                    <a:pt x="5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flipH="1">
              <a:off x="7912948" y="3877633"/>
              <a:ext cx="109741" cy="509298"/>
            </a:xfrm>
            <a:custGeom>
              <a:avLst/>
              <a:gdLst/>
              <a:ahLst/>
              <a:cxnLst/>
              <a:rect l="l" t="t" r="r" b="b"/>
              <a:pathLst>
                <a:path w="3740" h="17357" extrusionOk="0">
                  <a:moveTo>
                    <a:pt x="1" y="0"/>
                  </a:moveTo>
                  <a:lnTo>
                    <a:pt x="548" y="16992"/>
                  </a:lnTo>
                  <a:lnTo>
                    <a:pt x="2888" y="17356"/>
                  </a:lnTo>
                  <a:lnTo>
                    <a:pt x="3739" y="608"/>
                  </a:lnTo>
                  <a:cubicBezTo>
                    <a:pt x="2523" y="578"/>
                    <a:pt x="1308" y="304"/>
                    <a:pt x="92" y="31"/>
                  </a:cubicBezTo>
                  <a:cubicBezTo>
                    <a:pt x="31" y="31"/>
                    <a:pt x="3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flipH="1">
              <a:off x="7904028" y="2678044"/>
              <a:ext cx="190022" cy="651110"/>
            </a:xfrm>
            <a:custGeom>
              <a:avLst/>
              <a:gdLst/>
              <a:ahLst/>
              <a:cxnLst/>
              <a:rect l="l" t="t" r="r" b="b"/>
              <a:pathLst>
                <a:path w="6476" h="22190" extrusionOk="0">
                  <a:moveTo>
                    <a:pt x="6475" y="0"/>
                  </a:moveTo>
                  <a:lnTo>
                    <a:pt x="1" y="152"/>
                  </a:lnTo>
                  <a:lnTo>
                    <a:pt x="700" y="22189"/>
                  </a:lnTo>
                  <a:cubicBezTo>
                    <a:pt x="700" y="22189"/>
                    <a:pt x="730" y="22189"/>
                    <a:pt x="761" y="22159"/>
                  </a:cubicBezTo>
                  <a:cubicBezTo>
                    <a:pt x="2341" y="21672"/>
                    <a:pt x="3892" y="21216"/>
                    <a:pt x="5442" y="20821"/>
                  </a:cubicBezTo>
                  <a:lnTo>
                    <a:pt x="64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flipH="1">
              <a:off x="7215510" y="1188578"/>
              <a:ext cx="1413663" cy="1514513"/>
            </a:xfrm>
            <a:custGeom>
              <a:avLst/>
              <a:gdLst/>
              <a:ahLst/>
              <a:cxnLst/>
              <a:rect l="l" t="t" r="r" b="b"/>
              <a:pathLst>
                <a:path w="48178" h="51615" extrusionOk="0">
                  <a:moveTo>
                    <a:pt x="3466" y="1"/>
                  </a:moveTo>
                  <a:cubicBezTo>
                    <a:pt x="1520" y="1"/>
                    <a:pt x="0" y="1642"/>
                    <a:pt x="92" y="3527"/>
                  </a:cubicBezTo>
                  <a:lnTo>
                    <a:pt x="2280" y="48421"/>
                  </a:lnTo>
                  <a:cubicBezTo>
                    <a:pt x="2369" y="50207"/>
                    <a:pt x="3858" y="51614"/>
                    <a:pt x="5633" y="51614"/>
                  </a:cubicBezTo>
                  <a:cubicBezTo>
                    <a:pt x="5670" y="51614"/>
                    <a:pt x="5708" y="51614"/>
                    <a:pt x="5745" y="51612"/>
                  </a:cubicBezTo>
                  <a:lnTo>
                    <a:pt x="42007" y="50579"/>
                  </a:lnTo>
                  <a:cubicBezTo>
                    <a:pt x="43740" y="50518"/>
                    <a:pt x="45138" y="49150"/>
                    <a:pt x="45260" y="47418"/>
                  </a:cubicBezTo>
                  <a:lnTo>
                    <a:pt x="48086" y="3587"/>
                  </a:lnTo>
                  <a:cubicBezTo>
                    <a:pt x="48178" y="1642"/>
                    <a:pt x="46658" y="1"/>
                    <a:pt x="44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flipH="1">
              <a:off x="7365332" y="1370532"/>
              <a:ext cx="1098847" cy="1150549"/>
            </a:xfrm>
            <a:custGeom>
              <a:avLst/>
              <a:gdLst/>
              <a:ahLst/>
              <a:cxnLst/>
              <a:rect l="l" t="t" r="r" b="b"/>
              <a:pathLst>
                <a:path w="37449" h="39211" extrusionOk="0">
                  <a:moveTo>
                    <a:pt x="16840" y="3861"/>
                  </a:moveTo>
                  <a:lnTo>
                    <a:pt x="16840" y="18724"/>
                  </a:lnTo>
                  <a:lnTo>
                    <a:pt x="5745" y="27569"/>
                  </a:lnTo>
                  <a:cubicBezTo>
                    <a:pt x="4469" y="25229"/>
                    <a:pt x="3739" y="22524"/>
                    <a:pt x="3739" y="19606"/>
                  </a:cubicBezTo>
                  <a:cubicBezTo>
                    <a:pt x="3739" y="11520"/>
                    <a:pt x="9484" y="4833"/>
                    <a:pt x="16840" y="3861"/>
                  </a:cubicBezTo>
                  <a:close/>
                  <a:moveTo>
                    <a:pt x="20579" y="3830"/>
                  </a:moveTo>
                  <a:cubicBezTo>
                    <a:pt x="27965" y="4833"/>
                    <a:pt x="33709" y="11520"/>
                    <a:pt x="33709" y="19575"/>
                  </a:cubicBezTo>
                  <a:cubicBezTo>
                    <a:pt x="33709" y="23223"/>
                    <a:pt x="32585" y="26566"/>
                    <a:pt x="30640" y="29211"/>
                  </a:cubicBezTo>
                  <a:lnTo>
                    <a:pt x="20579" y="18268"/>
                  </a:lnTo>
                  <a:lnTo>
                    <a:pt x="20579" y="3830"/>
                  </a:lnTo>
                  <a:close/>
                  <a:moveTo>
                    <a:pt x="16840" y="23466"/>
                  </a:moveTo>
                  <a:lnTo>
                    <a:pt x="16840" y="35381"/>
                  </a:lnTo>
                  <a:cubicBezTo>
                    <a:pt x="13344" y="34925"/>
                    <a:pt x="10244" y="33162"/>
                    <a:pt x="7904" y="30609"/>
                  </a:cubicBezTo>
                  <a:lnTo>
                    <a:pt x="16840" y="23466"/>
                  </a:lnTo>
                  <a:close/>
                  <a:moveTo>
                    <a:pt x="20579" y="23831"/>
                  </a:moveTo>
                  <a:lnTo>
                    <a:pt x="28086" y="31977"/>
                  </a:lnTo>
                  <a:cubicBezTo>
                    <a:pt x="25959" y="33770"/>
                    <a:pt x="23405" y="34986"/>
                    <a:pt x="20579" y="35381"/>
                  </a:cubicBezTo>
                  <a:lnTo>
                    <a:pt x="20579" y="23831"/>
                  </a:lnTo>
                  <a:close/>
                  <a:moveTo>
                    <a:pt x="18755" y="0"/>
                  </a:moveTo>
                  <a:cubicBezTo>
                    <a:pt x="8420" y="0"/>
                    <a:pt x="1" y="8785"/>
                    <a:pt x="1" y="19606"/>
                  </a:cubicBezTo>
                  <a:cubicBezTo>
                    <a:pt x="1" y="23466"/>
                    <a:pt x="1125" y="27083"/>
                    <a:pt x="2979" y="30153"/>
                  </a:cubicBezTo>
                  <a:cubicBezTo>
                    <a:pt x="6323" y="35594"/>
                    <a:pt x="12129" y="39211"/>
                    <a:pt x="18755" y="39211"/>
                  </a:cubicBezTo>
                  <a:cubicBezTo>
                    <a:pt x="19393" y="39211"/>
                    <a:pt x="20031" y="39180"/>
                    <a:pt x="20639" y="39089"/>
                  </a:cubicBezTo>
                  <a:cubicBezTo>
                    <a:pt x="25807" y="38512"/>
                    <a:pt x="30396" y="35746"/>
                    <a:pt x="33436" y="31673"/>
                  </a:cubicBezTo>
                  <a:cubicBezTo>
                    <a:pt x="35959" y="28329"/>
                    <a:pt x="37448" y="24165"/>
                    <a:pt x="37448" y="19606"/>
                  </a:cubicBezTo>
                  <a:cubicBezTo>
                    <a:pt x="37448" y="9484"/>
                    <a:pt x="30062" y="1125"/>
                    <a:pt x="20639" y="122"/>
                  </a:cubicBezTo>
                  <a:cubicBezTo>
                    <a:pt x="20001" y="31"/>
                    <a:pt x="19393" y="0"/>
                    <a:pt x="18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flipH="1">
              <a:off x="7849633" y="4459147"/>
              <a:ext cx="1034617" cy="741192"/>
            </a:xfrm>
            <a:custGeom>
              <a:avLst/>
              <a:gdLst/>
              <a:ahLst/>
              <a:cxnLst/>
              <a:rect l="l" t="t" r="r" b="b"/>
              <a:pathLst>
                <a:path w="35260" h="25260" extrusionOk="0">
                  <a:moveTo>
                    <a:pt x="7934" y="0"/>
                  </a:moveTo>
                  <a:cubicBezTo>
                    <a:pt x="3344" y="973"/>
                    <a:pt x="5502" y="5684"/>
                    <a:pt x="5502" y="5684"/>
                  </a:cubicBezTo>
                  <a:cubicBezTo>
                    <a:pt x="1186" y="8268"/>
                    <a:pt x="3678" y="11946"/>
                    <a:pt x="3678" y="11946"/>
                  </a:cubicBezTo>
                  <a:lnTo>
                    <a:pt x="3557" y="12402"/>
                  </a:lnTo>
                  <a:lnTo>
                    <a:pt x="3040" y="14256"/>
                  </a:lnTo>
                  <a:lnTo>
                    <a:pt x="0" y="25259"/>
                  </a:lnTo>
                  <a:lnTo>
                    <a:pt x="35259" y="25259"/>
                  </a:lnTo>
                  <a:lnTo>
                    <a:pt x="32980" y="16080"/>
                  </a:lnTo>
                  <a:lnTo>
                    <a:pt x="32524" y="14347"/>
                  </a:lnTo>
                  <a:lnTo>
                    <a:pt x="32098" y="12736"/>
                  </a:lnTo>
                  <a:cubicBezTo>
                    <a:pt x="32524" y="10183"/>
                    <a:pt x="31217" y="9484"/>
                    <a:pt x="31217" y="9484"/>
                  </a:cubicBezTo>
                  <a:cubicBezTo>
                    <a:pt x="31217" y="9484"/>
                    <a:pt x="32524" y="5532"/>
                    <a:pt x="32098" y="4651"/>
                  </a:cubicBezTo>
                  <a:cubicBezTo>
                    <a:pt x="32068" y="4529"/>
                    <a:pt x="31794" y="4408"/>
                    <a:pt x="31338" y="4316"/>
                  </a:cubicBezTo>
                  <a:cubicBezTo>
                    <a:pt x="31034" y="4195"/>
                    <a:pt x="30670" y="4104"/>
                    <a:pt x="30244" y="4013"/>
                  </a:cubicBezTo>
                  <a:cubicBezTo>
                    <a:pt x="27204" y="3283"/>
                    <a:pt x="21034" y="2189"/>
                    <a:pt x="15958" y="1338"/>
                  </a:cubicBezTo>
                  <a:cubicBezTo>
                    <a:pt x="15502" y="1277"/>
                    <a:pt x="15077" y="1186"/>
                    <a:pt x="14651" y="1125"/>
                  </a:cubicBezTo>
                  <a:cubicBezTo>
                    <a:pt x="10852" y="456"/>
                    <a:pt x="7934" y="0"/>
                    <a:pt x="7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24"/>
          <p:cNvGrpSpPr/>
          <p:nvPr/>
        </p:nvGrpSpPr>
        <p:grpSpPr>
          <a:xfrm>
            <a:off x="2237388" y="3126260"/>
            <a:ext cx="934015" cy="1995812"/>
            <a:chOff x="2398213" y="3146898"/>
            <a:chExt cx="934015" cy="1995812"/>
          </a:xfrm>
        </p:grpSpPr>
        <p:sp>
          <p:nvSpPr>
            <p:cNvPr id="322" name="Google Shape;322;p24"/>
            <p:cNvSpPr/>
            <p:nvPr/>
          </p:nvSpPr>
          <p:spPr>
            <a:xfrm flipH="1">
              <a:off x="2398213" y="3146898"/>
              <a:ext cx="934015" cy="1995812"/>
            </a:xfrm>
            <a:custGeom>
              <a:avLst/>
              <a:gdLst/>
              <a:ahLst/>
              <a:cxnLst/>
              <a:rect l="l" t="t" r="r" b="b"/>
              <a:pathLst>
                <a:path w="29910" h="63912" extrusionOk="0">
                  <a:moveTo>
                    <a:pt x="22301" y="0"/>
                  </a:moveTo>
                  <a:cubicBezTo>
                    <a:pt x="21092" y="0"/>
                    <a:pt x="19514" y="627"/>
                    <a:pt x="19514" y="627"/>
                  </a:cubicBezTo>
                  <a:cubicBezTo>
                    <a:pt x="19514" y="627"/>
                    <a:pt x="16201" y="840"/>
                    <a:pt x="9757" y="4245"/>
                  </a:cubicBezTo>
                  <a:cubicBezTo>
                    <a:pt x="9757" y="4245"/>
                    <a:pt x="7599" y="5400"/>
                    <a:pt x="7508" y="6707"/>
                  </a:cubicBezTo>
                  <a:cubicBezTo>
                    <a:pt x="7508" y="6707"/>
                    <a:pt x="4529" y="8956"/>
                    <a:pt x="4712" y="10749"/>
                  </a:cubicBezTo>
                  <a:cubicBezTo>
                    <a:pt x="4894" y="12543"/>
                    <a:pt x="5380" y="28713"/>
                    <a:pt x="5380" y="28713"/>
                  </a:cubicBezTo>
                  <a:lnTo>
                    <a:pt x="0" y="63911"/>
                  </a:lnTo>
                  <a:lnTo>
                    <a:pt x="18998" y="63911"/>
                  </a:lnTo>
                  <a:lnTo>
                    <a:pt x="17782" y="29625"/>
                  </a:lnTo>
                  <a:cubicBezTo>
                    <a:pt x="17782" y="29625"/>
                    <a:pt x="29423" y="12269"/>
                    <a:pt x="29666" y="10111"/>
                  </a:cubicBezTo>
                  <a:cubicBezTo>
                    <a:pt x="29910" y="7922"/>
                    <a:pt x="24803" y="5916"/>
                    <a:pt x="24803" y="5916"/>
                  </a:cubicBezTo>
                  <a:cubicBezTo>
                    <a:pt x="24803" y="5916"/>
                    <a:pt x="24165" y="506"/>
                    <a:pt x="23040" y="111"/>
                  </a:cubicBezTo>
                  <a:cubicBezTo>
                    <a:pt x="22827" y="32"/>
                    <a:pt x="22573" y="0"/>
                    <a:pt x="22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flipH="1">
              <a:off x="2660172" y="3352378"/>
              <a:ext cx="364519" cy="373200"/>
            </a:xfrm>
            <a:custGeom>
              <a:avLst/>
              <a:gdLst/>
              <a:ahLst/>
              <a:cxnLst/>
              <a:rect l="l" t="t" r="r" b="b"/>
              <a:pathLst>
                <a:path w="11673" h="11951" extrusionOk="0">
                  <a:moveTo>
                    <a:pt x="265" y="0"/>
                  </a:moveTo>
                  <a:cubicBezTo>
                    <a:pt x="152" y="0"/>
                    <a:pt x="31" y="109"/>
                    <a:pt x="31" y="218"/>
                  </a:cubicBezTo>
                  <a:cubicBezTo>
                    <a:pt x="0" y="370"/>
                    <a:pt x="122" y="491"/>
                    <a:pt x="213" y="491"/>
                  </a:cubicBezTo>
                  <a:lnTo>
                    <a:pt x="8694" y="1586"/>
                  </a:lnTo>
                  <a:cubicBezTo>
                    <a:pt x="9454" y="1646"/>
                    <a:pt x="10092" y="1768"/>
                    <a:pt x="10548" y="2224"/>
                  </a:cubicBezTo>
                  <a:cubicBezTo>
                    <a:pt x="11156" y="2832"/>
                    <a:pt x="11125" y="3865"/>
                    <a:pt x="11065" y="4777"/>
                  </a:cubicBezTo>
                  <a:lnTo>
                    <a:pt x="10669" y="9184"/>
                  </a:lnTo>
                  <a:cubicBezTo>
                    <a:pt x="10609" y="9853"/>
                    <a:pt x="10517" y="10461"/>
                    <a:pt x="10153" y="10856"/>
                  </a:cubicBezTo>
                  <a:cubicBezTo>
                    <a:pt x="9758" y="11221"/>
                    <a:pt x="9150" y="11343"/>
                    <a:pt x="8633" y="11434"/>
                  </a:cubicBezTo>
                  <a:cubicBezTo>
                    <a:pt x="8146" y="11484"/>
                    <a:pt x="7654" y="11509"/>
                    <a:pt x="7163" y="11509"/>
                  </a:cubicBezTo>
                  <a:cubicBezTo>
                    <a:pt x="5874" y="11509"/>
                    <a:pt x="4584" y="11338"/>
                    <a:pt x="3374" y="11008"/>
                  </a:cubicBezTo>
                  <a:cubicBezTo>
                    <a:pt x="3101" y="10917"/>
                    <a:pt x="2493" y="10704"/>
                    <a:pt x="2493" y="10309"/>
                  </a:cubicBezTo>
                  <a:cubicBezTo>
                    <a:pt x="2493" y="10066"/>
                    <a:pt x="2767" y="9823"/>
                    <a:pt x="2949" y="9671"/>
                  </a:cubicBezTo>
                  <a:cubicBezTo>
                    <a:pt x="3800" y="9002"/>
                    <a:pt x="4742" y="8485"/>
                    <a:pt x="5776" y="8181"/>
                  </a:cubicBezTo>
                  <a:cubicBezTo>
                    <a:pt x="5836" y="8151"/>
                    <a:pt x="5867" y="8121"/>
                    <a:pt x="5928" y="8029"/>
                  </a:cubicBezTo>
                  <a:cubicBezTo>
                    <a:pt x="5958" y="7999"/>
                    <a:pt x="5958" y="7938"/>
                    <a:pt x="5928" y="7847"/>
                  </a:cubicBezTo>
                  <a:lnTo>
                    <a:pt x="4347" y="5263"/>
                  </a:lnTo>
                  <a:cubicBezTo>
                    <a:pt x="4329" y="5190"/>
                    <a:pt x="4266" y="5150"/>
                    <a:pt x="4199" y="5150"/>
                  </a:cubicBezTo>
                  <a:cubicBezTo>
                    <a:pt x="4155" y="5150"/>
                    <a:pt x="4109" y="5167"/>
                    <a:pt x="4074" y="5203"/>
                  </a:cubicBezTo>
                  <a:cubicBezTo>
                    <a:pt x="3952" y="5233"/>
                    <a:pt x="3891" y="5385"/>
                    <a:pt x="3982" y="5507"/>
                  </a:cubicBezTo>
                  <a:lnTo>
                    <a:pt x="5381" y="7847"/>
                  </a:lnTo>
                  <a:cubicBezTo>
                    <a:pt x="4408" y="8181"/>
                    <a:pt x="3496" y="8698"/>
                    <a:pt x="2706" y="9336"/>
                  </a:cubicBezTo>
                  <a:cubicBezTo>
                    <a:pt x="2432" y="9549"/>
                    <a:pt x="2067" y="9914"/>
                    <a:pt x="2067" y="10370"/>
                  </a:cubicBezTo>
                  <a:cubicBezTo>
                    <a:pt x="2128" y="10856"/>
                    <a:pt x="2554" y="11221"/>
                    <a:pt x="3314" y="11464"/>
                  </a:cubicBezTo>
                  <a:cubicBezTo>
                    <a:pt x="4529" y="11768"/>
                    <a:pt x="5806" y="11950"/>
                    <a:pt x="7113" y="11950"/>
                  </a:cubicBezTo>
                  <a:cubicBezTo>
                    <a:pt x="7660" y="11950"/>
                    <a:pt x="8207" y="11920"/>
                    <a:pt x="8663" y="11920"/>
                  </a:cubicBezTo>
                  <a:cubicBezTo>
                    <a:pt x="9302" y="11829"/>
                    <a:pt x="10031" y="11677"/>
                    <a:pt x="10487" y="11191"/>
                  </a:cubicBezTo>
                  <a:cubicBezTo>
                    <a:pt x="10973" y="10704"/>
                    <a:pt x="11034" y="9975"/>
                    <a:pt x="11125" y="9245"/>
                  </a:cubicBezTo>
                  <a:lnTo>
                    <a:pt x="11490" y="4838"/>
                  </a:lnTo>
                  <a:cubicBezTo>
                    <a:pt x="11612" y="3804"/>
                    <a:pt x="11672" y="2680"/>
                    <a:pt x="10913" y="1920"/>
                  </a:cubicBezTo>
                  <a:cubicBezTo>
                    <a:pt x="10335" y="1312"/>
                    <a:pt x="9423" y="1190"/>
                    <a:pt x="8785" y="1130"/>
                  </a:cubicBezTo>
                  <a:lnTo>
                    <a:pt x="304" y="5"/>
                  </a:lnTo>
                  <a:cubicBezTo>
                    <a:pt x="292" y="2"/>
                    <a:pt x="278"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flipH="1">
              <a:off x="2614609" y="3288392"/>
              <a:ext cx="303781" cy="63204"/>
            </a:xfrm>
            <a:custGeom>
              <a:avLst/>
              <a:gdLst/>
              <a:ahLst/>
              <a:cxnLst/>
              <a:rect l="l" t="t" r="r" b="b"/>
              <a:pathLst>
                <a:path w="9728" h="2024" extrusionOk="0">
                  <a:moveTo>
                    <a:pt x="3172" y="1"/>
                  </a:moveTo>
                  <a:cubicBezTo>
                    <a:pt x="2183" y="1"/>
                    <a:pt x="1198" y="106"/>
                    <a:pt x="244" y="321"/>
                  </a:cubicBezTo>
                  <a:cubicBezTo>
                    <a:pt x="92" y="321"/>
                    <a:pt x="1" y="473"/>
                    <a:pt x="62" y="595"/>
                  </a:cubicBezTo>
                  <a:cubicBezTo>
                    <a:pt x="62" y="722"/>
                    <a:pt x="167" y="785"/>
                    <a:pt x="255" y="785"/>
                  </a:cubicBezTo>
                  <a:cubicBezTo>
                    <a:pt x="273" y="785"/>
                    <a:pt x="290" y="782"/>
                    <a:pt x="305" y="777"/>
                  </a:cubicBezTo>
                  <a:cubicBezTo>
                    <a:pt x="1201" y="587"/>
                    <a:pt x="2124" y="494"/>
                    <a:pt x="3051" y="494"/>
                  </a:cubicBezTo>
                  <a:cubicBezTo>
                    <a:pt x="5236" y="494"/>
                    <a:pt x="7442" y="1011"/>
                    <a:pt x="9363" y="1993"/>
                  </a:cubicBezTo>
                  <a:cubicBezTo>
                    <a:pt x="9393" y="2024"/>
                    <a:pt x="9423" y="2024"/>
                    <a:pt x="9484" y="2024"/>
                  </a:cubicBezTo>
                  <a:cubicBezTo>
                    <a:pt x="9545" y="2024"/>
                    <a:pt x="9636" y="1993"/>
                    <a:pt x="9697" y="1872"/>
                  </a:cubicBezTo>
                  <a:cubicBezTo>
                    <a:pt x="9727" y="1750"/>
                    <a:pt x="9697" y="1659"/>
                    <a:pt x="9575" y="1568"/>
                  </a:cubicBezTo>
                  <a:cubicBezTo>
                    <a:pt x="7639" y="536"/>
                    <a:pt x="5397" y="1"/>
                    <a:pt x="3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flipH="1">
              <a:off x="2551024" y="3326802"/>
              <a:ext cx="154732" cy="202292"/>
            </a:xfrm>
            <a:custGeom>
              <a:avLst/>
              <a:gdLst/>
              <a:ahLst/>
              <a:cxnLst/>
              <a:rect l="l" t="t" r="r" b="b"/>
              <a:pathLst>
                <a:path w="4955" h="6478" extrusionOk="0">
                  <a:moveTo>
                    <a:pt x="4489" y="0"/>
                  </a:moveTo>
                  <a:cubicBezTo>
                    <a:pt x="3375" y="0"/>
                    <a:pt x="2244" y="214"/>
                    <a:pt x="1247" y="642"/>
                  </a:cubicBezTo>
                  <a:cubicBezTo>
                    <a:pt x="882" y="854"/>
                    <a:pt x="396" y="1067"/>
                    <a:pt x="183" y="1553"/>
                  </a:cubicBezTo>
                  <a:cubicBezTo>
                    <a:pt x="0" y="2070"/>
                    <a:pt x="122" y="2587"/>
                    <a:pt x="608" y="3286"/>
                  </a:cubicBezTo>
                  <a:cubicBezTo>
                    <a:pt x="1611" y="4623"/>
                    <a:pt x="2888" y="5718"/>
                    <a:pt x="4408" y="6417"/>
                  </a:cubicBezTo>
                  <a:cubicBezTo>
                    <a:pt x="4438" y="6478"/>
                    <a:pt x="4499" y="6478"/>
                    <a:pt x="4529" y="6478"/>
                  </a:cubicBezTo>
                  <a:cubicBezTo>
                    <a:pt x="4651" y="6478"/>
                    <a:pt x="4712" y="6386"/>
                    <a:pt x="4742" y="6265"/>
                  </a:cubicBezTo>
                  <a:cubicBezTo>
                    <a:pt x="4803" y="6174"/>
                    <a:pt x="4742" y="6022"/>
                    <a:pt x="4651" y="5961"/>
                  </a:cubicBezTo>
                  <a:cubicBezTo>
                    <a:pt x="3222" y="5292"/>
                    <a:pt x="1976" y="4259"/>
                    <a:pt x="1034" y="2982"/>
                  </a:cubicBezTo>
                  <a:cubicBezTo>
                    <a:pt x="639" y="2435"/>
                    <a:pt x="548" y="2009"/>
                    <a:pt x="639" y="1705"/>
                  </a:cubicBezTo>
                  <a:cubicBezTo>
                    <a:pt x="760" y="1402"/>
                    <a:pt x="1155" y="1189"/>
                    <a:pt x="1459" y="1067"/>
                  </a:cubicBezTo>
                  <a:cubicBezTo>
                    <a:pt x="2400" y="668"/>
                    <a:pt x="3473" y="456"/>
                    <a:pt x="4505" y="456"/>
                  </a:cubicBezTo>
                  <a:cubicBezTo>
                    <a:pt x="4574" y="456"/>
                    <a:pt x="4643" y="457"/>
                    <a:pt x="4712" y="459"/>
                  </a:cubicBezTo>
                  <a:cubicBezTo>
                    <a:pt x="4833" y="459"/>
                    <a:pt x="4955" y="338"/>
                    <a:pt x="4955" y="246"/>
                  </a:cubicBezTo>
                  <a:cubicBezTo>
                    <a:pt x="4955" y="125"/>
                    <a:pt x="4833" y="3"/>
                    <a:pt x="4712" y="3"/>
                  </a:cubicBezTo>
                  <a:cubicBezTo>
                    <a:pt x="4638" y="1"/>
                    <a:pt x="4563" y="0"/>
                    <a:pt x="4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flipH="1">
              <a:off x="2600363" y="3150989"/>
              <a:ext cx="83565" cy="193017"/>
            </a:xfrm>
            <a:custGeom>
              <a:avLst/>
              <a:gdLst/>
              <a:ahLst/>
              <a:cxnLst/>
              <a:rect l="l" t="t" r="r" b="b"/>
              <a:pathLst>
                <a:path w="2676" h="6181" extrusionOk="0">
                  <a:moveTo>
                    <a:pt x="243" y="1"/>
                  </a:moveTo>
                  <a:cubicBezTo>
                    <a:pt x="192" y="1"/>
                    <a:pt x="142" y="15"/>
                    <a:pt x="92" y="41"/>
                  </a:cubicBezTo>
                  <a:cubicBezTo>
                    <a:pt x="1" y="162"/>
                    <a:pt x="1" y="284"/>
                    <a:pt x="61" y="405"/>
                  </a:cubicBezTo>
                  <a:cubicBezTo>
                    <a:pt x="1308" y="1955"/>
                    <a:pt x="2067" y="3931"/>
                    <a:pt x="2189" y="5937"/>
                  </a:cubicBezTo>
                  <a:cubicBezTo>
                    <a:pt x="2189" y="6059"/>
                    <a:pt x="2311" y="6180"/>
                    <a:pt x="2432" y="6180"/>
                  </a:cubicBezTo>
                  <a:cubicBezTo>
                    <a:pt x="2523" y="6180"/>
                    <a:pt x="2645" y="6059"/>
                    <a:pt x="2675" y="5907"/>
                  </a:cubicBezTo>
                  <a:cubicBezTo>
                    <a:pt x="2584" y="3779"/>
                    <a:pt x="1764" y="1712"/>
                    <a:pt x="456" y="101"/>
                  </a:cubicBezTo>
                  <a:cubicBezTo>
                    <a:pt x="385" y="30"/>
                    <a:pt x="314"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24"/>
          <p:cNvGrpSpPr/>
          <p:nvPr/>
        </p:nvGrpSpPr>
        <p:grpSpPr>
          <a:xfrm>
            <a:off x="6006463" y="2981910"/>
            <a:ext cx="993690" cy="2503826"/>
            <a:chOff x="5872163" y="3151010"/>
            <a:chExt cx="993690" cy="2503826"/>
          </a:xfrm>
        </p:grpSpPr>
        <p:sp>
          <p:nvSpPr>
            <p:cNvPr id="328" name="Google Shape;328;p24"/>
            <p:cNvSpPr/>
            <p:nvPr/>
          </p:nvSpPr>
          <p:spPr>
            <a:xfrm>
              <a:off x="5872163" y="3151010"/>
              <a:ext cx="993690" cy="2503826"/>
            </a:xfrm>
            <a:custGeom>
              <a:avLst/>
              <a:gdLst/>
              <a:ahLst/>
              <a:cxnLst/>
              <a:rect l="l" t="t" r="r" b="b"/>
              <a:pathLst>
                <a:path w="32950" h="83025" extrusionOk="0">
                  <a:moveTo>
                    <a:pt x="7357" y="0"/>
                  </a:moveTo>
                  <a:cubicBezTo>
                    <a:pt x="7171" y="0"/>
                    <a:pt x="6994" y="30"/>
                    <a:pt x="6840" y="105"/>
                  </a:cubicBezTo>
                  <a:cubicBezTo>
                    <a:pt x="5988" y="439"/>
                    <a:pt x="4894" y="6518"/>
                    <a:pt x="4894" y="6518"/>
                  </a:cubicBezTo>
                  <a:cubicBezTo>
                    <a:pt x="4894" y="6518"/>
                    <a:pt x="1" y="8069"/>
                    <a:pt x="1" y="9528"/>
                  </a:cubicBezTo>
                  <a:cubicBezTo>
                    <a:pt x="1" y="10956"/>
                    <a:pt x="12037" y="33601"/>
                    <a:pt x="12037" y="33601"/>
                  </a:cubicBezTo>
                  <a:lnTo>
                    <a:pt x="8846" y="83024"/>
                  </a:lnTo>
                  <a:lnTo>
                    <a:pt x="32949" y="83024"/>
                  </a:lnTo>
                  <a:lnTo>
                    <a:pt x="25047" y="27309"/>
                  </a:lnTo>
                  <a:cubicBezTo>
                    <a:pt x="25047" y="27309"/>
                    <a:pt x="26870" y="10591"/>
                    <a:pt x="26658" y="9315"/>
                  </a:cubicBezTo>
                  <a:cubicBezTo>
                    <a:pt x="26475" y="8008"/>
                    <a:pt x="24195" y="5789"/>
                    <a:pt x="24195" y="5789"/>
                  </a:cubicBezTo>
                  <a:cubicBezTo>
                    <a:pt x="24195" y="5789"/>
                    <a:pt x="23466" y="4178"/>
                    <a:pt x="22554" y="3813"/>
                  </a:cubicBezTo>
                  <a:cubicBezTo>
                    <a:pt x="21647" y="3450"/>
                    <a:pt x="10151" y="561"/>
                    <a:pt x="9134" y="561"/>
                  </a:cubicBezTo>
                  <a:cubicBezTo>
                    <a:pt x="9129" y="561"/>
                    <a:pt x="9124" y="561"/>
                    <a:pt x="9119" y="561"/>
                  </a:cubicBezTo>
                  <a:cubicBezTo>
                    <a:pt x="9119" y="561"/>
                    <a:pt x="8158" y="0"/>
                    <a:pt x="7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161828" y="3358586"/>
              <a:ext cx="347445" cy="403357"/>
            </a:xfrm>
            <a:custGeom>
              <a:avLst/>
              <a:gdLst/>
              <a:ahLst/>
              <a:cxnLst/>
              <a:rect l="l" t="t" r="r" b="b"/>
              <a:pathLst>
                <a:path w="11521" h="13375" extrusionOk="0">
                  <a:moveTo>
                    <a:pt x="11247" y="0"/>
                  </a:moveTo>
                  <a:lnTo>
                    <a:pt x="3587" y="1003"/>
                  </a:lnTo>
                  <a:cubicBezTo>
                    <a:pt x="2463" y="1155"/>
                    <a:pt x="1460" y="1368"/>
                    <a:pt x="760" y="2128"/>
                  </a:cubicBezTo>
                  <a:cubicBezTo>
                    <a:pt x="92" y="2918"/>
                    <a:pt x="1" y="3982"/>
                    <a:pt x="1" y="4955"/>
                  </a:cubicBezTo>
                  <a:cubicBezTo>
                    <a:pt x="1" y="6566"/>
                    <a:pt x="92" y="8207"/>
                    <a:pt x="274" y="9788"/>
                  </a:cubicBezTo>
                  <a:cubicBezTo>
                    <a:pt x="396" y="10821"/>
                    <a:pt x="608" y="11885"/>
                    <a:pt x="1368" y="12554"/>
                  </a:cubicBezTo>
                  <a:cubicBezTo>
                    <a:pt x="2007" y="13101"/>
                    <a:pt x="2888" y="13253"/>
                    <a:pt x="3739" y="13253"/>
                  </a:cubicBezTo>
                  <a:cubicBezTo>
                    <a:pt x="3922" y="13253"/>
                    <a:pt x="4104" y="13253"/>
                    <a:pt x="4347" y="13374"/>
                  </a:cubicBezTo>
                  <a:cubicBezTo>
                    <a:pt x="5563" y="13283"/>
                    <a:pt x="6779" y="13131"/>
                    <a:pt x="7934" y="12918"/>
                  </a:cubicBezTo>
                  <a:cubicBezTo>
                    <a:pt x="8603" y="12766"/>
                    <a:pt x="9393" y="12523"/>
                    <a:pt x="9666" y="11854"/>
                  </a:cubicBezTo>
                  <a:cubicBezTo>
                    <a:pt x="9818" y="11429"/>
                    <a:pt x="9727" y="10973"/>
                    <a:pt x="9423" y="10547"/>
                  </a:cubicBezTo>
                  <a:cubicBezTo>
                    <a:pt x="9150" y="10183"/>
                    <a:pt x="8785" y="9879"/>
                    <a:pt x="8359" y="9727"/>
                  </a:cubicBezTo>
                  <a:cubicBezTo>
                    <a:pt x="8086" y="9605"/>
                    <a:pt x="7782" y="9514"/>
                    <a:pt x="7539" y="9453"/>
                  </a:cubicBezTo>
                  <a:cubicBezTo>
                    <a:pt x="7113" y="9332"/>
                    <a:pt x="6718" y="9210"/>
                    <a:pt x="6384" y="9028"/>
                  </a:cubicBezTo>
                  <a:lnTo>
                    <a:pt x="8329" y="6778"/>
                  </a:lnTo>
                  <a:cubicBezTo>
                    <a:pt x="8390" y="6687"/>
                    <a:pt x="8390" y="6535"/>
                    <a:pt x="8299" y="6444"/>
                  </a:cubicBezTo>
                  <a:cubicBezTo>
                    <a:pt x="8244" y="6417"/>
                    <a:pt x="8183" y="6402"/>
                    <a:pt x="8124" y="6402"/>
                  </a:cubicBezTo>
                  <a:cubicBezTo>
                    <a:pt x="8053" y="6402"/>
                    <a:pt x="7984" y="6424"/>
                    <a:pt x="7934" y="6474"/>
                  </a:cubicBezTo>
                  <a:lnTo>
                    <a:pt x="5867" y="8906"/>
                  </a:lnTo>
                  <a:cubicBezTo>
                    <a:pt x="5806" y="8997"/>
                    <a:pt x="5806" y="9028"/>
                    <a:pt x="5806" y="9119"/>
                  </a:cubicBezTo>
                  <a:cubicBezTo>
                    <a:pt x="5806" y="9149"/>
                    <a:pt x="5837" y="9210"/>
                    <a:pt x="5897" y="9271"/>
                  </a:cubicBezTo>
                  <a:cubicBezTo>
                    <a:pt x="6353" y="9605"/>
                    <a:pt x="6870" y="9727"/>
                    <a:pt x="7356" y="9879"/>
                  </a:cubicBezTo>
                  <a:cubicBezTo>
                    <a:pt x="7630" y="9939"/>
                    <a:pt x="7903" y="9970"/>
                    <a:pt x="8177" y="10091"/>
                  </a:cubicBezTo>
                  <a:cubicBezTo>
                    <a:pt x="8511" y="10213"/>
                    <a:pt x="8846" y="10487"/>
                    <a:pt x="9058" y="10730"/>
                  </a:cubicBezTo>
                  <a:cubicBezTo>
                    <a:pt x="9180" y="10943"/>
                    <a:pt x="9332" y="11246"/>
                    <a:pt x="9180" y="11581"/>
                  </a:cubicBezTo>
                  <a:cubicBezTo>
                    <a:pt x="8998" y="12067"/>
                    <a:pt x="8359" y="12219"/>
                    <a:pt x="7812" y="12341"/>
                  </a:cubicBezTo>
                  <a:cubicBezTo>
                    <a:pt x="6657" y="12554"/>
                    <a:pt x="5441" y="12705"/>
                    <a:pt x="4256" y="12797"/>
                  </a:cubicBezTo>
                  <a:cubicBezTo>
                    <a:pt x="4089" y="12802"/>
                    <a:pt x="3919" y="12807"/>
                    <a:pt x="3747" y="12807"/>
                  </a:cubicBezTo>
                  <a:cubicBezTo>
                    <a:pt x="2979" y="12807"/>
                    <a:pt x="2188" y="12716"/>
                    <a:pt x="1642" y="12219"/>
                  </a:cubicBezTo>
                  <a:cubicBezTo>
                    <a:pt x="1004" y="11642"/>
                    <a:pt x="852" y="10669"/>
                    <a:pt x="730" y="9757"/>
                  </a:cubicBezTo>
                  <a:cubicBezTo>
                    <a:pt x="548" y="8146"/>
                    <a:pt x="456" y="6566"/>
                    <a:pt x="456" y="4955"/>
                  </a:cubicBezTo>
                  <a:cubicBezTo>
                    <a:pt x="456" y="4104"/>
                    <a:pt x="548" y="3070"/>
                    <a:pt x="1095" y="2432"/>
                  </a:cubicBezTo>
                  <a:cubicBezTo>
                    <a:pt x="1703" y="1763"/>
                    <a:pt x="2675" y="1611"/>
                    <a:pt x="3648" y="1459"/>
                  </a:cubicBezTo>
                  <a:lnTo>
                    <a:pt x="11338" y="456"/>
                  </a:lnTo>
                  <a:cubicBezTo>
                    <a:pt x="11429" y="395"/>
                    <a:pt x="11521" y="304"/>
                    <a:pt x="11521" y="183"/>
                  </a:cubicBezTo>
                  <a:cubicBezTo>
                    <a:pt x="11490" y="61"/>
                    <a:pt x="11369" y="0"/>
                    <a:pt x="1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23404" y="3333827"/>
              <a:ext cx="191621" cy="319941"/>
            </a:xfrm>
            <a:custGeom>
              <a:avLst/>
              <a:gdLst/>
              <a:ahLst/>
              <a:cxnLst/>
              <a:rect l="l" t="t" r="r" b="b"/>
              <a:pathLst>
                <a:path w="6354" h="10609" extrusionOk="0">
                  <a:moveTo>
                    <a:pt x="4408" y="0"/>
                  </a:moveTo>
                  <a:lnTo>
                    <a:pt x="274" y="61"/>
                  </a:lnTo>
                  <a:lnTo>
                    <a:pt x="214" y="61"/>
                  </a:lnTo>
                  <a:cubicBezTo>
                    <a:pt x="62" y="61"/>
                    <a:pt x="1" y="152"/>
                    <a:pt x="1" y="274"/>
                  </a:cubicBezTo>
                  <a:cubicBezTo>
                    <a:pt x="1" y="396"/>
                    <a:pt x="122" y="517"/>
                    <a:pt x="214" y="517"/>
                  </a:cubicBezTo>
                  <a:lnTo>
                    <a:pt x="4378" y="456"/>
                  </a:lnTo>
                  <a:lnTo>
                    <a:pt x="4439" y="456"/>
                  </a:lnTo>
                  <a:cubicBezTo>
                    <a:pt x="5168" y="456"/>
                    <a:pt x="5624" y="608"/>
                    <a:pt x="5746" y="973"/>
                  </a:cubicBezTo>
                  <a:cubicBezTo>
                    <a:pt x="5837" y="1216"/>
                    <a:pt x="5685" y="1581"/>
                    <a:pt x="5320" y="2037"/>
                  </a:cubicBezTo>
                  <a:cubicBezTo>
                    <a:pt x="4135" y="3344"/>
                    <a:pt x="2645" y="4408"/>
                    <a:pt x="973" y="5107"/>
                  </a:cubicBezTo>
                  <a:cubicBezTo>
                    <a:pt x="913" y="5137"/>
                    <a:pt x="821" y="5228"/>
                    <a:pt x="821" y="5289"/>
                  </a:cubicBezTo>
                  <a:cubicBezTo>
                    <a:pt x="821" y="5380"/>
                    <a:pt x="821" y="5472"/>
                    <a:pt x="913" y="5532"/>
                  </a:cubicBezTo>
                  <a:cubicBezTo>
                    <a:pt x="2493" y="6839"/>
                    <a:pt x="3770" y="8572"/>
                    <a:pt x="4591" y="10457"/>
                  </a:cubicBezTo>
                  <a:cubicBezTo>
                    <a:pt x="4621" y="10578"/>
                    <a:pt x="4743" y="10609"/>
                    <a:pt x="4834" y="10609"/>
                  </a:cubicBezTo>
                  <a:cubicBezTo>
                    <a:pt x="4864" y="10609"/>
                    <a:pt x="4894" y="10609"/>
                    <a:pt x="4986" y="10578"/>
                  </a:cubicBezTo>
                  <a:cubicBezTo>
                    <a:pt x="5077" y="10548"/>
                    <a:pt x="5138" y="10396"/>
                    <a:pt x="5077" y="10274"/>
                  </a:cubicBezTo>
                  <a:cubicBezTo>
                    <a:pt x="4287" y="8420"/>
                    <a:pt x="3071" y="6748"/>
                    <a:pt x="1551" y="5411"/>
                  </a:cubicBezTo>
                  <a:cubicBezTo>
                    <a:pt x="3162" y="4681"/>
                    <a:pt x="4560" y="3648"/>
                    <a:pt x="5685" y="2341"/>
                  </a:cubicBezTo>
                  <a:cubicBezTo>
                    <a:pt x="6202" y="1763"/>
                    <a:pt x="6353" y="1277"/>
                    <a:pt x="6202" y="821"/>
                  </a:cubicBezTo>
                  <a:cubicBezTo>
                    <a:pt x="5898" y="0"/>
                    <a:pt x="4743" y="0"/>
                    <a:pt x="4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116923" y="3304423"/>
              <a:ext cx="331853" cy="41346"/>
            </a:xfrm>
            <a:custGeom>
              <a:avLst/>
              <a:gdLst/>
              <a:ahLst/>
              <a:cxnLst/>
              <a:rect l="l" t="t" r="r" b="b"/>
              <a:pathLst>
                <a:path w="11004" h="1371" extrusionOk="0">
                  <a:moveTo>
                    <a:pt x="7177" y="0"/>
                  </a:moveTo>
                  <a:cubicBezTo>
                    <a:pt x="4823" y="0"/>
                    <a:pt x="2456" y="311"/>
                    <a:pt x="183" y="915"/>
                  </a:cubicBezTo>
                  <a:cubicBezTo>
                    <a:pt x="91" y="915"/>
                    <a:pt x="0" y="1067"/>
                    <a:pt x="31" y="1188"/>
                  </a:cubicBezTo>
                  <a:cubicBezTo>
                    <a:pt x="91" y="1279"/>
                    <a:pt x="152" y="1371"/>
                    <a:pt x="274" y="1371"/>
                  </a:cubicBezTo>
                  <a:lnTo>
                    <a:pt x="304" y="1371"/>
                  </a:lnTo>
                  <a:cubicBezTo>
                    <a:pt x="2541" y="781"/>
                    <a:pt x="4901" y="477"/>
                    <a:pt x="7238" y="477"/>
                  </a:cubicBezTo>
                  <a:cubicBezTo>
                    <a:pt x="8393" y="477"/>
                    <a:pt x="9543" y="551"/>
                    <a:pt x="10669" y="702"/>
                  </a:cubicBezTo>
                  <a:cubicBezTo>
                    <a:pt x="10691" y="713"/>
                    <a:pt x="10715" y="718"/>
                    <a:pt x="10738" y="718"/>
                  </a:cubicBezTo>
                  <a:cubicBezTo>
                    <a:pt x="10841" y="718"/>
                    <a:pt x="10943" y="619"/>
                    <a:pt x="10943" y="520"/>
                  </a:cubicBezTo>
                  <a:cubicBezTo>
                    <a:pt x="11003" y="368"/>
                    <a:pt x="10882" y="246"/>
                    <a:pt x="10760" y="246"/>
                  </a:cubicBezTo>
                  <a:cubicBezTo>
                    <a:pt x="9578" y="82"/>
                    <a:pt x="8379" y="0"/>
                    <a:pt x="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064660" y="3164943"/>
              <a:ext cx="96293" cy="172591"/>
            </a:xfrm>
            <a:custGeom>
              <a:avLst/>
              <a:gdLst/>
              <a:ahLst/>
              <a:cxnLst/>
              <a:rect l="l" t="t" r="r" b="b"/>
              <a:pathLst>
                <a:path w="3193" h="5723" extrusionOk="0">
                  <a:moveTo>
                    <a:pt x="2934" y="0"/>
                  </a:moveTo>
                  <a:cubicBezTo>
                    <a:pt x="2873" y="0"/>
                    <a:pt x="2812" y="23"/>
                    <a:pt x="2767" y="68"/>
                  </a:cubicBezTo>
                  <a:cubicBezTo>
                    <a:pt x="1277" y="1497"/>
                    <a:pt x="335" y="3442"/>
                    <a:pt x="31" y="5448"/>
                  </a:cubicBezTo>
                  <a:cubicBezTo>
                    <a:pt x="1" y="5570"/>
                    <a:pt x="122" y="5692"/>
                    <a:pt x="274" y="5722"/>
                  </a:cubicBezTo>
                  <a:cubicBezTo>
                    <a:pt x="365" y="5722"/>
                    <a:pt x="487" y="5661"/>
                    <a:pt x="517" y="5570"/>
                  </a:cubicBezTo>
                  <a:cubicBezTo>
                    <a:pt x="821" y="3625"/>
                    <a:pt x="1733" y="1801"/>
                    <a:pt x="3101" y="403"/>
                  </a:cubicBezTo>
                  <a:cubicBezTo>
                    <a:pt x="3192" y="281"/>
                    <a:pt x="3192" y="129"/>
                    <a:pt x="3101" y="68"/>
                  </a:cubicBezTo>
                  <a:cubicBezTo>
                    <a:pt x="3055" y="23"/>
                    <a:pt x="2995" y="0"/>
                    <a:pt x="2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txBox="1"/>
          <p:nvPr/>
        </p:nvSpPr>
        <p:spPr>
          <a:xfrm>
            <a:off x="1674738" y="1863750"/>
            <a:ext cx="58284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1200"/>
              </a:spcAft>
              <a:buNone/>
            </a:pPr>
            <a:endParaRPr>
              <a:latin typeface="Abel"/>
              <a:ea typeface="Abel"/>
              <a:cs typeface="Abel"/>
              <a:sym typeface="Abe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42"/>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a:t>
            </a:r>
            <a:r>
              <a:rPr lang="en">
                <a:solidFill>
                  <a:schemeClr val="dk2"/>
                </a:solidFill>
              </a:rPr>
              <a:t>INVOLVED</a:t>
            </a:r>
            <a:endParaRPr>
              <a:solidFill>
                <a:schemeClr val="dk2"/>
              </a:solidFill>
            </a:endParaRPr>
          </a:p>
        </p:txBody>
      </p:sp>
      <p:grpSp>
        <p:nvGrpSpPr>
          <p:cNvPr id="1001" name="Google Shape;1001;p42"/>
          <p:cNvGrpSpPr/>
          <p:nvPr/>
        </p:nvGrpSpPr>
        <p:grpSpPr>
          <a:xfrm>
            <a:off x="1111474" y="2495201"/>
            <a:ext cx="7075232" cy="720311"/>
            <a:chOff x="1034282" y="2497863"/>
            <a:chExt cx="7075232" cy="720311"/>
          </a:xfrm>
        </p:grpSpPr>
        <p:sp>
          <p:nvSpPr>
            <p:cNvPr id="1002" name="Google Shape;1002;p42"/>
            <p:cNvSpPr/>
            <p:nvPr/>
          </p:nvSpPr>
          <p:spPr>
            <a:xfrm>
              <a:off x="1930835" y="3070471"/>
              <a:ext cx="235520" cy="147702"/>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3247197" y="2497863"/>
              <a:ext cx="235520" cy="147702"/>
            </a:xfrm>
            <a:custGeom>
              <a:avLst/>
              <a:gdLst/>
              <a:ahLst/>
              <a:cxnLst/>
              <a:rect l="l" t="t" r="r" b="b"/>
              <a:pathLst>
                <a:path w="1405" h="1201" extrusionOk="0">
                  <a:moveTo>
                    <a:pt x="696" y="0"/>
                  </a:moveTo>
                  <a:lnTo>
                    <a:pt x="348" y="600"/>
                  </a:lnTo>
                  <a:lnTo>
                    <a:pt x="0" y="1200"/>
                  </a:lnTo>
                  <a:lnTo>
                    <a:pt x="1404" y="1200"/>
                  </a:lnTo>
                  <a:lnTo>
                    <a:pt x="1056" y="600"/>
                  </a:lnTo>
                  <a:lnTo>
                    <a:pt x="696"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4562776" y="3064679"/>
              <a:ext cx="235520" cy="147702"/>
            </a:xfrm>
            <a:custGeom>
              <a:avLst/>
              <a:gdLst/>
              <a:ahLst/>
              <a:cxnLst/>
              <a:rect l="l" t="t" r="r" b="b"/>
              <a:pathLst>
                <a:path w="1405" h="1201" extrusionOk="0">
                  <a:moveTo>
                    <a:pt x="1" y="1"/>
                  </a:moveTo>
                  <a:lnTo>
                    <a:pt x="349" y="601"/>
                  </a:lnTo>
                  <a:lnTo>
                    <a:pt x="709" y="1201"/>
                  </a:lnTo>
                  <a:lnTo>
                    <a:pt x="1057" y="601"/>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5928812" y="2497863"/>
              <a:ext cx="227474" cy="147702"/>
            </a:xfrm>
            <a:custGeom>
              <a:avLst/>
              <a:gdLst/>
              <a:ahLst/>
              <a:cxnLst/>
              <a:rect l="l" t="t" r="r" b="b"/>
              <a:pathLst>
                <a:path w="1357" h="1201" extrusionOk="0">
                  <a:moveTo>
                    <a:pt x="708" y="0"/>
                  </a:moveTo>
                  <a:lnTo>
                    <a:pt x="360" y="600"/>
                  </a:lnTo>
                  <a:lnTo>
                    <a:pt x="0" y="1200"/>
                  </a:lnTo>
                  <a:lnTo>
                    <a:pt x="1356" y="1200"/>
                  </a:lnTo>
                  <a:lnTo>
                    <a:pt x="1056" y="600"/>
                  </a:lnTo>
                  <a:lnTo>
                    <a:pt x="7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6190319" y="2645442"/>
              <a:ext cx="1919196" cy="425151"/>
            </a:xfrm>
            <a:custGeom>
              <a:avLst/>
              <a:gdLst/>
              <a:ahLst/>
              <a:cxnLst/>
              <a:rect l="l" t="t" r="r" b="b"/>
              <a:pathLst>
                <a:path w="11449" h="3457" extrusionOk="0">
                  <a:moveTo>
                    <a:pt x="0" y="0"/>
                  </a:moveTo>
                  <a:lnTo>
                    <a:pt x="0" y="3457"/>
                  </a:lnTo>
                  <a:lnTo>
                    <a:pt x="9745" y="3457"/>
                  </a:lnTo>
                  <a:cubicBezTo>
                    <a:pt x="10693" y="3457"/>
                    <a:pt x="11449" y="2700"/>
                    <a:pt x="11449" y="1752"/>
                  </a:cubicBezTo>
                  <a:cubicBezTo>
                    <a:pt x="11449" y="756"/>
                    <a:pt x="10693" y="0"/>
                    <a:pt x="9745" y="0"/>
                  </a:cubicBezTo>
                  <a:close/>
                </a:path>
              </a:pathLst>
            </a:custGeom>
            <a:solidFill>
              <a:srgbClr val="252D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05</a:t>
              </a:r>
              <a:endParaRPr b="1">
                <a:solidFill>
                  <a:srgbClr val="FFFFFF"/>
                </a:solidFill>
              </a:endParaRPr>
            </a:p>
          </p:txBody>
        </p:sp>
        <p:sp>
          <p:nvSpPr>
            <p:cNvPr id="1007" name="Google Shape;1007;p42"/>
            <p:cNvSpPr/>
            <p:nvPr/>
          </p:nvSpPr>
          <p:spPr>
            <a:xfrm>
              <a:off x="4906758" y="2645442"/>
              <a:ext cx="1911317" cy="425151"/>
            </a:xfrm>
            <a:custGeom>
              <a:avLst/>
              <a:gdLst/>
              <a:ahLst/>
              <a:cxnLst/>
              <a:rect l="l" t="t" r="r" b="b"/>
              <a:pathLst>
                <a:path w="11402" h="3457" extrusionOk="0">
                  <a:moveTo>
                    <a:pt x="1" y="0"/>
                  </a:moveTo>
                  <a:lnTo>
                    <a:pt x="1" y="3457"/>
                  </a:lnTo>
                  <a:lnTo>
                    <a:pt x="9697" y="3457"/>
                  </a:lnTo>
                  <a:cubicBezTo>
                    <a:pt x="10657" y="3457"/>
                    <a:pt x="11402" y="2700"/>
                    <a:pt x="11402" y="1752"/>
                  </a:cubicBezTo>
                  <a:cubicBezTo>
                    <a:pt x="11402" y="756"/>
                    <a:pt x="10657" y="0"/>
                    <a:pt x="9697" y="0"/>
                  </a:cubicBezTo>
                  <a:close/>
                </a:path>
              </a:pathLst>
            </a:custGeom>
            <a:solidFill>
              <a:schemeClr val="accent2"/>
            </a:solidFill>
            <a:ln w="9525" cap="flat" cmpd="sng">
              <a:solidFill>
                <a:srgbClr val="FFE2E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04</a:t>
              </a:r>
              <a:endParaRPr b="1">
                <a:solidFill>
                  <a:schemeClr val="accent6"/>
                </a:solidFill>
              </a:endParaRPr>
            </a:p>
          </p:txBody>
        </p:sp>
        <p:sp>
          <p:nvSpPr>
            <p:cNvPr id="1008" name="Google Shape;1008;p42"/>
            <p:cNvSpPr/>
            <p:nvPr/>
          </p:nvSpPr>
          <p:spPr>
            <a:xfrm>
              <a:off x="3615318" y="2645442"/>
              <a:ext cx="1911150" cy="425151"/>
            </a:xfrm>
            <a:custGeom>
              <a:avLst/>
              <a:gdLst/>
              <a:ahLst/>
              <a:cxnLst/>
              <a:rect l="l" t="t" r="r" b="b"/>
              <a:pathLst>
                <a:path w="11401" h="3457" extrusionOk="0">
                  <a:moveTo>
                    <a:pt x="0" y="0"/>
                  </a:moveTo>
                  <a:lnTo>
                    <a:pt x="0" y="3457"/>
                  </a:lnTo>
                  <a:lnTo>
                    <a:pt x="9709" y="3457"/>
                  </a:lnTo>
                  <a:cubicBezTo>
                    <a:pt x="10657" y="3457"/>
                    <a:pt x="11401" y="2700"/>
                    <a:pt x="11401" y="1752"/>
                  </a:cubicBezTo>
                  <a:cubicBezTo>
                    <a:pt x="11401" y="756"/>
                    <a:pt x="10657" y="0"/>
                    <a:pt x="97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03</a:t>
              </a:r>
              <a:endParaRPr b="1">
                <a:solidFill>
                  <a:srgbClr val="FFFFFF"/>
                </a:solidFill>
              </a:endParaRPr>
            </a:p>
          </p:txBody>
        </p:sp>
        <p:sp>
          <p:nvSpPr>
            <p:cNvPr id="1009" name="Google Shape;1009;p42"/>
            <p:cNvSpPr/>
            <p:nvPr/>
          </p:nvSpPr>
          <p:spPr>
            <a:xfrm>
              <a:off x="2325722" y="2645442"/>
              <a:ext cx="1911317" cy="425151"/>
            </a:xfrm>
            <a:custGeom>
              <a:avLst/>
              <a:gdLst/>
              <a:ahLst/>
              <a:cxnLst/>
              <a:rect l="l" t="t" r="r" b="b"/>
              <a:pathLst>
                <a:path w="11402" h="3457" extrusionOk="0">
                  <a:moveTo>
                    <a:pt x="1" y="0"/>
                  </a:moveTo>
                  <a:lnTo>
                    <a:pt x="1" y="3457"/>
                  </a:lnTo>
                  <a:lnTo>
                    <a:pt x="9697" y="3457"/>
                  </a:lnTo>
                  <a:cubicBezTo>
                    <a:pt x="10645" y="3457"/>
                    <a:pt x="11402" y="2700"/>
                    <a:pt x="11402" y="1752"/>
                  </a:cubicBezTo>
                  <a:cubicBezTo>
                    <a:pt x="11402" y="756"/>
                    <a:pt x="10645" y="0"/>
                    <a:pt x="9697" y="0"/>
                  </a:cubicBezTo>
                  <a:close/>
                </a:path>
              </a:pathLst>
            </a:custGeom>
            <a:solidFill>
              <a:srgbClr val="F99900"/>
            </a:solidFill>
            <a:ln w="9525" cap="flat" cmpd="sng">
              <a:solidFill>
                <a:srgbClr val="F9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02</a:t>
              </a:r>
              <a:endParaRPr b="1">
                <a:solidFill>
                  <a:srgbClr val="FFFFFF"/>
                </a:solidFill>
              </a:endParaRPr>
            </a:p>
          </p:txBody>
        </p:sp>
        <p:sp>
          <p:nvSpPr>
            <p:cNvPr id="1010" name="Google Shape;1010;p42"/>
            <p:cNvSpPr/>
            <p:nvPr/>
          </p:nvSpPr>
          <p:spPr>
            <a:xfrm>
              <a:off x="1034282" y="2645442"/>
              <a:ext cx="1911317" cy="425151"/>
            </a:xfrm>
            <a:custGeom>
              <a:avLst/>
              <a:gdLst/>
              <a:ahLst/>
              <a:cxnLst/>
              <a:rect l="l" t="t" r="r" b="b"/>
              <a:pathLst>
                <a:path w="11402" h="3457" extrusionOk="0">
                  <a:moveTo>
                    <a:pt x="1704" y="0"/>
                  </a:moveTo>
                  <a:cubicBezTo>
                    <a:pt x="756" y="0"/>
                    <a:pt x="0" y="756"/>
                    <a:pt x="0" y="1752"/>
                  </a:cubicBezTo>
                  <a:cubicBezTo>
                    <a:pt x="0" y="2700"/>
                    <a:pt x="756" y="3457"/>
                    <a:pt x="1704" y="3457"/>
                  </a:cubicBezTo>
                  <a:lnTo>
                    <a:pt x="9697" y="3457"/>
                  </a:lnTo>
                  <a:cubicBezTo>
                    <a:pt x="10657" y="3457"/>
                    <a:pt x="11401" y="2700"/>
                    <a:pt x="11401" y="1752"/>
                  </a:cubicBezTo>
                  <a:cubicBezTo>
                    <a:pt x="11401" y="756"/>
                    <a:pt x="10657" y="0"/>
                    <a:pt x="9697" y="0"/>
                  </a:cubicBezTo>
                  <a:close/>
                </a:path>
              </a:pathLst>
            </a:custGeom>
            <a:solidFill>
              <a:schemeClr val="dk2"/>
            </a:solidFill>
            <a:ln w="9525" cap="flat" cmpd="sng">
              <a:solidFill>
                <a:srgbClr val="F277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01</a:t>
              </a:r>
              <a:endParaRPr b="1">
                <a:solidFill>
                  <a:srgbClr val="FFFFFF"/>
                </a:solidFill>
              </a:endParaRPr>
            </a:p>
          </p:txBody>
        </p:sp>
        <p:sp>
          <p:nvSpPr>
            <p:cNvPr id="1011" name="Google Shape;1011;p42"/>
            <p:cNvSpPr/>
            <p:nvPr/>
          </p:nvSpPr>
          <p:spPr>
            <a:xfrm>
              <a:off x="7246403" y="3070471"/>
              <a:ext cx="225462" cy="147702"/>
            </a:xfrm>
            <a:custGeom>
              <a:avLst/>
              <a:gdLst/>
              <a:ahLst/>
              <a:cxnLst/>
              <a:rect l="l" t="t" r="r" b="b"/>
              <a:pathLst>
                <a:path w="1345" h="1201" extrusionOk="0">
                  <a:moveTo>
                    <a:pt x="1" y="1"/>
                  </a:moveTo>
                  <a:lnTo>
                    <a:pt x="349" y="601"/>
                  </a:lnTo>
                  <a:lnTo>
                    <a:pt x="697" y="1201"/>
                  </a:lnTo>
                  <a:lnTo>
                    <a:pt x="1045" y="601"/>
                  </a:lnTo>
                  <a:lnTo>
                    <a:pt x="1345" y="1"/>
                  </a:lnTo>
                  <a:close/>
                </a:path>
              </a:pathLst>
            </a:custGeom>
            <a:solidFill>
              <a:srgbClr val="252D48"/>
            </a:solidFill>
            <a:ln w="9525" cap="flat" cmpd="sng">
              <a:solidFill>
                <a:srgbClr val="252D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42"/>
          <p:cNvSpPr txBox="1"/>
          <p:nvPr/>
        </p:nvSpPr>
        <p:spPr>
          <a:xfrm>
            <a:off x="1194888" y="3617850"/>
            <a:ext cx="171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bel"/>
                <a:ea typeface="Abel"/>
                <a:cs typeface="Abel"/>
                <a:sym typeface="Abel"/>
              </a:rPr>
              <a:t>Selecting an appropriate value for K which is the number of clusters or centroids</a:t>
            </a:r>
            <a:endParaRPr sz="1200">
              <a:latin typeface="Abel"/>
              <a:ea typeface="Abel"/>
              <a:cs typeface="Abel"/>
              <a:sym typeface="Abel"/>
            </a:endParaRPr>
          </a:p>
        </p:txBody>
      </p:sp>
      <p:sp>
        <p:nvSpPr>
          <p:cNvPr id="1013" name="Google Shape;1013;p42"/>
          <p:cNvSpPr txBox="1"/>
          <p:nvPr/>
        </p:nvSpPr>
        <p:spPr>
          <a:xfrm>
            <a:off x="2501088" y="1720300"/>
            <a:ext cx="171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bel"/>
                <a:ea typeface="Abel"/>
                <a:cs typeface="Abel"/>
                <a:sym typeface="Abel"/>
              </a:rPr>
              <a:t>Selecting random centroids for each cluster</a:t>
            </a:r>
            <a:endParaRPr sz="1200">
              <a:latin typeface="Abel"/>
              <a:ea typeface="Abel"/>
              <a:cs typeface="Abel"/>
              <a:sym typeface="Abel"/>
            </a:endParaRPr>
          </a:p>
        </p:txBody>
      </p:sp>
      <p:sp>
        <p:nvSpPr>
          <p:cNvPr id="1014" name="Google Shape;1014;p42"/>
          <p:cNvSpPr txBox="1"/>
          <p:nvPr/>
        </p:nvSpPr>
        <p:spPr>
          <a:xfrm>
            <a:off x="3878201" y="3455504"/>
            <a:ext cx="171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bel"/>
                <a:ea typeface="Abel"/>
                <a:cs typeface="Abel"/>
                <a:sym typeface="Abel"/>
              </a:rPr>
              <a:t>Assigning each data point to its closest centroid</a:t>
            </a:r>
            <a:endParaRPr sz="1200">
              <a:latin typeface="Abel"/>
              <a:ea typeface="Abel"/>
              <a:cs typeface="Abel"/>
              <a:sym typeface="Abel"/>
            </a:endParaRPr>
          </a:p>
        </p:txBody>
      </p:sp>
      <p:sp>
        <p:nvSpPr>
          <p:cNvPr id="1015" name="Google Shape;1015;p42"/>
          <p:cNvSpPr txBox="1"/>
          <p:nvPr/>
        </p:nvSpPr>
        <p:spPr>
          <a:xfrm>
            <a:off x="5303667" y="1878650"/>
            <a:ext cx="17184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bel"/>
                <a:ea typeface="Abel"/>
                <a:cs typeface="Abel"/>
                <a:sym typeface="Abel"/>
              </a:rPr>
              <a:t>Adjusting the centroid for the newly formed cluster in step 4</a:t>
            </a:r>
            <a:endParaRPr sz="1200">
              <a:latin typeface="Abel"/>
              <a:ea typeface="Abel"/>
              <a:cs typeface="Abel"/>
              <a:sym typeface="Abel"/>
            </a:endParaRPr>
          </a:p>
        </p:txBody>
      </p:sp>
      <p:sp>
        <p:nvSpPr>
          <p:cNvPr id="1016" name="Google Shape;1016;p42"/>
          <p:cNvSpPr txBox="1"/>
          <p:nvPr/>
        </p:nvSpPr>
        <p:spPr>
          <a:xfrm>
            <a:off x="6316748" y="3297157"/>
            <a:ext cx="22998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Abel"/>
                <a:ea typeface="Abel"/>
                <a:cs typeface="Abel"/>
                <a:sym typeface="Abel"/>
              </a:rPr>
              <a:t>Repeating step 4 till all the data points are perfectly organised within a cluster space</a:t>
            </a:r>
            <a:endParaRPr dirty="0">
              <a:latin typeface="Abel"/>
              <a:ea typeface="Abel"/>
              <a:cs typeface="Abel"/>
              <a:sym typeface="Ab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43"/>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Used</a:t>
            </a:r>
            <a:endParaRPr/>
          </a:p>
        </p:txBody>
      </p:sp>
      <p:graphicFrame>
        <p:nvGraphicFramePr>
          <p:cNvPr id="1022" name="Google Shape;1022;p43"/>
          <p:cNvGraphicFramePr/>
          <p:nvPr/>
        </p:nvGraphicFramePr>
        <p:xfrm>
          <a:off x="952500" y="1238250"/>
          <a:ext cx="3000000" cy="3000000"/>
        </p:xfrm>
        <a:graphic>
          <a:graphicData uri="http://schemas.openxmlformats.org/drawingml/2006/table">
            <a:tbl>
              <a:tblPr>
                <a:noFill/>
                <a:tableStyleId>{3B1A964C-F4FE-4658-AA19-EB1B8D54BC91}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Age</a:t>
                      </a:r>
                      <a:endParaRPr/>
                    </a:p>
                  </a:txBody>
                  <a:tcPr marL="91425" marR="91425" marT="91425" marB="91425"/>
                </a:tc>
                <a:tc>
                  <a:txBody>
                    <a:bodyPr/>
                    <a:lstStyle/>
                    <a:p>
                      <a:pPr marL="0" lvl="0" indent="0" algn="l" rtl="0">
                        <a:spcBef>
                          <a:spcPts val="0"/>
                        </a:spcBef>
                        <a:spcAft>
                          <a:spcPts val="0"/>
                        </a:spcAft>
                        <a:buNone/>
                      </a:pPr>
                      <a:r>
                        <a:rPr lang="en"/>
                        <a:t>Received less support from senior leaders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Gender</a:t>
                      </a:r>
                      <a:endParaRPr/>
                    </a:p>
                  </a:txBody>
                  <a:tcPr marL="91425" marR="91425" marT="91425" marB="91425"/>
                </a:tc>
                <a:tc>
                  <a:txBody>
                    <a:bodyPr/>
                    <a:lstStyle/>
                    <a:p>
                      <a:pPr marL="0" lvl="0" indent="0" algn="l" rtl="0">
                        <a:spcBef>
                          <a:spcPts val="0"/>
                        </a:spcBef>
                        <a:spcAft>
                          <a:spcPts val="0"/>
                        </a:spcAft>
                        <a:buNone/>
                      </a:pPr>
                      <a:r>
                        <a:rPr lang="en"/>
                        <a:t>Been passed over for most important assignments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Education</a:t>
                      </a:r>
                      <a:endParaRPr/>
                    </a:p>
                  </a:txBody>
                  <a:tcPr marL="91425" marR="91425" marT="91425" marB="91425"/>
                </a:tc>
                <a:tc>
                  <a:txBody>
                    <a:bodyPr/>
                    <a:lstStyle/>
                    <a:p>
                      <a:pPr marL="0" lvl="0" indent="0" algn="l" rtl="0">
                        <a:spcBef>
                          <a:spcPts val="0"/>
                        </a:spcBef>
                        <a:spcAft>
                          <a:spcPts val="0"/>
                        </a:spcAft>
                        <a:buNone/>
                      </a:pPr>
                      <a:r>
                        <a:rPr lang="en"/>
                        <a:t>Felt isolated at the workplace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Occupation</a:t>
                      </a:r>
                      <a:endParaRPr/>
                    </a:p>
                  </a:txBody>
                  <a:tcPr marL="91425" marR="91425" marT="91425" marB="91425"/>
                </a:tc>
                <a:tc>
                  <a:txBody>
                    <a:bodyPr/>
                    <a:lstStyle/>
                    <a:p>
                      <a:pPr marL="0" lvl="0" indent="0" algn="l" rtl="0">
                        <a:spcBef>
                          <a:spcPts val="0"/>
                        </a:spcBef>
                        <a:spcAft>
                          <a:spcPts val="0"/>
                        </a:spcAft>
                        <a:buNone/>
                      </a:pPr>
                      <a:r>
                        <a:rPr lang="en"/>
                        <a:t>Been denied a promotion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Earned less than a woman/man </a:t>
                      </a:r>
                      <a:endParaRPr/>
                    </a:p>
                  </a:txBody>
                  <a:tcPr marL="91425" marR="91425" marT="91425" marB="91425"/>
                </a:tc>
                <a:tc>
                  <a:txBody>
                    <a:bodyPr/>
                    <a:lstStyle/>
                    <a:p>
                      <a:pPr marL="0" lvl="0" indent="0" algn="l" rtl="0">
                        <a:spcBef>
                          <a:spcPts val="0"/>
                        </a:spcBef>
                        <a:spcAft>
                          <a:spcPts val="0"/>
                        </a:spcAft>
                        <a:buNone/>
                      </a:pPr>
                      <a:r>
                        <a:rPr lang="en"/>
                        <a:t>Been turned down for a job</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Were treated as if they were not competent</a:t>
                      </a:r>
                      <a:endParaRPr/>
                    </a:p>
                  </a:txBody>
                  <a:tcPr marL="91425" marR="91425" marT="91425" marB="91425"/>
                </a:tc>
                <a:tc>
                  <a:txBody>
                    <a:bodyPr/>
                    <a:lstStyle/>
                    <a:p>
                      <a:pPr marL="0" lvl="0" indent="0" algn="l" rtl="0">
                        <a:spcBef>
                          <a:spcPts val="0"/>
                        </a:spcBef>
                        <a:spcAft>
                          <a:spcPts val="0"/>
                        </a:spcAft>
                        <a:buNone/>
                      </a:pPr>
                      <a:r>
                        <a:rPr lang="en"/>
                        <a:t>Lost a good opportunity</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Experienced repeated small slights at work</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4"/>
          <p:cNvSpPr txBox="1">
            <a:spLocks noGrp="1"/>
          </p:cNvSpPr>
          <p:nvPr>
            <p:ph type="title"/>
          </p:nvPr>
        </p:nvSpPr>
        <p:spPr>
          <a:xfrm>
            <a:off x="698700" y="169400"/>
            <a:ext cx="70464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Choosing the right </a:t>
            </a:r>
            <a:r>
              <a:rPr lang="en">
                <a:solidFill>
                  <a:schemeClr val="dk2"/>
                </a:solidFill>
              </a:rPr>
              <a:t>number of clusters</a:t>
            </a:r>
            <a:endParaRPr>
              <a:solidFill>
                <a:schemeClr val="dk2"/>
              </a:solidFill>
            </a:endParaRPr>
          </a:p>
        </p:txBody>
      </p:sp>
      <p:sp>
        <p:nvSpPr>
          <p:cNvPr id="1028" name="Google Shape;1028;p44"/>
          <p:cNvSpPr txBox="1">
            <a:spLocks noGrp="1"/>
          </p:cNvSpPr>
          <p:nvPr>
            <p:ph type="ctrTitle" idx="2"/>
          </p:nvPr>
        </p:nvSpPr>
        <p:spPr>
          <a:xfrm>
            <a:off x="767426" y="773325"/>
            <a:ext cx="26424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WCSS</a:t>
            </a:r>
            <a:endParaRPr/>
          </a:p>
        </p:txBody>
      </p:sp>
      <p:sp>
        <p:nvSpPr>
          <p:cNvPr id="1029" name="Google Shape;1029;p44"/>
          <p:cNvSpPr txBox="1">
            <a:spLocks noGrp="1"/>
          </p:cNvSpPr>
          <p:nvPr>
            <p:ph type="subTitle" idx="1"/>
          </p:nvPr>
        </p:nvSpPr>
        <p:spPr>
          <a:xfrm>
            <a:off x="767425" y="1211053"/>
            <a:ext cx="2642400" cy="3043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solidFill>
                  <a:srgbClr val="0A0A0A"/>
                </a:solidFill>
                <a:highlight>
                  <a:schemeClr val="lt1"/>
                </a:highlight>
              </a:rPr>
              <a:t>An ideal way to figure out the right number of clusters would be to calculate the Within-Cluster-Sum-of-Squares (WCSS). </a:t>
            </a:r>
            <a:endParaRPr>
              <a:solidFill>
                <a:srgbClr val="0A0A0A"/>
              </a:solidFill>
              <a:highlight>
                <a:schemeClr val="lt1"/>
              </a:highlight>
            </a:endParaRPr>
          </a:p>
          <a:p>
            <a:pPr marL="0" marR="0" lvl="0" indent="0" algn="l" rtl="0">
              <a:lnSpc>
                <a:spcPct val="115000"/>
              </a:lnSpc>
              <a:spcBef>
                <a:spcPts val="1200"/>
              </a:spcBef>
              <a:spcAft>
                <a:spcPts val="1200"/>
              </a:spcAft>
              <a:buNone/>
            </a:pPr>
            <a:r>
              <a:rPr lang="en">
                <a:solidFill>
                  <a:srgbClr val="0A0A0A"/>
                </a:solidFill>
                <a:highlight>
                  <a:schemeClr val="lt1"/>
                </a:highlight>
              </a:rPr>
              <a:t>The idea is to minimize the sum.</a:t>
            </a:r>
            <a:endParaRPr sz="900">
              <a:highlight>
                <a:schemeClr val="lt1"/>
              </a:highlight>
            </a:endParaRPr>
          </a:p>
        </p:txBody>
      </p:sp>
      <p:sp>
        <p:nvSpPr>
          <p:cNvPr id="1030" name="Google Shape;1030;p44"/>
          <p:cNvSpPr txBox="1">
            <a:spLocks noGrp="1"/>
          </p:cNvSpPr>
          <p:nvPr>
            <p:ph type="ctrTitle" idx="3"/>
          </p:nvPr>
        </p:nvSpPr>
        <p:spPr>
          <a:xfrm>
            <a:off x="4907750" y="773325"/>
            <a:ext cx="26424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Elbow Method</a:t>
            </a:r>
            <a:endParaRPr>
              <a:solidFill>
                <a:schemeClr val="dk2"/>
              </a:solidFill>
            </a:endParaRPr>
          </a:p>
        </p:txBody>
      </p:sp>
      <p:sp>
        <p:nvSpPr>
          <p:cNvPr id="1031" name="Google Shape;1031;p44"/>
          <p:cNvSpPr txBox="1">
            <a:spLocks noGrp="1"/>
          </p:cNvSpPr>
          <p:nvPr>
            <p:ph type="subTitle" idx="4"/>
          </p:nvPr>
        </p:nvSpPr>
        <p:spPr>
          <a:xfrm>
            <a:off x="4719100" y="966050"/>
            <a:ext cx="4089300" cy="1809300"/>
          </a:xfrm>
          <a:prstGeom prst="rect">
            <a:avLst/>
          </a:prstGeom>
        </p:spPr>
        <p:txBody>
          <a:bodyPr spcFirstLastPara="1" wrap="square" lIns="91425" tIns="91425" rIns="91425" bIns="91425" anchor="t" anchorCtr="0">
            <a:noAutofit/>
          </a:bodyPr>
          <a:lstStyle/>
          <a:p>
            <a:pPr marL="57150" lvl="0" indent="0" algn="l" rtl="0">
              <a:lnSpc>
                <a:spcPct val="115000"/>
              </a:lnSpc>
              <a:spcBef>
                <a:spcPts val="0"/>
              </a:spcBef>
              <a:spcAft>
                <a:spcPts val="0"/>
              </a:spcAft>
              <a:buNone/>
            </a:pPr>
            <a:r>
              <a:rPr lang="en">
                <a:solidFill>
                  <a:srgbClr val="0A0A0A"/>
                </a:solidFill>
                <a:highlight>
                  <a:schemeClr val="lt1"/>
                </a:highlight>
              </a:rPr>
              <a:t>We can find the optimum value for K using an Elbow point graph. We randomly initialise the K-Means algorithm for a range of K values and will plot it against the WCSS for each K value.</a:t>
            </a:r>
            <a:endParaRPr>
              <a:solidFill>
                <a:srgbClr val="0A0A0A"/>
              </a:solidFill>
              <a:highlight>
                <a:schemeClr val="lt1"/>
              </a:highlight>
            </a:endParaRPr>
          </a:p>
          <a:p>
            <a:pPr marL="0" lvl="0" indent="0" algn="l" rtl="0">
              <a:lnSpc>
                <a:spcPct val="115000"/>
              </a:lnSpc>
              <a:spcBef>
                <a:spcPts val="1200"/>
              </a:spcBef>
              <a:spcAft>
                <a:spcPts val="0"/>
              </a:spcAft>
              <a:buNone/>
            </a:pPr>
            <a:r>
              <a:rPr lang="en" b="1">
                <a:solidFill>
                  <a:srgbClr val="0A0A0A"/>
                </a:solidFill>
                <a:highlight>
                  <a:schemeClr val="lt1"/>
                </a:highlight>
              </a:rPr>
              <a:t>As the elbow occurred at k = 2, we have made 2 cluster for our analysis.</a:t>
            </a:r>
            <a:endParaRPr b="1">
              <a:solidFill>
                <a:srgbClr val="0A0A0A"/>
              </a:solidFill>
              <a:highlight>
                <a:schemeClr val="lt1"/>
              </a:highlight>
            </a:endParaRPr>
          </a:p>
          <a:p>
            <a:pPr marL="57150" lvl="0" indent="0" algn="l" rtl="0">
              <a:lnSpc>
                <a:spcPct val="115000"/>
              </a:lnSpc>
              <a:spcBef>
                <a:spcPts val="1200"/>
              </a:spcBef>
              <a:spcAft>
                <a:spcPts val="0"/>
              </a:spcAft>
              <a:buNone/>
            </a:pPr>
            <a:endParaRPr>
              <a:solidFill>
                <a:srgbClr val="0A0A0A"/>
              </a:solidFill>
              <a:highlight>
                <a:schemeClr val="lt1"/>
              </a:highlight>
            </a:endParaRPr>
          </a:p>
          <a:p>
            <a:pPr marL="0" lvl="0" indent="0" algn="l" rtl="0">
              <a:lnSpc>
                <a:spcPct val="115000"/>
              </a:lnSpc>
              <a:spcBef>
                <a:spcPts val="1200"/>
              </a:spcBef>
              <a:spcAft>
                <a:spcPts val="1200"/>
              </a:spcAft>
              <a:buNone/>
            </a:pPr>
            <a:endParaRPr/>
          </a:p>
        </p:txBody>
      </p:sp>
      <p:pic>
        <p:nvPicPr>
          <p:cNvPr id="1032" name="Google Shape;1032;p44"/>
          <p:cNvPicPr preferRelativeResize="0"/>
          <p:nvPr/>
        </p:nvPicPr>
        <p:blipFill>
          <a:blip r:embed="rId3">
            <a:alphaModFix/>
          </a:blip>
          <a:stretch>
            <a:fillRect/>
          </a:stretch>
        </p:blipFill>
        <p:spPr>
          <a:xfrm>
            <a:off x="767425" y="3092200"/>
            <a:ext cx="3246850" cy="1162050"/>
          </a:xfrm>
          <a:prstGeom prst="rect">
            <a:avLst/>
          </a:prstGeom>
          <a:noFill/>
          <a:ln>
            <a:noFill/>
          </a:ln>
        </p:spPr>
      </p:pic>
      <p:pic>
        <p:nvPicPr>
          <p:cNvPr id="1033" name="Google Shape;1033;p44"/>
          <p:cNvPicPr preferRelativeResize="0"/>
          <p:nvPr/>
        </p:nvPicPr>
        <p:blipFill>
          <a:blip r:embed="rId4">
            <a:alphaModFix/>
          </a:blip>
          <a:stretch>
            <a:fillRect/>
          </a:stretch>
        </p:blipFill>
        <p:spPr>
          <a:xfrm>
            <a:off x="4397125" y="2898125"/>
            <a:ext cx="4089300" cy="1928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45"/>
          <p:cNvPicPr preferRelativeResize="0"/>
          <p:nvPr/>
        </p:nvPicPr>
        <p:blipFill>
          <a:blip r:embed="rId3">
            <a:alphaModFix/>
          </a:blip>
          <a:stretch>
            <a:fillRect/>
          </a:stretch>
        </p:blipFill>
        <p:spPr>
          <a:xfrm>
            <a:off x="0" y="449813"/>
            <a:ext cx="5088875" cy="4243874"/>
          </a:xfrm>
          <a:prstGeom prst="rect">
            <a:avLst/>
          </a:prstGeom>
          <a:noFill/>
          <a:ln>
            <a:noFill/>
          </a:ln>
        </p:spPr>
      </p:pic>
      <p:sp>
        <p:nvSpPr>
          <p:cNvPr id="1039" name="Google Shape;1039;p45"/>
          <p:cNvSpPr txBox="1"/>
          <p:nvPr/>
        </p:nvSpPr>
        <p:spPr>
          <a:xfrm>
            <a:off x="5344821" y="1632900"/>
            <a:ext cx="36093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bel"/>
                <a:ea typeface="Abel"/>
                <a:cs typeface="Abel"/>
                <a:sym typeface="Abel"/>
              </a:rPr>
              <a:t>Both clusters are significantly different from each other.</a:t>
            </a:r>
            <a:endParaRPr b="1">
              <a:latin typeface="Abel"/>
              <a:ea typeface="Abel"/>
              <a:cs typeface="Abel"/>
              <a:sym typeface="Abel"/>
            </a:endParaRPr>
          </a:p>
          <a:p>
            <a:pPr marL="0" lvl="0" indent="0" algn="l" rtl="0">
              <a:spcBef>
                <a:spcPts val="0"/>
              </a:spcBef>
              <a:spcAft>
                <a:spcPts val="0"/>
              </a:spcAft>
              <a:buNone/>
            </a:pPr>
            <a:r>
              <a:rPr lang="en" b="1">
                <a:latin typeface="Abel"/>
                <a:ea typeface="Abel"/>
                <a:cs typeface="Abel"/>
                <a:sym typeface="Abel"/>
              </a:rPr>
              <a:t>Based on the graphical representation of cluster centroids, it can be seen that,</a:t>
            </a:r>
            <a:endParaRPr b="1">
              <a:latin typeface="Abel"/>
              <a:ea typeface="Abel"/>
              <a:cs typeface="Abel"/>
              <a:sym typeface="Abel"/>
            </a:endParaRPr>
          </a:p>
          <a:p>
            <a:pPr marL="457200" lvl="0" indent="-317500" algn="l" rtl="0">
              <a:spcBef>
                <a:spcPts val="0"/>
              </a:spcBef>
              <a:spcAft>
                <a:spcPts val="0"/>
              </a:spcAft>
              <a:buSzPts val="1400"/>
              <a:buFont typeface="Abel"/>
              <a:buChar char="➢"/>
            </a:pPr>
            <a:r>
              <a:rPr lang="en" b="1">
                <a:latin typeface="Abel"/>
                <a:ea typeface="Abel"/>
                <a:cs typeface="Abel"/>
                <a:sym typeface="Abel"/>
              </a:rPr>
              <a:t>Cluster_0 : not encountered instances of gender inequality at workplace</a:t>
            </a:r>
            <a:endParaRPr b="1">
              <a:latin typeface="Abel"/>
              <a:ea typeface="Abel"/>
              <a:cs typeface="Abel"/>
              <a:sym typeface="Abel"/>
            </a:endParaRPr>
          </a:p>
          <a:p>
            <a:pPr marL="457200" lvl="0" indent="-317500" algn="l" rtl="0">
              <a:spcBef>
                <a:spcPts val="0"/>
              </a:spcBef>
              <a:spcAft>
                <a:spcPts val="0"/>
              </a:spcAft>
              <a:buSzPts val="1400"/>
              <a:buFont typeface="Abel"/>
              <a:buChar char="➢"/>
            </a:pPr>
            <a:r>
              <a:rPr lang="en" b="1">
                <a:latin typeface="Abel"/>
                <a:ea typeface="Abel"/>
                <a:cs typeface="Abel"/>
                <a:sym typeface="Abel"/>
              </a:rPr>
              <a:t>Cluster_1 : Encountered instances of gender inequality at workplace.</a:t>
            </a:r>
            <a:endParaRPr b="1">
              <a:latin typeface="Abel"/>
              <a:ea typeface="Abel"/>
              <a:cs typeface="Abel"/>
              <a:sym typeface="A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46"/>
          <p:cNvSpPr txBox="1">
            <a:spLocks noGrp="1"/>
          </p:cNvSpPr>
          <p:nvPr>
            <p:ph type="title"/>
          </p:nvPr>
        </p:nvSpPr>
        <p:spPr>
          <a:xfrm>
            <a:off x="698700" y="32907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045" name="Google Shape;1045;p46"/>
          <p:cNvSpPr txBox="1">
            <a:spLocks noGrp="1"/>
          </p:cNvSpPr>
          <p:nvPr>
            <p:ph type="body" idx="1"/>
          </p:nvPr>
        </p:nvSpPr>
        <p:spPr>
          <a:xfrm>
            <a:off x="698700" y="880350"/>
            <a:ext cx="7746600" cy="33828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 sz="1400" b="1" u="sng"/>
              <a:t>Cluster_0 : </a:t>
            </a:r>
            <a:endParaRPr sz="1400" b="1" u="sng"/>
          </a:p>
          <a:p>
            <a:pPr marL="0" lvl="0" indent="0" algn="l" rtl="0">
              <a:lnSpc>
                <a:spcPct val="120000"/>
              </a:lnSpc>
              <a:spcBef>
                <a:spcPts val="600"/>
              </a:spcBef>
              <a:spcAft>
                <a:spcPts val="0"/>
              </a:spcAft>
              <a:buNone/>
            </a:pPr>
            <a:r>
              <a:rPr lang="en" sz="1400"/>
              <a:t>Not encountered instances of gender inequality at the workplace.</a:t>
            </a:r>
            <a:endParaRPr sz="1400"/>
          </a:p>
          <a:p>
            <a:pPr marL="457200" lvl="0" indent="-317500" algn="l" rtl="0">
              <a:lnSpc>
                <a:spcPct val="120000"/>
              </a:lnSpc>
              <a:spcBef>
                <a:spcPts val="600"/>
              </a:spcBef>
              <a:spcAft>
                <a:spcPts val="0"/>
              </a:spcAft>
              <a:buClr>
                <a:schemeClr val="dk1"/>
              </a:buClr>
              <a:buSzPts val="1400"/>
              <a:buFont typeface="Abel"/>
              <a:buChar char="●"/>
            </a:pPr>
            <a:r>
              <a:rPr lang="en" sz="1400"/>
              <a:t>The characteristics observed in this cluster show that the respondents have not experienced gender inequality at the workplace and they have agreed on being paid less than women/men doing the same job.</a:t>
            </a:r>
            <a:endParaRPr sz="1400"/>
          </a:p>
          <a:p>
            <a:pPr marL="0" lvl="0" indent="0" algn="l" rtl="0">
              <a:lnSpc>
                <a:spcPct val="120000"/>
              </a:lnSpc>
              <a:spcBef>
                <a:spcPts val="600"/>
              </a:spcBef>
              <a:spcAft>
                <a:spcPts val="0"/>
              </a:spcAft>
              <a:buNone/>
            </a:pPr>
            <a:r>
              <a:rPr lang="en" sz="1400" b="1" u="sng"/>
              <a:t>Cluster_1 :</a:t>
            </a:r>
            <a:r>
              <a:rPr lang="en" sz="1400"/>
              <a:t> </a:t>
            </a:r>
            <a:endParaRPr sz="1400"/>
          </a:p>
          <a:p>
            <a:pPr marL="0" lvl="0" indent="0" algn="l" rtl="0">
              <a:lnSpc>
                <a:spcPct val="120000"/>
              </a:lnSpc>
              <a:spcBef>
                <a:spcPts val="600"/>
              </a:spcBef>
              <a:spcAft>
                <a:spcPts val="0"/>
              </a:spcAft>
              <a:buNone/>
            </a:pPr>
            <a:r>
              <a:rPr lang="en" sz="1400"/>
              <a:t>Encountered instances of gender inequality at the workplace. </a:t>
            </a:r>
            <a:endParaRPr sz="1400"/>
          </a:p>
          <a:p>
            <a:pPr marL="457200" lvl="0" indent="-317500" algn="l" rtl="0">
              <a:lnSpc>
                <a:spcPct val="120000"/>
              </a:lnSpc>
              <a:spcBef>
                <a:spcPts val="600"/>
              </a:spcBef>
              <a:spcAft>
                <a:spcPts val="0"/>
              </a:spcAft>
              <a:buClr>
                <a:schemeClr val="dk1"/>
              </a:buClr>
              <a:buSzPts val="1400"/>
              <a:buFont typeface="Abel"/>
              <a:buChar char="●"/>
            </a:pPr>
            <a:r>
              <a:rPr lang="en" sz="1400"/>
              <a:t>In this cluster we observe that most of the respondents have agreed to the reasons which are considered to highlight gender inequality at the workplace. For eg: It is clearly seen that earning less than women/men doing the same job, not being competent enough, being passed over for most important assignments, been turned down for a job and losing good opportunities are the most highlighted factors.</a:t>
            </a:r>
            <a:endParaRPr sz="1400"/>
          </a:p>
          <a:p>
            <a:pPr marL="0" lvl="0" indent="0" algn="l" rtl="0">
              <a:spcBef>
                <a:spcPts val="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47"/>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Measures to overcome Gender Pay Gap</a:t>
            </a:r>
            <a:endParaRPr/>
          </a:p>
        </p:txBody>
      </p:sp>
      <p:sp>
        <p:nvSpPr>
          <p:cNvPr id="1051" name="Google Shape;1051;p47"/>
          <p:cNvSpPr txBox="1">
            <a:spLocks noGrp="1"/>
          </p:cNvSpPr>
          <p:nvPr>
            <p:ph type="body" idx="1"/>
          </p:nvPr>
        </p:nvSpPr>
        <p:spPr>
          <a:xfrm>
            <a:off x="698700" y="3830725"/>
            <a:ext cx="7746600" cy="1043700"/>
          </a:xfrm>
          <a:prstGeom prst="rect">
            <a:avLst/>
          </a:prstGeom>
        </p:spPr>
        <p:txBody>
          <a:bodyPr spcFirstLastPara="1" wrap="square" lIns="91425" tIns="91425" rIns="91425" bIns="91425" anchor="t" anchorCtr="0">
            <a:noAutofit/>
          </a:bodyPr>
          <a:lstStyle/>
          <a:p>
            <a:pPr marL="457200" lvl="0" indent="0" algn="l" rtl="0">
              <a:lnSpc>
                <a:spcPct val="120000"/>
              </a:lnSpc>
              <a:spcBef>
                <a:spcPts val="600"/>
              </a:spcBef>
              <a:spcAft>
                <a:spcPts val="0"/>
              </a:spcAft>
              <a:buNone/>
            </a:pPr>
            <a:r>
              <a:rPr lang="en" sz="1500"/>
              <a:t>From the responses of our respondents we can clearly identify that Government interference can be a solid measure to overcome the Gender Pay Gap in India which is 19% percent at present between both genders.</a:t>
            </a:r>
            <a:endParaRPr sz="1500"/>
          </a:p>
          <a:p>
            <a:pPr marL="0" lvl="0" indent="0" algn="l" rtl="0">
              <a:spcBef>
                <a:spcPts val="0"/>
              </a:spcBef>
              <a:spcAft>
                <a:spcPts val="1600"/>
              </a:spcAft>
              <a:buNone/>
            </a:pPr>
            <a:endParaRPr sz="1500"/>
          </a:p>
        </p:txBody>
      </p:sp>
      <p:pic>
        <p:nvPicPr>
          <p:cNvPr id="1052" name="Google Shape;1052;p47" title="Chart"/>
          <p:cNvPicPr preferRelativeResize="0"/>
          <p:nvPr/>
        </p:nvPicPr>
        <p:blipFill>
          <a:blip r:embed="rId3">
            <a:alphaModFix/>
          </a:blip>
          <a:stretch>
            <a:fillRect/>
          </a:stretch>
        </p:blipFill>
        <p:spPr>
          <a:xfrm>
            <a:off x="1518975" y="1106250"/>
            <a:ext cx="5943600" cy="267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48"/>
          <p:cNvSpPr txBox="1">
            <a:spLocks noGrp="1"/>
          </p:cNvSpPr>
          <p:nvPr>
            <p:ph type="title"/>
          </p:nvPr>
        </p:nvSpPr>
        <p:spPr>
          <a:xfrm>
            <a:off x="5559827" y="1168425"/>
            <a:ext cx="2524800" cy="88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DECISION TREE</a:t>
            </a:r>
            <a:endParaRPr sz="2600">
              <a:solidFill>
                <a:schemeClr val="dk1"/>
              </a:solidFill>
            </a:endParaRPr>
          </a:p>
        </p:txBody>
      </p:sp>
      <p:sp>
        <p:nvSpPr>
          <p:cNvPr id="1058" name="Google Shape;1058;p48"/>
          <p:cNvSpPr txBox="1">
            <a:spLocks noGrp="1"/>
          </p:cNvSpPr>
          <p:nvPr>
            <p:ph type="subTitle" idx="1"/>
          </p:nvPr>
        </p:nvSpPr>
        <p:spPr>
          <a:xfrm>
            <a:off x="4948725" y="2055532"/>
            <a:ext cx="3747000" cy="24120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 sz="1800">
                <a:solidFill>
                  <a:srgbClr val="000000"/>
                </a:solidFill>
              </a:rPr>
              <a:t>To understand the characteristics of respondent who support paternity leave being made mandatory across all sectors</a:t>
            </a:r>
            <a:endParaRPr sz="1800">
              <a:solidFill>
                <a:srgbClr val="000000"/>
              </a:solidFill>
            </a:endParaRPr>
          </a:p>
          <a:p>
            <a:pPr marL="0" lvl="0" indent="0" algn="l" rtl="0">
              <a:spcBef>
                <a:spcPts val="1200"/>
              </a:spcBef>
              <a:spcAft>
                <a:spcPts val="0"/>
              </a:spcAft>
              <a:buNone/>
            </a:pPr>
            <a:endParaRPr sz="1800">
              <a:solidFill>
                <a:srgbClr val="000000"/>
              </a:solidFill>
            </a:endParaRPr>
          </a:p>
        </p:txBody>
      </p:sp>
      <p:sp>
        <p:nvSpPr>
          <p:cNvPr id="1059" name="Google Shape;1059;p48"/>
          <p:cNvSpPr txBox="1">
            <a:spLocks noGrp="1"/>
          </p:cNvSpPr>
          <p:nvPr>
            <p:ph type="title" idx="2"/>
          </p:nvPr>
        </p:nvSpPr>
        <p:spPr>
          <a:xfrm>
            <a:off x="5903475" y="174700"/>
            <a:ext cx="1316100" cy="10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03</a:t>
            </a:r>
            <a:endParaRPr>
              <a:solidFill>
                <a:schemeClr val="dk2"/>
              </a:solidFill>
            </a:endParaRPr>
          </a:p>
        </p:txBody>
      </p:sp>
      <p:grpSp>
        <p:nvGrpSpPr>
          <p:cNvPr id="1060" name="Google Shape;1060;p48"/>
          <p:cNvGrpSpPr/>
          <p:nvPr/>
        </p:nvGrpSpPr>
        <p:grpSpPr>
          <a:xfrm>
            <a:off x="1150550" y="1255204"/>
            <a:ext cx="2001254" cy="3212209"/>
            <a:chOff x="2609850" y="893525"/>
            <a:chExt cx="2404775" cy="3859900"/>
          </a:xfrm>
        </p:grpSpPr>
        <p:sp>
          <p:nvSpPr>
            <p:cNvPr id="1061" name="Google Shape;1061;p48"/>
            <p:cNvSpPr/>
            <p:nvPr/>
          </p:nvSpPr>
          <p:spPr>
            <a:xfrm>
              <a:off x="2887550" y="4449475"/>
              <a:ext cx="1684750" cy="303950"/>
            </a:xfrm>
            <a:custGeom>
              <a:avLst/>
              <a:gdLst/>
              <a:ahLst/>
              <a:cxnLst/>
              <a:rect l="l" t="t" r="r" b="b"/>
              <a:pathLst>
                <a:path w="67390" h="12158" extrusionOk="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4564250" y="2095325"/>
              <a:ext cx="450375" cy="288200"/>
            </a:xfrm>
            <a:custGeom>
              <a:avLst/>
              <a:gdLst/>
              <a:ahLst/>
              <a:cxnLst/>
              <a:rect l="l" t="t" r="r" b="b"/>
              <a:pathLst>
                <a:path w="18015" h="11528" extrusionOk="0">
                  <a:moveTo>
                    <a:pt x="2155" y="1"/>
                  </a:moveTo>
                  <a:cubicBezTo>
                    <a:pt x="691" y="1120"/>
                    <a:pt x="0" y="2572"/>
                    <a:pt x="870" y="4632"/>
                  </a:cubicBezTo>
                  <a:cubicBezTo>
                    <a:pt x="2751" y="5656"/>
                    <a:pt x="4942" y="6692"/>
                    <a:pt x="7478" y="7704"/>
                  </a:cubicBezTo>
                  <a:lnTo>
                    <a:pt x="9371" y="8371"/>
                  </a:lnTo>
                  <a:cubicBezTo>
                    <a:pt x="9371" y="8371"/>
                    <a:pt x="14490" y="11478"/>
                    <a:pt x="14943" y="11526"/>
                  </a:cubicBezTo>
                  <a:cubicBezTo>
                    <a:pt x="14952" y="11527"/>
                    <a:pt x="14960" y="11528"/>
                    <a:pt x="14967" y="11528"/>
                  </a:cubicBezTo>
                  <a:cubicBezTo>
                    <a:pt x="15327" y="11528"/>
                    <a:pt x="13645" y="10109"/>
                    <a:pt x="13645" y="10109"/>
                  </a:cubicBezTo>
                  <a:lnTo>
                    <a:pt x="13645" y="10109"/>
                  </a:lnTo>
                  <a:cubicBezTo>
                    <a:pt x="13645" y="10109"/>
                    <a:pt x="15574" y="11181"/>
                    <a:pt x="16264" y="11228"/>
                  </a:cubicBezTo>
                  <a:cubicBezTo>
                    <a:pt x="16268" y="11228"/>
                    <a:pt x="16271" y="11228"/>
                    <a:pt x="16275" y="11228"/>
                  </a:cubicBezTo>
                  <a:cubicBezTo>
                    <a:pt x="16795" y="11228"/>
                    <a:pt x="14538" y="9383"/>
                    <a:pt x="14538" y="9383"/>
                  </a:cubicBezTo>
                  <a:lnTo>
                    <a:pt x="14538" y="9383"/>
                  </a:lnTo>
                  <a:cubicBezTo>
                    <a:pt x="17124" y="10403"/>
                    <a:pt x="17396" y="10601"/>
                    <a:pt x="17521" y="10601"/>
                  </a:cubicBezTo>
                  <a:cubicBezTo>
                    <a:pt x="17543" y="10601"/>
                    <a:pt x="17561" y="10594"/>
                    <a:pt x="17586" y="10585"/>
                  </a:cubicBezTo>
                  <a:cubicBezTo>
                    <a:pt x="18015" y="10419"/>
                    <a:pt x="14777" y="8514"/>
                    <a:pt x="14776" y="8514"/>
                  </a:cubicBezTo>
                  <a:lnTo>
                    <a:pt x="14776" y="8514"/>
                  </a:lnTo>
                  <a:cubicBezTo>
                    <a:pt x="14777" y="8514"/>
                    <a:pt x="16531" y="9299"/>
                    <a:pt x="17186" y="9299"/>
                  </a:cubicBezTo>
                  <a:cubicBezTo>
                    <a:pt x="17274" y="9299"/>
                    <a:pt x="17342" y="9284"/>
                    <a:pt x="17384" y="9252"/>
                  </a:cubicBezTo>
                  <a:cubicBezTo>
                    <a:pt x="17729" y="8966"/>
                    <a:pt x="13669" y="6561"/>
                    <a:pt x="13669" y="6561"/>
                  </a:cubicBezTo>
                  <a:cubicBezTo>
                    <a:pt x="13669" y="6561"/>
                    <a:pt x="14752" y="6382"/>
                    <a:pt x="15288" y="5537"/>
                  </a:cubicBezTo>
                  <a:cubicBezTo>
                    <a:pt x="15431" y="5311"/>
                    <a:pt x="15300" y="5001"/>
                    <a:pt x="15157" y="4870"/>
                  </a:cubicBezTo>
                  <a:cubicBezTo>
                    <a:pt x="14749" y="5202"/>
                    <a:pt x="13995" y="5301"/>
                    <a:pt x="13242" y="5301"/>
                  </a:cubicBezTo>
                  <a:cubicBezTo>
                    <a:pt x="12128" y="5301"/>
                    <a:pt x="11014" y="5085"/>
                    <a:pt x="11014" y="5085"/>
                  </a:cubicBezTo>
                  <a:cubicBezTo>
                    <a:pt x="11014" y="5085"/>
                    <a:pt x="6180" y="2370"/>
                    <a:pt x="2155"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3562625" y="3903875"/>
              <a:ext cx="277750" cy="334600"/>
            </a:xfrm>
            <a:custGeom>
              <a:avLst/>
              <a:gdLst/>
              <a:ahLst/>
              <a:cxnLst/>
              <a:rect l="l" t="t" r="r" b="b"/>
              <a:pathLst>
                <a:path w="11110" h="13384" extrusionOk="0">
                  <a:moveTo>
                    <a:pt x="6442" y="1"/>
                  </a:moveTo>
                  <a:lnTo>
                    <a:pt x="822" y="7276"/>
                  </a:lnTo>
                  <a:lnTo>
                    <a:pt x="1" y="9752"/>
                  </a:lnTo>
                  <a:lnTo>
                    <a:pt x="3025" y="13383"/>
                  </a:lnTo>
                  <a:lnTo>
                    <a:pt x="5204" y="12562"/>
                  </a:lnTo>
                  <a:cubicBezTo>
                    <a:pt x="4978" y="11788"/>
                    <a:pt x="11109" y="4037"/>
                    <a:pt x="11109" y="4037"/>
                  </a:cubicBezTo>
                  <a:lnTo>
                    <a:pt x="6442"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3493575" y="4076525"/>
              <a:ext cx="272975" cy="359900"/>
            </a:xfrm>
            <a:custGeom>
              <a:avLst/>
              <a:gdLst/>
              <a:ahLst/>
              <a:cxnLst/>
              <a:rect l="l" t="t" r="r" b="b"/>
              <a:pathLst>
                <a:path w="10919" h="14396" extrusionOk="0">
                  <a:moveTo>
                    <a:pt x="3727" y="0"/>
                  </a:moveTo>
                  <a:lnTo>
                    <a:pt x="1" y="3632"/>
                  </a:lnTo>
                  <a:lnTo>
                    <a:pt x="9680" y="14395"/>
                  </a:lnTo>
                  <a:cubicBezTo>
                    <a:pt x="10145" y="14121"/>
                    <a:pt x="10919" y="13062"/>
                    <a:pt x="10764" y="12550"/>
                  </a:cubicBezTo>
                  <a:lnTo>
                    <a:pt x="8025" y="5430"/>
                  </a:lnTo>
                  <a:cubicBezTo>
                    <a:pt x="8025" y="5430"/>
                    <a:pt x="7994" y="5434"/>
                    <a:pt x="7938" y="5434"/>
                  </a:cubicBezTo>
                  <a:cubicBezTo>
                    <a:pt x="7651" y="5434"/>
                    <a:pt x="6722" y="5318"/>
                    <a:pt x="6085" y="3894"/>
                  </a:cubicBezTo>
                  <a:cubicBezTo>
                    <a:pt x="4799" y="1048"/>
                    <a:pt x="3727" y="0"/>
                    <a:pt x="3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3634075" y="2428100"/>
              <a:ext cx="729275" cy="1672550"/>
            </a:xfrm>
            <a:custGeom>
              <a:avLst/>
              <a:gdLst/>
              <a:ahLst/>
              <a:cxnLst/>
              <a:rect l="l" t="t" r="r" b="b"/>
              <a:pathLst>
                <a:path w="29171" h="66902" extrusionOk="0">
                  <a:moveTo>
                    <a:pt x="23456" y="1"/>
                  </a:moveTo>
                  <a:lnTo>
                    <a:pt x="5608" y="4061"/>
                  </a:lnTo>
                  <a:lnTo>
                    <a:pt x="16098" y="37470"/>
                  </a:lnTo>
                  <a:lnTo>
                    <a:pt x="0" y="61485"/>
                  </a:lnTo>
                  <a:lnTo>
                    <a:pt x="5596" y="66902"/>
                  </a:lnTo>
                  <a:lnTo>
                    <a:pt x="25504" y="44887"/>
                  </a:lnTo>
                  <a:cubicBezTo>
                    <a:pt x="28599" y="40601"/>
                    <a:pt x="29171" y="39649"/>
                    <a:pt x="28968" y="35850"/>
                  </a:cubicBezTo>
                  <a:lnTo>
                    <a:pt x="23456" y="1"/>
                  </a:lnTo>
                  <a:close/>
                </a:path>
              </a:pathLst>
            </a:custGeom>
            <a:solidFill>
              <a:srgbClr val="141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3628125" y="3887800"/>
              <a:ext cx="214025" cy="219700"/>
            </a:xfrm>
            <a:custGeom>
              <a:avLst/>
              <a:gdLst/>
              <a:ahLst/>
              <a:cxnLst/>
              <a:rect l="l" t="t" r="r" b="b"/>
              <a:pathLst>
                <a:path w="8561" h="8788" extrusionOk="0">
                  <a:moveTo>
                    <a:pt x="2215" y="572"/>
                  </a:moveTo>
                  <a:lnTo>
                    <a:pt x="8037" y="5668"/>
                  </a:lnTo>
                  <a:lnTo>
                    <a:pt x="5822" y="8240"/>
                  </a:lnTo>
                  <a:lnTo>
                    <a:pt x="488" y="3073"/>
                  </a:lnTo>
                  <a:lnTo>
                    <a:pt x="2215" y="572"/>
                  </a:lnTo>
                  <a:close/>
                  <a:moveTo>
                    <a:pt x="2143" y="1"/>
                  </a:moveTo>
                  <a:lnTo>
                    <a:pt x="0" y="3120"/>
                  </a:lnTo>
                  <a:lnTo>
                    <a:pt x="5846" y="8788"/>
                  </a:lnTo>
                  <a:lnTo>
                    <a:pt x="8561" y="5633"/>
                  </a:lnTo>
                  <a:lnTo>
                    <a:pt x="2143" y="1"/>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3966850" y="4161650"/>
              <a:ext cx="214350" cy="309000"/>
            </a:xfrm>
            <a:custGeom>
              <a:avLst/>
              <a:gdLst/>
              <a:ahLst/>
              <a:cxnLst/>
              <a:rect l="l" t="t" r="r" b="b"/>
              <a:pathLst>
                <a:path w="8574" h="12360" extrusionOk="0">
                  <a:moveTo>
                    <a:pt x="6263" y="1"/>
                  </a:moveTo>
                  <a:lnTo>
                    <a:pt x="1" y="917"/>
                  </a:lnTo>
                  <a:lnTo>
                    <a:pt x="1703" y="9942"/>
                  </a:lnTo>
                  <a:lnTo>
                    <a:pt x="3013" y="12205"/>
                  </a:lnTo>
                  <a:lnTo>
                    <a:pt x="7740" y="12359"/>
                  </a:lnTo>
                  <a:lnTo>
                    <a:pt x="8573" y="10180"/>
                  </a:lnTo>
                  <a:cubicBezTo>
                    <a:pt x="7847" y="9835"/>
                    <a:pt x="6263" y="1"/>
                    <a:pt x="626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004950" y="4401475"/>
              <a:ext cx="370600" cy="129900"/>
            </a:xfrm>
            <a:custGeom>
              <a:avLst/>
              <a:gdLst/>
              <a:ahLst/>
              <a:cxnLst/>
              <a:rect l="l" t="t" r="r" b="b"/>
              <a:pathLst>
                <a:path w="14824" h="5196" extrusionOk="0">
                  <a:moveTo>
                    <a:pt x="159" y="0"/>
                  </a:moveTo>
                  <a:cubicBezTo>
                    <a:pt x="53" y="0"/>
                    <a:pt x="1" y="4"/>
                    <a:pt x="1" y="4"/>
                  </a:cubicBezTo>
                  <a:lnTo>
                    <a:pt x="239" y="5195"/>
                  </a:lnTo>
                  <a:lnTo>
                    <a:pt x="14705" y="5112"/>
                  </a:lnTo>
                  <a:cubicBezTo>
                    <a:pt x="14824" y="4588"/>
                    <a:pt x="14550" y="3302"/>
                    <a:pt x="14062" y="3076"/>
                  </a:cubicBezTo>
                  <a:lnTo>
                    <a:pt x="6918" y="397"/>
                  </a:lnTo>
                  <a:cubicBezTo>
                    <a:pt x="6918" y="397"/>
                    <a:pt x="6513" y="997"/>
                    <a:pt x="5495" y="997"/>
                  </a:cubicBezTo>
                  <a:cubicBezTo>
                    <a:pt x="5206" y="997"/>
                    <a:pt x="4869" y="949"/>
                    <a:pt x="4477" y="826"/>
                  </a:cubicBezTo>
                  <a:cubicBezTo>
                    <a:pt x="2059" y="71"/>
                    <a:pt x="615" y="0"/>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3407550" y="2419475"/>
              <a:ext cx="742100" cy="1787750"/>
            </a:xfrm>
            <a:custGeom>
              <a:avLst/>
              <a:gdLst/>
              <a:ahLst/>
              <a:cxnLst/>
              <a:rect l="l" t="t" r="r" b="b"/>
              <a:pathLst>
                <a:path w="29684" h="71510" extrusionOk="0">
                  <a:moveTo>
                    <a:pt x="19027" y="0"/>
                  </a:moveTo>
                  <a:cubicBezTo>
                    <a:pt x="19027" y="0"/>
                    <a:pt x="1834" y="2286"/>
                    <a:pt x="918" y="2286"/>
                  </a:cubicBezTo>
                  <a:cubicBezTo>
                    <a:pt x="1" y="2286"/>
                    <a:pt x="12062" y="33088"/>
                    <a:pt x="15312" y="43625"/>
                  </a:cubicBezTo>
                  <a:cubicBezTo>
                    <a:pt x="17420" y="50459"/>
                    <a:pt x="21694" y="71509"/>
                    <a:pt x="21694" y="71509"/>
                  </a:cubicBezTo>
                  <a:cubicBezTo>
                    <a:pt x="23682" y="71188"/>
                    <a:pt x="27695" y="70735"/>
                    <a:pt x="29683" y="70390"/>
                  </a:cubicBezTo>
                  <a:cubicBezTo>
                    <a:pt x="29683" y="70390"/>
                    <a:pt x="28766" y="42946"/>
                    <a:pt x="27588" y="35981"/>
                  </a:cubicBezTo>
                  <a:cubicBezTo>
                    <a:pt x="25790" y="25456"/>
                    <a:pt x="19027" y="0"/>
                    <a:pt x="19027"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3929050" y="4085150"/>
              <a:ext cx="225350" cy="127425"/>
            </a:xfrm>
            <a:custGeom>
              <a:avLst/>
              <a:gdLst/>
              <a:ahLst/>
              <a:cxnLst/>
              <a:rect l="l" t="t" r="r" b="b"/>
              <a:pathLst>
                <a:path w="9014" h="5097" extrusionOk="0">
                  <a:moveTo>
                    <a:pt x="8513" y="429"/>
                  </a:moveTo>
                  <a:lnTo>
                    <a:pt x="8621" y="3596"/>
                  </a:lnTo>
                  <a:lnTo>
                    <a:pt x="1001" y="4668"/>
                  </a:lnTo>
                  <a:lnTo>
                    <a:pt x="441" y="1334"/>
                  </a:lnTo>
                  <a:lnTo>
                    <a:pt x="8513" y="429"/>
                  </a:lnTo>
                  <a:close/>
                  <a:moveTo>
                    <a:pt x="8883" y="1"/>
                  </a:moveTo>
                  <a:lnTo>
                    <a:pt x="1" y="1001"/>
                  </a:lnTo>
                  <a:lnTo>
                    <a:pt x="679" y="5097"/>
                  </a:lnTo>
                  <a:lnTo>
                    <a:pt x="9014" y="3930"/>
                  </a:lnTo>
                  <a:lnTo>
                    <a:pt x="8883" y="1"/>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8"/>
            <p:cNvSpPr/>
            <p:nvPr/>
          </p:nvSpPr>
          <p:spPr>
            <a:xfrm>
              <a:off x="3616225" y="893525"/>
              <a:ext cx="497975" cy="332075"/>
            </a:xfrm>
            <a:custGeom>
              <a:avLst/>
              <a:gdLst/>
              <a:ahLst/>
              <a:cxnLst/>
              <a:rect l="l" t="t" r="r" b="b"/>
              <a:pathLst>
                <a:path w="19919" h="13283" extrusionOk="0">
                  <a:moveTo>
                    <a:pt x="8585" y="0"/>
                  </a:moveTo>
                  <a:cubicBezTo>
                    <a:pt x="7245" y="0"/>
                    <a:pt x="5576" y="583"/>
                    <a:pt x="3524" y="2198"/>
                  </a:cubicBezTo>
                  <a:cubicBezTo>
                    <a:pt x="0" y="4972"/>
                    <a:pt x="6013" y="9294"/>
                    <a:pt x="8418" y="11223"/>
                  </a:cubicBezTo>
                  <a:cubicBezTo>
                    <a:pt x="9454" y="12044"/>
                    <a:pt x="10609" y="12723"/>
                    <a:pt x="11894" y="13045"/>
                  </a:cubicBezTo>
                  <a:cubicBezTo>
                    <a:pt x="12548" y="13207"/>
                    <a:pt x="13148" y="13282"/>
                    <a:pt x="13695" y="13282"/>
                  </a:cubicBezTo>
                  <a:cubicBezTo>
                    <a:pt x="19919" y="13282"/>
                    <a:pt x="19391" y="3612"/>
                    <a:pt x="14851" y="3612"/>
                  </a:cubicBezTo>
                  <a:cubicBezTo>
                    <a:pt x="14387" y="3612"/>
                    <a:pt x="13880" y="3713"/>
                    <a:pt x="13335" y="3936"/>
                  </a:cubicBezTo>
                  <a:cubicBezTo>
                    <a:pt x="13335" y="3936"/>
                    <a:pt x="12069" y="0"/>
                    <a:pt x="8585"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3658475" y="954125"/>
              <a:ext cx="276850" cy="611250"/>
            </a:xfrm>
            <a:custGeom>
              <a:avLst/>
              <a:gdLst/>
              <a:ahLst/>
              <a:cxnLst/>
              <a:rect l="l" t="t" r="r" b="b"/>
              <a:pathLst>
                <a:path w="11074" h="24450" extrusionOk="0">
                  <a:moveTo>
                    <a:pt x="5365" y="0"/>
                  </a:moveTo>
                  <a:cubicBezTo>
                    <a:pt x="5112" y="0"/>
                    <a:pt x="4863" y="21"/>
                    <a:pt x="4620" y="60"/>
                  </a:cubicBezTo>
                  <a:cubicBezTo>
                    <a:pt x="2120" y="464"/>
                    <a:pt x="286" y="2620"/>
                    <a:pt x="144" y="5132"/>
                  </a:cubicBezTo>
                  <a:cubicBezTo>
                    <a:pt x="1" y="7965"/>
                    <a:pt x="382" y="11966"/>
                    <a:pt x="3668" y="12656"/>
                  </a:cubicBezTo>
                  <a:lnTo>
                    <a:pt x="3977" y="18098"/>
                  </a:lnTo>
                  <a:cubicBezTo>
                    <a:pt x="4293" y="22410"/>
                    <a:pt x="5885" y="24449"/>
                    <a:pt x="7504" y="24449"/>
                  </a:cubicBezTo>
                  <a:cubicBezTo>
                    <a:pt x="9000" y="24449"/>
                    <a:pt x="10519" y="22707"/>
                    <a:pt x="11074" y="19407"/>
                  </a:cubicBezTo>
                  <a:lnTo>
                    <a:pt x="10085" y="8537"/>
                  </a:lnTo>
                  <a:lnTo>
                    <a:pt x="10073" y="5894"/>
                  </a:lnTo>
                  <a:cubicBezTo>
                    <a:pt x="9704" y="3798"/>
                    <a:pt x="8883" y="1084"/>
                    <a:pt x="6978" y="310"/>
                  </a:cubicBezTo>
                  <a:cubicBezTo>
                    <a:pt x="6438" y="92"/>
                    <a:pt x="5893" y="0"/>
                    <a:pt x="5365"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3750150" y="1243150"/>
              <a:ext cx="88725" cy="87825"/>
            </a:xfrm>
            <a:custGeom>
              <a:avLst/>
              <a:gdLst/>
              <a:ahLst/>
              <a:cxnLst/>
              <a:rect l="l" t="t" r="r" b="b"/>
              <a:pathLst>
                <a:path w="3549" h="3513" extrusionOk="0">
                  <a:moveTo>
                    <a:pt x="3549" y="0"/>
                  </a:moveTo>
                  <a:cubicBezTo>
                    <a:pt x="2261" y="975"/>
                    <a:pt x="1168" y="1151"/>
                    <a:pt x="549" y="1151"/>
                  </a:cubicBezTo>
                  <a:cubicBezTo>
                    <a:pt x="200" y="1151"/>
                    <a:pt x="1" y="1095"/>
                    <a:pt x="1" y="1095"/>
                  </a:cubicBezTo>
                  <a:lnTo>
                    <a:pt x="1" y="1095"/>
                  </a:lnTo>
                  <a:lnTo>
                    <a:pt x="144" y="3512"/>
                  </a:lnTo>
                  <a:cubicBezTo>
                    <a:pt x="2525" y="2489"/>
                    <a:pt x="3549" y="0"/>
                    <a:pt x="354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3897800" y="1058575"/>
              <a:ext cx="38425" cy="49175"/>
            </a:xfrm>
            <a:custGeom>
              <a:avLst/>
              <a:gdLst/>
              <a:ahLst/>
              <a:cxnLst/>
              <a:rect l="l" t="t" r="r" b="b"/>
              <a:pathLst>
                <a:path w="1537" h="1967" extrusionOk="0">
                  <a:moveTo>
                    <a:pt x="760" y="0"/>
                  </a:moveTo>
                  <a:cubicBezTo>
                    <a:pt x="749" y="0"/>
                    <a:pt x="738" y="1"/>
                    <a:pt x="727" y="1"/>
                  </a:cubicBezTo>
                  <a:cubicBezTo>
                    <a:pt x="310" y="13"/>
                    <a:pt x="0" y="466"/>
                    <a:pt x="24" y="1013"/>
                  </a:cubicBezTo>
                  <a:cubicBezTo>
                    <a:pt x="36" y="1546"/>
                    <a:pt x="375" y="1967"/>
                    <a:pt x="777" y="1967"/>
                  </a:cubicBezTo>
                  <a:cubicBezTo>
                    <a:pt x="788" y="1967"/>
                    <a:pt x="799" y="1966"/>
                    <a:pt x="810" y="1966"/>
                  </a:cubicBezTo>
                  <a:cubicBezTo>
                    <a:pt x="1215" y="1954"/>
                    <a:pt x="1536" y="1501"/>
                    <a:pt x="1512" y="954"/>
                  </a:cubicBezTo>
                  <a:cubicBezTo>
                    <a:pt x="1489" y="421"/>
                    <a:pt x="1161" y="0"/>
                    <a:pt x="760" y="0"/>
                  </a:cubicBezTo>
                  <a:close/>
                </a:path>
              </a:pathLst>
            </a:custGeom>
            <a:solidFill>
              <a:srgbClr val="CF9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3916250" y="1080025"/>
              <a:ext cx="6575" cy="6275"/>
            </a:xfrm>
            <a:custGeom>
              <a:avLst/>
              <a:gdLst/>
              <a:ahLst/>
              <a:cxnLst/>
              <a:rect l="l" t="t" r="r" b="b"/>
              <a:pathLst>
                <a:path w="263" h="251" extrusionOk="0">
                  <a:moveTo>
                    <a:pt x="132" y="0"/>
                  </a:moveTo>
                  <a:cubicBezTo>
                    <a:pt x="60" y="0"/>
                    <a:pt x="1" y="48"/>
                    <a:pt x="1" y="120"/>
                  </a:cubicBezTo>
                  <a:cubicBezTo>
                    <a:pt x="1" y="191"/>
                    <a:pt x="60" y="251"/>
                    <a:pt x="132" y="251"/>
                  </a:cubicBezTo>
                  <a:cubicBezTo>
                    <a:pt x="203" y="251"/>
                    <a:pt x="262" y="191"/>
                    <a:pt x="262" y="120"/>
                  </a:cubicBezTo>
                  <a:cubicBezTo>
                    <a:pt x="262" y="48"/>
                    <a:pt x="203" y="0"/>
                    <a:pt x="132" y="0"/>
                  </a:cubicBezTo>
                  <a:close/>
                </a:path>
              </a:pathLst>
            </a:custGeom>
            <a:solidFill>
              <a:srgbClr val="B67B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3897800" y="1058575"/>
              <a:ext cx="38425" cy="49175"/>
            </a:xfrm>
            <a:custGeom>
              <a:avLst/>
              <a:gdLst/>
              <a:ahLst/>
              <a:cxnLst/>
              <a:rect l="l" t="t" r="r" b="b"/>
              <a:pathLst>
                <a:path w="1537" h="1967" extrusionOk="0">
                  <a:moveTo>
                    <a:pt x="760" y="0"/>
                  </a:moveTo>
                  <a:cubicBezTo>
                    <a:pt x="749" y="0"/>
                    <a:pt x="738" y="1"/>
                    <a:pt x="727" y="1"/>
                  </a:cubicBezTo>
                  <a:cubicBezTo>
                    <a:pt x="310" y="13"/>
                    <a:pt x="0" y="466"/>
                    <a:pt x="24" y="1013"/>
                  </a:cubicBezTo>
                  <a:cubicBezTo>
                    <a:pt x="36" y="1546"/>
                    <a:pt x="375" y="1967"/>
                    <a:pt x="777" y="1967"/>
                  </a:cubicBezTo>
                  <a:cubicBezTo>
                    <a:pt x="788" y="1967"/>
                    <a:pt x="799" y="1966"/>
                    <a:pt x="810" y="1966"/>
                  </a:cubicBezTo>
                  <a:cubicBezTo>
                    <a:pt x="1215" y="1954"/>
                    <a:pt x="1536" y="1501"/>
                    <a:pt x="1512" y="954"/>
                  </a:cubicBezTo>
                  <a:cubicBezTo>
                    <a:pt x="1489" y="421"/>
                    <a:pt x="1161" y="0"/>
                    <a:pt x="76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3910300" y="1074075"/>
              <a:ext cx="14000" cy="17875"/>
            </a:xfrm>
            <a:custGeom>
              <a:avLst/>
              <a:gdLst/>
              <a:ahLst/>
              <a:cxnLst/>
              <a:rect l="l" t="t" r="r" b="b"/>
              <a:pathLst>
                <a:path w="560" h="715" fill="none" extrusionOk="0">
                  <a:moveTo>
                    <a:pt x="0" y="108"/>
                  </a:moveTo>
                  <a:cubicBezTo>
                    <a:pt x="0" y="108"/>
                    <a:pt x="429" y="0"/>
                    <a:pt x="500" y="358"/>
                  </a:cubicBezTo>
                  <a:cubicBezTo>
                    <a:pt x="560" y="715"/>
                    <a:pt x="119" y="679"/>
                    <a:pt x="119" y="679"/>
                  </a:cubicBezTo>
                </a:path>
              </a:pathLst>
            </a:custGeom>
            <a:noFill/>
            <a:ln w="4475" cap="rnd" cmpd="sng">
              <a:solidFill>
                <a:srgbClr val="CC7C78"/>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8"/>
            <p:cNvSpPr/>
            <p:nvPr/>
          </p:nvSpPr>
          <p:spPr>
            <a:xfrm>
              <a:off x="3897800" y="1058575"/>
              <a:ext cx="38425" cy="49175"/>
            </a:xfrm>
            <a:custGeom>
              <a:avLst/>
              <a:gdLst/>
              <a:ahLst/>
              <a:cxnLst/>
              <a:rect l="l" t="t" r="r" b="b"/>
              <a:pathLst>
                <a:path w="1537" h="1967" extrusionOk="0">
                  <a:moveTo>
                    <a:pt x="760" y="0"/>
                  </a:moveTo>
                  <a:cubicBezTo>
                    <a:pt x="749" y="0"/>
                    <a:pt x="738" y="1"/>
                    <a:pt x="727" y="1"/>
                  </a:cubicBezTo>
                  <a:cubicBezTo>
                    <a:pt x="310" y="13"/>
                    <a:pt x="0" y="466"/>
                    <a:pt x="24" y="1013"/>
                  </a:cubicBezTo>
                  <a:cubicBezTo>
                    <a:pt x="36" y="1546"/>
                    <a:pt x="375" y="1967"/>
                    <a:pt x="777" y="1967"/>
                  </a:cubicBezTo>
                  <a:cubicBezTo>
                    <a:pt x="788" y="1967"/>
                    <a:pt x="799" y="1966"/>
                    <a:pt x="810" y="1966"/>
                  </a:cubicBezTo>
                  <a:cubicBezTo>
                    <a:pt x="1215" y="1954"/>
                    <a:pt x="1536" y="1501"/>
                    <a:pt x="1512" y="954"/>
                  </a:cubicBezTo>
                  <a:cubicBezTo>
                    <a:pt x="1489" y="421"/>
                    <a:pt x="1161" y="0"/>
                    <a:pt x="76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3660850" y="894500"/>
              <a:ext cx="274175" cy="193575"/>
            </a:xfrm>
            <a:custGeom>
              <a:avLst/>
              <a:gdLst/>
              <a:ahLst/>
              <a:cxnLst/>
              <a:rect l="l" t="t" r="r" b="b"/>
              <a:pathLst>
                <a:path w="10967" h="7743" extrusionOk="0">
                  <a:moveTo>
                    <a:pt x="6424" y="1"/>
                  </a:moveTo>
                  <a:cubicBezTo>
                    <a:pt x="6386" y="1"/>
                    <a:pt x="6348" y="2"/>
                    <a:pt x="6311" y="4"/>
                  </a:cubicBezTo>
                  <a:cubicBezTo>
                    <a:pt x="37" y="278"/>
                    <a:pt x="1" y="6243"/>
                    <a:pt x="1" y="6243"/>
                  </a:cubicBezTo>
                  <a:cubicBezTo>
                    <a:pt x="6097" y="5445"/>
                    <a:pt x="7085" y="2909"/>
                    <a:pt x="7085" y="2909"/>
                  </a:cubicBezTo>
                  <a:cubicBezTo>
                    <a:pt x="7085" y="2909"/>
                    <a:pt x="7419" y="7707"/>
                    <a:pt x="9431" y="7743"/>
                  </a:cubicBezTo>
                  <a:cubicBezTo>
                    <a:pt x="9514" y="7743"/>
                    <a:pt x="9335" y="7088"/>
                    <a:pt x="9883" y="6671"/>
                  </a:cubicBezTo>
                  <a:cubicBezTo>
                    <a:pt x="10967" y="5826"/>
                    <a:pt x="10669" y="2742"/>
                    <a:pt x="9859" y="1635"/>
                  </a:cubicBezTo>
                  <a:cubicBezTo>
                    <a:pt x="9272" y="829"/>
                    <a:pt x="7549" y="1"/>
                    <a:pt x="6424"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3454000" y="1340775"/>
              <a:ext cx="843875" cy="1249175"/>
            </a:xfrm>
            <a:custGeom>
              <a:avLst/>
              <a:gdLst/>
              <a:ahLst/>
              <a:cxnLst/>
              <a:rect l="l" t="t" r="r" b="b"/>
              <a:pathLst>
                <a:path w="33755" h="49967" extrusionOk="0">
                  <a:moveTo>
                    <a:pt x="19514" y="0"/>
                  </a:moveTo>
                  <a:lnTo>
                    <a:pt x="11585" y="655"/>
                  </a:lnTo>
                  <a:cubicBezTo>
                    <a:pt x="11585" y="655"/>
                    <a:pt x="11228" y="1905"/>
                    <a:pt x="11144" y="1917"/>
                  </a:cubicBezTo>
                  <a:cubicBezTo>
                    <a:pt x="8954" y="2108"/>
                    <a:pt x="5429" y="2751"/>
                    <a:pt x="2560" y="3691"/>
                  </a:cubicBezTo>
                  <a:cubicBezTo>
                    <a:pt x="1107" y="4179"/>
                    <a:pt x="143" y="5549"/>
                    <a:pt x="131" y="7073"/>
                  </a:cubicBezTo>
                  <a:lnTo>
                    <a:pt x="0" y="22313"/>
                  </a:lnTo>
                  <a:lnTo>
                    <a:pt x="1953" y="49137"/>
                  </a:lnTo>
                  <a:cubicBezTo>
                    <a:pt x="1909" y="49728"/>
                    <a:pt x="3048" y="49966"/>
                    <a:pt x="4918" y="49966"/>
                  </a:cubicBezTo>
                  <a:cubicBezTo>
                    <a:pt x="12815" y="49966"/>
                    <a:pt x="33754" y="45708"/>
                    <a:pt x="33754" y="45708"/>
                  </a:cubicBezTo>
                  <a:lnTo>
                    <a:pt x="26134" y="3144"/>
                  </a:lnTo>
                  <a:cubicBezTo>
                    <a:pt x="24146" y="2524"/>
                    <a:pt x="22181" y="1489"/>
                    <a:pt x="19788" y="1143"/>
                  </a:cubicBezTo>
                  <a:lnTo>
                    <a:pt x="19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3975475" y="1423475"/>
              <a:ext cx="891525" cy="887675"/>
            </a:xfrm>
            <a:custGeom>
              <a:avLst/>
              <a:gdLst/>
              <a:ahLst/>
              <a:cxnLst/>
              <a:rect l="l" t="t" r="r" b="b"/>
              <a:pathLst>
                <a:path w="35661" h="35507" extrusionOk="0">
                  <a:moveTo>
                    <a:pt x="4160" y="0"/>
                  </a:moveTo>
                  <a:cubicBezTo>
                    <a:pt x="3346" y="0"/>
                    <a:pt x="2551" y="141"/>
                    <a:pt x="1930" y="336"/>
                  </a:cubicBezTo>
                  <a:cubicBezTo>
                    <a:pt x="1" y="955"/>
                    <a:pt x="179" y="5229"/>
                    <a:pt x="1156" y="7825"/>
                  </a:cubicBezTo>
                  <a:cubicBezTo>
                    <a:pt x="2966" y="12659"/>
                    <a:pt x="8145" y="22291"/>
                    <a:pt x="14241" y="27553"/>
                  </a:cubicBezTo>
                  <a:cubicBezTo>
                    <a:pt x="15062" y="28268"/>
                    <a:pt x="25683" y="33161"/>
                    <a:pt x="33767" y="35507"/>
                  </a:cubicBezTo>
                  <a:cubicBezTo>
                    <a:pt x="34386" y="34387"/>
                    <a:pt x="35017" y="33280"/>
                    <a:pt x="35660" y="32185"/>
                  </a:cubicBezTo>
                  <a:cubicBezTo>
                    <a:pt x="31064" y="29196"/>
                    <a:pt x="21111" y="23065"/>
                    <a:pt x="18003" y="19921"/>
                  </a:cubicBezTo>
                  <a:cubicBezTo>
                    <a:pt x="15253" y="17135"/>
                    <a:pt x="10336" y="6575"/>
                    <a:pt x="7799" y="1788"/>
                  </a:cubicBezTo>
                  <a:cubicBezTo>
                    <a:pt x="7086" y="437"/>
                    <a:pt x="5593" y="0"/>
                    <a:pt x="416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732600" y="1369350"/>
              <a:ext cx="216125" cy="19375"/>
            </a:xfrm>
            <a:custGeom>
              <a:avLst/>
              <a:gdLst/>
              <a:ahLst/>
              <a:cxnLst/>
              <a:rect l="l" t="t" r="r" b="b"/>
              <a:pathLst>
                <a:path w="8645" h="775" fill="none" extrusionOk="0">
                  <a:moveTo>
                    <a:pt x="0" y="774"/>
                  </a:moveTo>
                  <a:lnTo>
                    <a:pt x="8644" y="0"/>
                  </a:lnTo>
                </a:path>
              </a:pathLst>
            </a:custGeom>
            <a:noFill/>
            <a:ln w="9525" cap="rnd" cmpd="sng">
              <a:solidFill>
                <a:srgbClr val="E8E8E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3420350" y="1389875"/>
              <a:ext cx="451575" cy="2011125"/>
            </a:xfrm>
            <a:custGeom>
              <a:avLst/>
              <a:gdLst/>
              <a:ahLst/>
              <a:cxnLst/>
              <a:rect l="l" t="t" r="r" b="b"/>
              <a:pathLst>
                <a:path w="18063" h="80445" extrusionOk="0">
                  <a:moveTo>
                    <a:pt x="11431" y="1"/>
                  </a:moveTo>
                  <a:lnTo>
                    <a:pt x="9002" y="656"/>
                  </a:lnTo>
                  <a:cubicBezTo>
                    <a:pt x="6728" y="5144"/>
                    <a:pt x="2977" y="9454"/>
                    <a:pt x="787" y="12300"/>
                  </a:cubicBezTo>
                  <a:lnTo>
                    <a:pt x="96" y="21742"/>
                  </a:lnTo>
                  <a:lnTo>
                    <a:pt x="1" y="43113"/>
                  </a:lnTo>
                  <a:cubicBezTo>
                    <a:pt x="787" y="60151"/>
                    <a:pt x="5347" y="61092"/>
                    <a:pt x="5644" y="75558"/>
                  </a:cubicBezTo>
                  <a:cubicBezTo>
                    <a:pt x="5706" y="78612"/>
                    <a:pt x="9546" y="80445"/>
                    <a:pt x="12881" y="80445"/>
                  </a:cubicBezTo>
                  <a:cubicBezTo>
                    <a:pt x="15369" y="80445"/>
                    <a:pt x="17575" y="79424"/>
                    <a:pt x="17717" y="77129"/>
                  </a:cubicBezTo>
                  <a:cubicBezTo>
                    <a:pt x="18063" y="71760"/>
                    <a:pt x="12443" y="38041"/>
                    <a:pt x="12467" y="30362"/>
                  </a:cubicBezTo>
                  <a:cubicBezTo>
                    <a:pt x="12490" y="24980"/>
                    <a:pt x="13300" y="25861"/>
                    <a:pt x="11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3489700" y="2362925"/>
              <a:ext cx="185775" cy="67600"/>
            </a:xfrm>
            <a:custGeom>
              <a:avLst/>
              <a:gdLst/>
              <a:ahLst/>
              <a:cxnLst/>
              <a:rect l="l" t="t" r="r" b="b"/>
              <a:pathLst>
                <a:path w="7431" h="2704" extrusionOk="0">
                  <a:moveTo>
                    <a:pt x="6645" y="417"/>
                  </a:moveTo>
                  <a:lnTo>
                    <a:pt x="6954" y="1834"/>
                  </a:lnTo>
                  <a:lnTo>
                    <a:pt x="382" y="2298"/>
                  </a:lnTo>
                  <a:lnTo>
                    <a:pt x="382" y="1072"/>
                  </a:lnTo>
                  <a:lnTo>
                    <a:pt x="6645" y="417"/>
                  </a:lnTo>
                  <a:close/>
                  <a:moveTo>
                    <a:pt x="6942" y="0"/>
                  </a:moveTo>
                  <a:lnTo>
                    <a:pt x="1" y="738"/>
                  </a:lnTo>
                  <a:lnTo>
                    <a:pt x="1" y="2703"/>
                  </a:lnTo>
                  <a:lnTo>
                    <a:pt x="7430" y="2179"/>
                  </a:lnTo>
                  <a:lnTo>
                    <a:pt x="6942" y="0"/>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3044425" y="1865250"/>
              <a:ext cx="390250" cy="480125"/>
            </a:xfrm>
            <a:custGeom>
              <a:avLst/>
              <a:gdLst/>
              <a:ahLst/>
              <a:cxnLst/>
              <a:rect l="l" t="t" r="r" b="b"/>
              <a:pathLst>
                <a:path w="15610" h="19205" extrusionOk="0">
                  <a:moveTo>
                    <a:pt x="5025" y="0"/>
                  </a:moveTo>
                  <a:cubicBezTo>
                    <a:pt x="2298" y="3215"/>
                    <a:pt x="0" y="6382"/>
                    <a:pt x="107" y="7858"/>
                  </a:cubicBezTo>
                  <a:cubicBezTo>
                    <a:pt x="453" y="12335"/>
                    <a:pt x="12740" y="19205"/>
                    <a:pt x="12740" y="19205"/>
                  </a:cubicBezTo>
                  <a:lnTo>
                    <a:pt x="15609" y="17562"/>
                  </a:lnTo>
                  <a:lnTo>
                    <a:pt x="8632" y="9382"/>
                  </a:lnTo>
                  <a:lnTo>
                    <a:pt x="13549" y="4524"/>
                  </a:lnTo>
                  <a:cubicBezTo>
                    <a:pt x="10716" y="2989"/>
                    <a:pt x="7870" y="1476"/>
                    <a:pt x="5025"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148300" y="2079850"/>
              <a:ext cx="391450" cy="357725"/>
            </a:xfrm>
            <a:custGeom>
              <a:avLst/>
              <a:gdLst/>
              <a:ahLst/>
              <a:cxnLst/>
              <a:rect l="l" t="t" r="r" b="b"/>
              <a:pathLst>
                <a:path w="15658" h="14309" extrusionOk="0">
                  <a:moveTo>
                    <a:pt x="2715" y="0"/>
                  </a:moveTo>
                  <a:cubicBezTo>
                    <a:pt x="1024" y="727"/>
                    <a:pt x="0" y="1977"/>
                    <a:pt x="346" y="4191"/>
                  </a:cubicBezTo>
                  <a:cubicBezTo>
                    <a:pt x="1917" y="5632"/>
                    <a:pt x="3787" y="7168"/>
                    <a:pt x="6013" y="8763"/>
                  </a:cubicBezTo>
                  <a:lnTo>
                    <a:pt x="7692" y="9871"/>
                  </a:lnTo>
                  <a:cubicBezTo>
                    <a:pt x="7692" y="9871"/>
                    <a:pt x="11907" y="14121"/>
                    <a:pt x="12335" y="14288"/>
                  </a:cubicBezTo>
                  <a:cubicBezTo>
                    <a:pt x="12352" y="14294"/>
                    <a:pt x="12366" y="14297"/>
                    <a:pt x="12377" y="14297"/>
                  </a:cubicBezTo>
                  <a:cubicBezTo>
                    <a:pt x="12646" y="14297"/>
                    <a:pt x="11407" y="12598"/>
                    <a:pt x="11407" y="12597"/>
                  </a:cubicBezTo>
                  <a:lnTo>
                    <a:pt x="11407" y="12597"/>
                  </a:lnTo>
                  <a:cubicBezTo>
                    <a:pt x="11407" y="12598"/>
                    <a:pt x="13026" y="14097"/>
                    <a:pt x="13693" y="14300"/>
                  </a:cubicBezTo>
                  <a:cubicBezTo>
                    <a:pt x="13710" y="14306"/>
                    <a:pt x="13726" y="14308"/>
                    <a:pt x="13738" y="14308"/>
                  </a:cubicBezTo>
                  <a:cubicBezTo>
                    <a:pt x="14099" y="14308"/>
                    <a:pt x="12455" y="12097"/>
                    <a:pt x="12454" y="12097"/>
                  </a:cubicBezTo>
                  <a:lnTo>
                    <a:pt x="12454" y="12097"/>
                  </a:lnTo>
                  <a:cubicBezTo>
                    <a:pt x="14879" y="13829"/>
                    <a:pt x="14962" y="14006"/>
                    <a:pt x="15082" y="14006"/>
                  </a:cubicBezTo>
                  <a:cubicBezTo>
                    <a:pt x="15094" y="14006"/>
                    <a:pt x="15106" y="14004"/>
                    <a:pt x="15121" y="14002"/>
                  </a:cubicBezTo>
                  <a:cubicBezTo>
                    <a:pt x="15586" y="13955"/>
                    <a:pt x="12907" y="11312"/>
                    <a:pt x="12907" y="11311"/>
                  </a:cubicBezTo>
                  <a:lnTo>
                    <a:pt x="12907" y="11311"/>
                  </a:lnTo>
                  <a:cubicBezTo>
                    <a:pt x="12907" y="11312"/>
                    <a:pt x="14617" y="12673"/>
                    <a:pt x="15165" y="12673"/>
                  </a:cubicBezTo>
                  <a:cubicBezTo>
                    <a:pt x="15198" y="12673"/>
                    <a:pt x="15228" y="12668"/>
                    <a:pt x="15252" y="12657"/>
                  </a:cubicBezTo>
                  <a:cubicBezTo>
                    <a:pt x="15657" y="12466"/>
                    <a:pt x="12300" y="9156"/>
                    <a:pt x="12300" y="9156"/>
                  </a:cubicBezTo>
                  <a:lnTo>
                    <a:pt x="12300" y="9156"/>
                  </a:lnTo>
                  <a:cubicBezTo>
                    <a:pt x="12300" y="9156"/>
                    <a:pt x="12349" y="9161"/>
                    <a:pt x="12435" y="9161"/>
                  </a:cubicBezTo>
                  <a:cubicBezTo>
                    <a:pt x="12750" y="9161"/>
                    <a:pt x="13550" y="9102"/>
                    <a:pt x="14121" y="8549"/>
                  </a:cubicBezTo>
                  <a:cubicBezTo>
                    <a:pt x="14300" y="8371"/>
                    <a:pt x="14264" y="8025"/>
                    <a:pt x="14157" y="7871"/>
                  </a:cubicBezTo>
                  <a:lnTo>
                    <a:pt x="14157" y="7871"/>
                  </a:lnTo>
                  <a:cubicBezTo>
                    <a:pt x="13954" y="7964"/>
                    <a:pt x="13702" y="8003"/>
                    <a:pt x="13423" y="8003"/>
                  </a:cubicBezTo>
                  <a:cubicBezTo>
                    <a:pt x="12064" y="8003"/>
                    <a:pt x="10073" y="7085"/>
                    <a:pt x="10073" y="7085"/>
                  </a:cubicBezTo>
                  <a:cubicBezTo>
                    <a:pt x="10073" y="7085"/>
                    <a:pt x="6037" y="3275"/>
                    <a:pt x="2715"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3044778" y="1418459"/>
              <a:ext cx="700100" cy="914725"/>
            </a:xfrm>
            <a:custGeom>
              <a:avLst/>
              <a:gdLst/>
              <a:ahLst/>
              <a:cxnLst/>
              <a:rect l="l" t="t" r="r" b="b"/>
              <a:pathLst>
                <a:path w="28004" h="36589" extrusionOk="0">
                  <a:moveTo>
                    <a:pt x="28004" y="1"/>
                  </a:moveTo>
                  <a:cubicBezTo>
                    <a:pt x="25742" y="275"/>
                    <a:pt x="22610" y="1096"/>
                    <a:pt x="20062" y="1906"/>
                  </a:cubicBezTo>
                  <a:cubicBezTo>
                    <a:pt x="18860" y="2287"/>
                    <a:pt x="17788" y="3025"/>
                    <a:pt x="17014" y="4025"/>
                  </a:cubicBezTo>
                  <a:lnTo>
                    <a:pt x="16419" y="4811"/>
                  </a:lnTo>
                  <a:cubicBezTo>
                    <a:pt x="11954" y="10621"/>
                    <a:pt x="0" y="26421"/>
                    <a:pt x="822" y="28457"/>
                  </a:cubicBezTo>
                  <a:cubicBezTo>
                    <a:pt x="1822" y="30957"/>
                    <a:pt x="9751" y="36589"/>
                    <a:pt x="9751" y="36589"/>
                  </a:cubicBezTo>
                  <a:lnTo>
                    <a:pt x="14192" y="32576"/>
                  </a:lnTo>
                  <a:lnTo>
                    <a:pt x="11835" y="29528"/>
                  </a:lnTo>
                  <a:lnTo>
                    <a:pt x="18955" y="23563"/>
                  </a:lnTo>
                  <a:lnTo>
                    <a:pt x="28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212000" y="2176600"/>
              <a:ext cx="155400" cy="133950"/>
            </a:xfrm>
            <a:custGeom>
              <a:avLst/>
              <a:gdLst/>
              <a:ahLst/>
              <a:cxnLst/>
              <a:rect l="l" t="t" r="r" b="b"/>
              <a:pathLst>
                <a:path w="6216" h="5358" extrusionOk="0">
                  <a:moveTo>
                    <a:pt x="5191" y="524"/>
                  </a:moveTo>
                  <a:lnTo>
                    <a:pt x="5680" y="1083"/>
                  </a:lnTo>
                  <a:lnTo>
                    <a:pt x="1501" y="4870"/>
                  </a:lnTo>
                  <a:lnTo>
                    <a:pt x="619" y="4251"/>
                  </a:lnTo>
                  <a:lnTo>
                    <a:pt x="5191" y="524"/>
                  </a:lnTo>
                  <a:close/>
                  <a:moveTo>
                    <a:pt x="5227" y="0"/>
                  </a:moveTo>
                  <a:lnTo>
                    <a:pt x="0" y="4274"/>
                  </a:lnTo>
                  <a:lnTo>
                    <a:pt x="1524" y="5358"/>
                  </a:lnTo>
                  <a:lnTo>
                    <a:pt x="6215" y="1119"/>
                  </a:lnTo>
                  <a:lnTo>
                    <a:pt x="5227" y="0"/>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585250" y="1389875"/>
              <a:ext cx="159575" cy="631350"/>
            </a:xfrm>
            <a:custGeom>
              <a:avLst/>
              <a:gdLst/>
              <a:ahLst/>
              <a:cxnLst/>
              <a:rect l="l" t="t" r="r" b="b"/>
              <a:pathLst>
                <a:path w="6383" h="25254" extrusionOk="0">
                  <a:moveTo>
                    <a:pt x="4835" y="1"/>
                  </a:moveTo>
                  <a:cubicBezTo>
                    <a:pt x="4835" y="1"/>
                    <a:pt x="1" y="3323"/>
                    <a:pt x="37" y="5371"/>
                  </a:cubicBezTo>
                  <a:cubicBezTo>
                    <a:pt x="72" y="6990"/>
                    <a:pt x="3466" y="7835"/>
                    <a:pt x="3466" y="7835"/>
                  </a:cubicBezTo>
                  <a:cubicBezTo>
                    <a:pt x="3466" y="7835"/>
                    <a:pt x="1346" y="9169"/>
                    <a:pt x="1144" y="9931"/>
                  </a:cubicBezTo>
                  <a:cubicBezTo>
                    <a:pt x="96" y="13812"/>
                    <a:pt x="5132" y="22361"/>
                    <a:pt x="6013" y="25254"/>
                  </a:cubicBezTo>
                  <a:cubicBezTo>
                    <a:pt x="6013" y="25254"/>
                    <a:pt x="6383" y="22730"/>
                    <a:pt x="4835" y="1"/>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888875" y="1365400"/>
              <a:ext cx="917700" cy="1988150"/>
            </a:xfrm>
            <a:custGeom>
              <a:avLst/>
              <a:gdLst/>
              <a:ahLst/>
              <a:cxnLst/>
              <a:rect l="l" t="t" r="r" b="b"/>
              <a:pathLst>
                <a:path w="36708" h="79526" extrusionOk="0">
                  <a:moveTo>
                    <a:pt x="4513" y="0"/>
                  </a:moveTo>
                  <a:cubicBezTo>
                    <a:pt x="4418" y="0"/>
                    <a:pt x="4322" y="1"/>
                    <a:pt x="4227" y="4"/>
                  </a:cubicBezTo>
                  <a:cubicBezTo>
                    <a:pt x="3870" y="4"/>
                    <a:pt x="3715" y="27"/>
                    <a:pt x="3346" y="63"/>
                  </a:cubicBezTo>
                  <a:cubicBezTo>
                    <a:pt x="3346" y="63"/>
                    <a:pt x="0" y="22768"/>
                    <a:pt x="1167" y="33377"/>
                  </a:cubicBezTo>
                  <a:cubicBezTo>
                    <a:pt x="3715" y="56499"/>
                    <a:pt x="6084" y="62999"/>
                    <a:pt x="10287" y="73870"/>
                  </a:cubicBezTo>
                  <a:cubicBezTo>
                    <a:pt x="11597" y="77251"/>
                    <a:pt x="14859" y="79478"/>
                    <a:pt x="18479" y="79513"/>
                  </a:cubicBezTo>
                  <a:lnTo>
                    <a:pt x="19681" y="79525"/>
                  </a:lnTo>
                  <a:cubicBezTo>
                    <a:pt x="21955" y="79287"/>
                    <a:pt x="22455" y="76299"/>
                    <a:pt x="21824" y="74108"/>
                  </a:cubicBezTo>
                  <a:cubicBezTo>
                    <a:pt x="16443" y="55308"/>
                    <a:pt x="18241" y="45259"/>
                    <a:pt x="14740" y="29757"/>
                  </a:cubicBezTo>
                  <a:cubicBezTo>
                    <a:pt x="14684" y="29509"/>
                    <a:pt x="14695" y="29402"/>
                    <a:pt x="14757" y="29402"/>
                  </a:cubicBezTo>
                  <a:cubicBezTo>
                    <a:pt x="15091" y="29402"/>
                    <a:pt x="16927" y="32537"/>
                    <a:pt x="17871" y="33210"/>
                  </a:cubicBezTo>
                  <a:cubicBezTo>
                    <a:pt x="20967" y="35413"/>
                    <a:pt x="34350" y="39389"/>
                    <a:pt x="34350" y="39389"/>
                  </a:cubicBezTo>
                  <a:lnTo>
                    <a:pt x="36707" y="32769"/>
                  </a:lnTo>
                  <a:cubicBezTo>
                    <a:pt x="36707" y="32769"/>
                    <a:pt x="23765" y="25661"/>
                    <a:pt x="20812" y="20851"/>
                  </a:cubicBezTo>
                  <a:cubicBezTo>
                    <a:pt x="20336" y="20066"/>
                    <a:pt x="18312" y="13517"/>
                    <a:pt x="16562" y="8743"/>
                  </a:cubicBezTo>
                  <a:cubicBezTo>
                    <a:pt x="14701" y="3641"/>
                    <a:pt x="9920" y="0"/>
                    <a:pt x="4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705350" y="2158725"/>
              <a:ext cx="106875" cy="197375"/>
            </a:xfrm>
            <a:custGeom>
              <a:avLst/>
              <a:gdLst/>
              <a:ahLst/>
              <a:cxnLst/>
              <a:rect l="l" t="t" r="r" b="b"/>
              <a:pathLst>
                <a:path w="4275" h="7895" extrusionOk="0">
                  <a:moveTo>
                    <a:pt x="2941" y="560"/>
                  </a:moveTo>
                  <a:lnTo>
                    <a:pt x="3822" y="1120"/>
                  </a:lnTo>
                  <a:lnTo>
                    <a:pt x="1572" y="7418"/>
                  </a:lnTo>
                  <a:lnTo>
                    <a:pt x="488" y="7061"/>
                  </a:lnTo>
                  <a:lnTo>
                    <a:pt x="2941" y="560"/>
                  </a:lnTo>
                  <a:close/>
                  <a:moveTo>
                    <a:pt x="2738" y="1"/>
                  </a:moveTo>
                  <a:lnTo>
                    <a:pt x="0" y="7287"/>
                  </a:lnTo>
                  <a:lnTo>
                    <a:pt x="1810" y="7894"/>
                  </a:lnTo>
                  <a:lnTo>
                    <a:pt x="4274" y="953"/>
                  </a:lnTo>
                  <a:lnTo>
                    <a:pt x="2738" y="1"/>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890950" y="1366975"/>
              <a:ext cx="189625" cy="638775"/>
            </a:xfrm>
            <a:custGeom>
              <a:avLst/>
              <a:gdLst/>
              <a:ahLst/>
              <a:cxnLst/>
              <a:rect l="l" t="t" r="r" b="b"/>
              <a:pathLst>
                <a:path w="7585" h="25551" extrusionOk="0">
                  <a:moveTo>
                    <a:pt x="3263" y="0"/>
                  </a:moveTo>
                  <a:cubicBezTo>
                    <a:pt x="1" y="12228"/>
                    <a:pt x="953" y="25551"/>
                    <a:pt x="953" y="25551"/>
                  </a:cubicBezTo>
                  <a:cubicBezTo>
                    <a:pt x="1822" y="22658"/>
                    <a:pt x="6954" y="14573"/>
                    <a:pt x="6132" y="10620"/>
                  </a:cubicBezTo>
                  <a:cubicBezTo>
                    <a:pt x="5966" y="9811"/>
                    <a:pt x="3727" y="8370"/>
                    <a:pt x="3727" y="8370"/>
                  </a:cubicBezTo>
                  <a:cubicBezTo>
                    <a:pt x="3727" y="8370"/>
                    <a:pt x="7382" y="6263"/>
                    <a:pt x="7478" y="5001"/>
                  </a:cubicBezTo>
                  <a:cubicBezTo>
                    <a:pt x="7585" y="3370"/>
                    <a:pt x="3263" y="0"/>
                    <a:pt x="3263" y="0"/>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4058525" y="2302800"/>
              <a:ext cx="184575" cy="78300"/>
            </a:xfrm>
            <a:custGeom>
              <a:avLst/>
              <a:gdLst/>
              <a:ahLst/>
              <a:cxnLst/>
              <a:rect l="l" t="t" r="r" b="b"/>
              <a:pathLst>
                <a:path w="7383" h="3132" extrusionOk="0">
                  <a:moveTo>
                    <a:pt x="6406" y="429"/>
                  </a:moveTo>
                  <a:lnTo>
                    <a:pt x="6871" y="1667"/>
                  </a:lnTo>
                  <a:lnTo>
                    <a:pt x="679" y="2691"/>
                  </a:lnTo>
                  <a:lnTo>
                    <a:pt x="453" y="1560"/>
                  </a:lnTo>
                  <a:lnTo>
                    <a:pt x="6406" y="429"/>
                  </a:lnTo>
                  <a:close/>
                  <a:moveTo>
                    <a:pt x="6644" y="0"/>
                  </a:moveTo>
                  <a:lnTo>
                    <a:pt x="1" y="1262"/>
                  </a:lnTo>
                  <a:lnTo>
                    <a:pt x="382" y="3132"/>
                  </a:lnTo>
                  <a:lnTo>
                    <a:pt x="7383" y="1965"/>
                  </a:lnTo>
                  <a:lnTo>
                    <a:pt x="6644" y="0"/>
                  </a:ln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3108700" y="4391150"/>
              <a:ext cx="157500" cy="239325"/>
            </a:xfrm>
            <a:custGeom>
              <a:avLst/>
              <a:gdLst/>
              <a:ahLst/>
              <a:cxnLst/>
              <a:rect l="l" t="t" r="r" b="b"/>
              <a:pathLst>
                <a:path w="6300" h="9573" extrusionOk="0">
                  <a:moveTo>
                    <a:pt x="5049" y="0"/>
                  </a:moveTo>
                  <a:lnTo>
                    <a:pt x="1" y="631"/>
                  </a:lnTo>
                  <a:lnTo>
                    <a:pt x="965" y="7692"/>
                  </a:lnTo>
                  <a:lnTo>
                    <a:pt x="1977" y="9442"/>
                  </a:lnTo>
                  <a:lnTo>
                    <a:pt x="5644" y="9573"/>
                  </a:lnTo>
                  <a:lnTo>
                    <a:pt x="6299" y="7882"/>
                  </a:lnTo>
                  <a:cubicBezTo>
                    <a:pt x="5728" y="7608"/>
                    <a:pt x="5049" y="0"/>
                    <a:pt x="5049"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3129250" y="4576800"/>
              <a:ext cx="287850" cy="100725"/>
            </a:xfrm>
            <a:custGeom>
              <a:avLst/>
              <a:gdLst/>
              <a:ahLst/>
              <a:cxnLst/>
              <a:rect l="l" t="t" r="r" b="b"/>
              <a:pathLst>
                <a:path w="11514" h="4029" extrusionOk="0">
                  <a:moveTo>
                    <a:pt x="126" y="1"/>
                  </a:moveTo>
                  <a:cubicBezTo>
                    <a:pt x="42" y="1"/>
                    <a:pt x="0" y="4"/>
                    <a:pt x="0" y="4"/>
                  </a:cubicBezTo>
                  <a:lnTo>
                    <a:pt x="191" y="4028"/>
                  </a:lnTo>
                  <a:lnTo>
                    <a:pt x="11430" y="3969"/>
                  </a:lnTo>
                  <a:cubicBezTo>
                    <a:pt x="11514" y="3564"/>
                    <a:pt x="11299" y="2564"/>
                    <a:pt x="10918" y="2385"/>
                  </a:cubicBezTo>
                  <a:lnTo>
                    <a:pt x="5382" y="301"/>
                  </a:lnTo>
                  <a:cubicBezTo>
                    <a:pt x="5382" y="301"/>
                    <a:pt x="5063" y="766"/>
                    <a:pt x="4266" y="766"/>
                  </a:cubicBezTo>
                  <a:cubicBezTo>
                    <a:pt x="4042" y="766"/>
                    <a:pt x="3780" y="729"/>
                    <a:pt x="3477" y="635"/>
                  </a:cubicBezTo>
                  <a:cubicBezTo>
                    <a:pt x="1604" y="56"/>
                    <a:pt x="483" y="1"/>
                    <a:pt x="126" y="1"/>
                  </a:cubicBezTo>
                  <a:close/>
                </a:path>
              </a:pathLst>
            </a:custGeom>
            <a:solidFill>
              <a:srgbClr val="FD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822375" y="3342500"/>
              <a:ext cx="460200" cy="1217150"/>
            </a:xfrm>
            <a:custGeom>
              <a:avLst/>
              <a:gdLst/>
              <a:ahLst/>
              <a:cxnLst/>
              <a:rect l="l" t="t" r="r" b="b"/>
              <a:pathLst>
                <a:path w="18408" h="48686" extrusionOk="0">
                  <a:moveTo>
                    <a:pt x="12561" y="1"/>
                  </a:moveTo>
                  <a:lnTo>
                    <a:pt x="0" y="4894"/>
                  </a:lnTo>
                  <a:lnTo>
                    <a:pt x="6429" y="23325"/>
                  </a:lnTo>
                  <a:cubicBezTo>
                    <a:pt x="7394" y="26099"/>
                    <a:pt x="8144" y="28945"/>
                    <a:pt x="8656" y="31838"/>
                  </a:cubicBezTo>
                  <a:lnTo>
                    <a:pt x="11632" y="48685"/>
                  </a:lnTo>
                  <a:lnTo>
                    <a:pt x="17764" y="48078"/>
                  </a:lnTo>
                  <a:lnTo>
                    <a:pt x="18336" y="29611"/>
                  </a:lnTo>
                  <a:cubicBezTo>
                    <a:pt x="18407" y="27147"/>
                    <a:pt x="18169" y="24682"/>
                    <a:pt x="17621" y="22277"/>
                  </a:cubicBezTo>
                  <a:lnTo>
                    <a:pt x="12561" y="1"/>
                  </a:ln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3712950" y="3788100"/>
              <a:ext cx="258100" cy="220875"/>
            </a:xfrm>
            <a:custGeom>
              <a:avLst/>
              <a:gdLst/>
              <a:ahLst/>
              <a:cxnLst/>
              <a:rect l="l" t="t" r="r" b="b"/>
              <a:pathLst>
                <a:path w="10324" h="8835" extrusionOk="0">
                  <a:moveTo>
                    <a:pt x="3120" y="0"/>
                  </a:moveTo>
                  <a:lnTo>
                    <a:pt x="1" y="4025"/>
                  </a:lnTo>
                  <a:lnTo>
                    <a:pt x="5692" y="8311"/>
                  </a:lnTo>
                  <a:lnTo>
                    <a:pt x="7656" y="8835"/>
                  </a:lnTo>
                  <a:lnTo>
                    <a:pt x="10323" y="6323"/>
                  </a:lnTo>
                  <a:lnTo>
                    <a:pt x="9585" y="4668"/>
                  </a:lnTo>
                  <a:cubicBezTo>
                    <a:pt x="9572" y="4672"/>
                    <a:pt x="9557" y="4674"/>
                    <a:pt x="9540" y="4674"/>
                  </a:cubicBezTo>
                  <a:cubicBezTo>
                    <a:pt x="8740" y="4674"/>
                    <a:pt x="3120" y="0"/>
                    <a:pt x="3120"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3848100" y="3841700"/>
              <a:ext cx="271775" cy="219975"/>
            </a:xfrm>
            <a:custGeom>
              <a:avLst/>
              <a:gdLst/>
              <a:ahLst/>
              <a:cxnLst/>
              <a:rect l="l" t="t" r="r" b="b"/>
              <a:pathLst>
                <a:path w="10871" h="8799" extrusionOk="0">
                  <a:moveTo>
                    <a:pt x="9538" y="0"/>
                  </a:moveTo>
                  <a:cubicBezTo>
                    <a:pt x="9486" y="0"/>
                    <a:pt x="9437" y="8"/>
                    <a:pt x="9394" y="23"/>
                  </a:cubicBezTo>
                  <a:lnTo>
                    <a:pt x="4001" y="2488"/>
                  </a:lnTo>
                  <a:cubicBezTo>
                    <a:pt x="4001" y="2488"/>
                    <a:pt x="4179" y="3393"/>
                    <a:pt x="2905" y="4071"/>
                  </a:cubicBezTo>
                  <a:cubicBezTo>
                    <a:pt x="762" y="5202"/>
                    <a:pt x="0" y="6084"/>
                    <a:pt x="0" y="6084"/>
                  </a:cubicBezTo>
                  <a:lnTo>
                    <a:pt x="2988" y="8798"/>
                  </a:lnTo>
                  <a:lnTo>
                    <a:pt x="10870" y="785"/>
                  </a:lnTo>
                  <a:cubicBezTo>
                    <a:pt x="10669" y="478"/>
                    <a:pt x="9967" y="0"/>
                    <a:pt x="95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2965525" y="3316025"/>
              <a:ext cx="963850" cy="680450"/>
            </a:xfrm>
            <a:custGeom>
              <a:avLst/>
              <a:gdLst/>
              <a:ahLst/>
              <a:cxnLst/>
              <a:rect l="l" t="t" r="r" b="b"/>
              <a:pathLst>
                <a:path w="38554" h="27218" extrusionOk="0">
                  <a:moveTo>
                    <a:pt x="12717" y="0"/>
                  </a:moveTo>
                  <a:lnTo>
                    <a:pt x="1" y="5096"/>
                  </a:lnTo>
                  <a:cubicBezTo>
                    <a:pt x="2406" y="9656"/>
                    <a:pt x="6335" y="13228"/>
                    <a:pt x="11110" y="15192"/>
                  </a:cubicBezTo>
                  <a:lnTo>
                    <a:pt x="18432" y="18193"/>
                  </a:lnTo>
                  <a:cubicBezTo>
                    <a:pt x="20515" y="19038"/>
                    <a:pt x="22504" y="20086"/>
                    <a:pt x="24385" y="21312"/>
                  </a:cubicBezTo>
                  <a:lnTo>
                    <a:pt x="33517" y="27218"/>
                  </a:lnTo>
                  <a:lnTo>
                    <a:pt x="38553" y="22098"/>
                  </a:lnTo>
                  <a:lnTo>
                    <a:pt x="31052" y="14085"/>
                  </a:lnTo>
                  <a:cubicBezTo>
                    <a:pt x="28540" y="11406"/>
                    <a:pt x="25742" y="8989"/>
                    <a:pt x="22718" y="6894"/>
                  </a:cubicBezTo>
                  <a:lnTo>
                    <a:pt x="12717"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2609850" y="2444750"/>
              <a:ext cx="274450" cy="287875"/>
            </a:xfrm>
            <a:custGeom>
              <a:avLst/>
              <a:gdLst/>
              <a:ahLst/>
              <a:cxnLst/>
              <a:rect l="l" t="t" r="r" b="b"/>
              <a:pathLst>
                <a:path w="10978" h="11515" extrusionOk="0">
                  <a:moveTo>
                    <a:pt x="6864" y="0"/>
                  </a:moveTo>
                  <a:cubicBezTo>
                    <a:pt x="6357" y="0"/>
                    <a:pt x="5827" y="77"/>
                    <a:pt x="5286" y="263"/>
                  </a:cubicBezTo>
                  <a:cubicBezTo>
                    <a:pt x="2286" y="1299"/>
                    <a:pt x="0" y="9836"/>
                    <a:pt x="7334" y="11515"/>
                  </a:cubicBezTo>
                  <a:cubicBezTo>
                    <a:pt x="7334" y="11265"/>
                    <a:pt x="10978" y="1585"/>
                    <a:pt x="10978" y="1585"/>
                  </a:cubicBezTo>
                  <a:cubicBezTo>
                    <a:pt x="10978" y="1585"/>
                    <a:pt x="9169" y="0"/>
                    <a:pt x="6864"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2619075" y="2397150"/>
              <a:ext cx="153000" cy="205100"/>
            </a:xfrm>
            <a:custGeom>
              <a:avLst/>
              <a:gdLst/>
              <a:ahLst/>
              <a:cxnLst/>
              <a:rect l="l" t="t" r="r" b="b"/>
              <a:pathLst>
                <a:path w="6120" h="8204" extrusionOk="0">
                  <a:moveTo>
                    <a:pt x="3084" y="1"/>
                  </a:moveTo>
                  <a:cubicBezTo>
                    <a:pt x="1393" y="1"/>
                    <a:pt x="24" y="1822"/>
                    <a:pt x="12" y="4084"/>
                  </a:cubicBezTo>
                  <a:cubicBezTo>
                    <a:pt x="0" y="6358"/>
                    <a:pt x="1357" y="8192"/>
                    <a:pt x="3048" y="8204"/>
                  </a:cubicBezTo>
                  <a:cubicBezTo>
                    <a:pt x="4727" y="8204"/>
                    <a:pt x="6096" y="6382"/>
                    <a:pt x="6108" y="4120"/>
                  </a:cubicBezTo>
                  <a:cubicBezTo>
                    <a:pt x="6120" y="1858"/>
                    <a:pt x="4763" y="12"/>
                    <a:pt x="3084"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2719075" y="2462375"/>
              <a:ext cx="297675" cy="390800"/>
            </a:xfrm>
            <a:custGeom>
              <a:avLst/>
              <a:gdLst/>
              <a:ahLst/>
              <a:cxnLst/>
              <a:rect l="l" t="t" r="r" b="b"/>
              <a:pathLst>
                <a:path w="11907" h="15632" extrusionOk="0">
                  <a:moveTo>
                    <a:pt x="5098" y="0"/>
                  </a:moveTo>
                  <a:cubicBezTo>
                    <a:pt x="4659" y="0"/>
                    <a:pt x="4201" y="69"/>
                    <a:pt x="3727" y="213"/>
                  </a:cubicBezTo>
                  <a:cubicBezTo>
                    <a:pt x="3061" y="416"/>
                    <a:pt x="1763" y="1416"/>
                    <a:pt x="1239" y="1999"/>
                  </a:cubicBezTo>
                  <a:cubicBezTo>
                    <a:pt x="1" y="3380"/>
                    <a:pt x="417" y="5928"/>
                    <a:pt x="953" y="7774"/>
                  </a:cubicBezTo>
                  <a:lnTo>
                    <a:pt x="1691" y="9405"/>
                  </a:lnTo>
                  <a:lnTo>
                    <a:pt x="4132" y="15632"/>
                  </a:lnTo>
                  <a:cubicBezTo>
                    <a:pt x="6168" y="15001"/>
                    <a:pt x="8204" y="14394"/>
                    <a:pt x="10264" y="13810"/>
                  </a:cubicBezTo>
                  <a:lnTo>
                    <a:pt x="8883" y="9798"/>
                  </a:lnTo>
                  <a:cubicBezTo>
                    <a:pt x="11907" y="7190"/>
                    <a:pt x="9895" y="3916"/>
                    <a:pt x="8978" y="2428"/>
                  </a:cubicBezTo>
                  <a:cubicBezTo>
                    <a:pt x="8035" y="907"/>
                    <a:pt x="6691" y="0"/>
                    <a:pt x="5098"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2858075" y="2707300"/>
              <a:ext cx="104200" cy="64425"/>
            </a:xfrm>
            <a:custGeom>
              <a:avLst/>
              <a:gdLst/>
              <a:ahLst/>
              <a:cxnLst/>
              <a:rect l="l" t="t" r="r" b="b"/>
              <a:pathLst>
                <a:path w="4168" h="2577" extrusionOk="0">
                  <a:moveTo>
                    <a:pt x="3323" y="1"/>
                  </a:moveTo>
                  <a:cubicBezTo>
                    <a:pt x="3323" y="1"/>
                    <a:pt x="2577" y="738"/>
                    <a:pt x="1045" y="738"/>
                  </a:cubicBezTo>
                  <a:cubicBezTo>
                    <a:pt x="731" y="738"/>
                    <a:pt x="382" y="707"/>
                    <a:pt x="1" y="632"/>
                  </a:cubicBezTo>
                  <a:lnTo>
                    <a:pt x="1" y="632"/>
                  </a:lnTo>
                  <a:cubicBezTo>
                    <a:pt x="1" y="632"/>
                    <a:pt x="1431" y="2576"/>
                    <a:pt x="3437" y="2576"/>
                  </a:cubicBezTo>
                  <a:cubicBezTo>
                    <a:pt x="3673" y="2576"/>
                    <a:pt x="3917" y="2549"/>
                    <a:pt x="4168" y="2489"/>
                  </a:cubicBezTo>
                  <a:lnTo>
                    <a:pt x="3323"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2709850" y="2622925"/>
              <a:ext cx="40800" cy="43175"/>
            </a:xfrm>
            <a:custGeom>
              <a:avLst/>
              <a:gdLst/>
              <a:ahLst/>
              <a:cxnLst/>
              <a:rect l="l" t="t" r="r" b="b"/>
              <a:pathLst>
                <a:path w="1632" h="1727" extrusionOk="0">
                  <a:moveTo>
                    <a:pt x="664" y="1"/>
                  </a:moveTo>
                  <a:cubicBezTo>
                    <a:pt x="592" y="1"/>
                    <a:pt x="521" y="14"/>
                    <a:pt x="453" y="42"/>
                  </a:cubicBezTo>
                  <a:cubicBezTo>
                    <a:pt x="120" y="197"/>
                    <a:pt x="1" y="685"/>
                    <a:pt x="203" y="1137"/>
                  </a:cubicBezTo>
                  <a:cubicBezTo>
                    <a:pt x="356" y="1501"/>
                    <a:pt x="671" y="1726"/>
                    <a:pt x="968" y="1726"/>
                  </a:cubicBezTo>
                  <a:cubicBezTo>
                    <a:pt x="1040" y="1726"/>
                    <a:pt x="1112" y="1713"/>
                    <a:pt x="1179" y="1685"/>
                  </a:cubicBezTo>
                  <a:cubicBezTo>
                    <a:pt x="1525" y="1530"/>
                    <a:pt x="1632" y="1042"/>
                    <a:pt x="1441" y="590"/>
                  </a:cubicBezTo>
                  <a:cubicBezTo>
                    <a:pt x="1278" y="226"/>
                    <a:pt x="962" y="1"/>
                    <a:pt x="66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2725025" y="2642425"/>
              <a:ext cx="5975" cy="5975"/>
            </a:xfrm>
            <a:custGeom>
              <a:avLst/>
              <a:gdLst/>
              <a:ahLst/>
              <a:cxnLst/>
              <a:rect l="l" t="t" r="r" b="b"/>
              <a:pathLst>
                <a:path w="239" h="239" extrusionOk="0">
                  <a:moveTo>
                    <a:pt x="120" y="0"/>
                  </a:moveTo>
                  <a:cubicBezTo>
                    <a:pt x="60" y="0"/>
                    <a:pt x="1" y="60"/>
                    <a:pt x="1" y="119"/>
                  </a:cubicBezTo>
                  <a:cubicBezTo>
                    <a:pt x="1" y="179"/>
                    <a:pt x="60" y="238"/>
                    <a:pt x="120" y="238"/>
                  </a:cubicBezTo>
                  <a:cubicBezTo>
                    <a:pt x="179" y="238"/>
                    <a:pt x="239" y="179"/>
                    <a:pt x="239" y="119"/>
                  </a:cubicBezTo>
                  <a:cubicBezTo>
                    <a:pt x="239" y="60"/>
                    <a:pt x="179" y="0"/>
                    <a:pt x="120"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2709850" y="2622925"/>
              <a:ext cx="40800" cy="43175"/>
            </a:xfrm>
            <a:custGeom>
              <a:avLst/>
              <a:gdLst/>
              <a:ahLst/>
              <a:cxnLst/>
              <a:rect l="l" t="t" r="r" b="b"/>
              <a:pathLst>
                <a:path w="1632" h="1727" extrusionOk="0">
                  <a:moveTo>
                    <a:pt x="664" y="1"/>
                  </a:moveTo>
                  <a:cubicBezTo>
                    <a:pt x="592" y="1"/>
                    <a:pt x="521" y="14"/>
                    <a:pt x="453" y="42"/>
                  </a:cubicBezTo>
                  <a:cubicBezTo>
                    <a:pt x="120" y="197"/>
                    <a:pt x="1" y="685"/>
                    <a:pt x="203" y="1137"/>
                  </a:cubicBezTo>
                  <a:cubicBezTo>
                    <a:pt x="356" y="1501"/>
                    <a:pt x="671" y="1726"/>
                    <a:pt x="968" y="1726"/>
                  </a:cubicBezTo>
                  <a:cubicBezTo>
                    <a:pt x="1040" y="1726"/>
                    <a:pt x="1112" y="1713"/>
                    <a:pt x="1179" y="1685"/>
                  </a:cubicBezTo>
                  <a:cubicBezTo>
                    <a:pt x="1525" y="1530"/>
                    <a:pt x="1632" y="1042"/>
                    <a:pt x="1441" y="590"/>
                  </a:cubicBezTo>
                  <a:cubicBezTo>
                    <a:pt x="1278" y="226"/>
                    <a:pt x="962" y="1"/>
                    <a:pt x="66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2645250" y="2449850"/>
              <a:ext cx="195300" cy="180400"/>
            </a:xfrm>
            <a:custGeom>
              <a:avLst/>
              <a:gdLst/>
              <a:ahLst/>
              <a:cxnLst/>
              <a:rect l="l" t="t" r="r" b="b"/>
              <a:pathLst>
                <a:path w="7812" h="7216" extrusionOk="0">
                  <a:moveTo>
                    <a:pt x="6404" y="0"/>
                  </a:moveTo>
                  <a:cubicBezTo>
                    <a:pt x="6043" y="0"/>
                    <a:pt x="5283" y="295"/>
                    <a:pt x="3739" y="1298"/>
                  </a:cubicBezTo>
                  <a:cubicBezTo>
                    <a:pt x="1" y="3727"/>
                    <a:pt x="3477" y="7215"/>
                    <a:pt x="3477" y="7215"/>
                  </a:cubicBezTo>
                  <a:cubicBezTo>
                    <a:pt x="7811" y="4227"/>
                    <a:pt x="6621" y="595"/>
                    <a:pt x="6621" y="595"/>
                  </a:cubicBezTo>
                  <a:cubicBezTo>
                    <a:pt x="6621" y="595"/>
                    <a:pt x="6916" y="0"/>
                    <a:pt x="6404"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a:off x="2806300" y="2448700"/>
              <a:ext cx="114325" cy="53175"/>
            </a:xfrm>
            <a:custGeom>
              <a:avLst/>
              <a:gdLst/>
              <a:ahLst/>
              <a:cxnLst/>
              <a:rect l="l" t="t" r="r" b="b"/>
              <a:pathLst>
                <a:path w="4573" h="2127" extrusionOk="0">
                  <a:moveTo>
                    <a:pt x="1706" y="0"/>
                  </a:moveTo>
                  <a:cubicBezTo>
                    <a:pt x="1163" y="0"/>
                    <a:pt x="581" y="204"/>
                    <a:pt x="0" y="748"/>
                  </a:cubicBezTo>
                  <a:cubicBezTo>
                    <a:pt x="0" y="748"/>
                    <a:pt x="1903" y="2127"/>
                    <a:pt x="3433" y="2127"/>
                  </a:cubicBezTo>
                  <a:cubicBezTo>
                    <a:pt x="3858" y="2127"/>
                    <a:pt x="4254" y="2020"/>
                    <a:pt x="4572" y="1749"/>
                  </a:cubicBezTo>
                  <a:cubicBezTo>
                    <a:pt x="4572" y="1749"/>
                    <a:pt x="3301" y="0"/>
                    <a:pt x="1706"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2718250" y="2773375"/>
              <a:ext cx="578000" cy="794275"/>
            </a:xfrm>
            <a:custGeom>
              <a:avLst/>
              <a:gdLst/>
              <a:ahLst/>
              <a:cxnLst/>
              <a:rect l="l" t="t" r="r" b="b"/>
              <a:pathLst>
                <a:path w="23120" h="31771" extrusionOk="0">
                  <a:moveTo>
                    <a:pt x="10333" y="1"/>
                  </a:moveTo>
                  <a:lnTo>
                    <a:pt x="3165" y="2061"/>
                  </a:lnTo>
                  <a:lnTo>
                    <a:pt x="3296" y="3692"/>
                  </a:lnTo>
                  <a:cubicBezTo>
                    <a:pt x="2272" y="4311"/>
                    <a:pt x="1534" y="5311"/>
                    <a:pt x="1236" y="6466"/>
                  </a:cubicBezTo>
                  <a:cubicBezTo>
                    <a:pt x="676" y="8638"/>
                    <a:pt x="1" y="31771"/>
                    <a:pt x="5532" y="31771"/>
                  </a:cubicBezTo>
                  <a:cubicBezTo>
                    <a:pt x="5641" y="31771"/>
                    <a:pt x="5753" y="31761"/>
                    <a:pt x="5868" y="31743"/>
                  </a:cubicBezTo>
                  <a:cubicBezTo>
                    <a:pt x="15667" y="30159"/>
                    <a:pt x="23120" y="23325"/>
                    <a:pt x="22644" y="21099"/>
                  </a:cubicBezTo>
                  <a:lnTo>
                    <a:pt x="15976" y="1144"/>
                  </a:lnTo>
                  <a:cubicBezTo>
                    <a:pt x="15065" y="1070"/>
                    <a:pt x="14408" y="1024"/>
                    <a:pt x="13825" y="1024"/>
                  </a:cubicBezTo>
                  <a:cubicBezTo>
                    <a:pt x="12915" y="1024"/>
                    <a:pt x="12185" y="1135"/>
                    <a:pt x="10952" y="1418"/>
                  </a:cubicBezTo>
                  <a:cubicBezTo>
                    <a:pt x="10951" y="1418"/>
                    <a:pt x="10951" y="1418"/>
                    <a:pt x="10951" y="1418"/>
                  </a:cubicBezTo>
                  <a:cubicBezTo>
                    <a:pt x="10887" y="1418"/>
                    <a:pt x="10333" y="1"/>
                    <a:pt x="10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3305175" y="2287750"/>
              <a:ext cx="149150" cy="304025"/>
            </a:xfrm>
            <a:custGeom>
              <a:avLst/>
              <a:gdLst/>
              <a:ahLst/>
              <a:cxnLst/>
              <a:rect l="l" t="t" r="r" b="b"/>
              <a:pathLst>
                <a:path w="5966" h="12161" extrusionOk="0">
                  <a:moveTo>
                    <a:pt x="4960" y="0"/>
                  </a:moveTo>
                  <a:cubicBezTo>
                    <a:pt x="4751" y="0"/>
                    <a:pt x="3989" y="2114"/>
                    <a:pt x="3989" y="2114"/>
                  </a:cubicBezTo>
                  <a:cubicBezTo>
                    <a:pt x="3989" y="2114"/>
                    <a:pt x="4370" y="519"/>
                    <a:pt x="4143" y="328"/>
                  </a:cubicBezTo>
                  <a:cubicBezTo>
                    <a:pt x="4136" y="322"/>
                    <a:pt x="4128" y="318"/>
                    <a:pt x="4119" y="318"/>
                  </a:cubicBezTo>
                  <a:cubicBezTo>
                    <a:pt x="3859" y="318"/>
                    <a:pt x="2858" y="3079"/>
                    <a:pt x="2858" y="3079"/>
                  </a:cubicBezTo>
                  <a:cubicBezTo>
                    <a:pt x="2858" y="3079"/>
                    <a:pt x="2607" y="2388"/>
                    <a:pt x="1988" y="2150"/>
                  </a:cubicBezTo>
                  <a:cubicBezTo>
                    <a:pt x="1955" y="2136"/>
                    <a:pt x="1921" y="2130"/>
                    <a:pt x="1887" y="2130"/>
                  </a:cubicBezTo>
                  <a:cubicBezTo>
                    <a:pt x="1751" y="2130"/>
                    <a:pt x="1619" y="2231"/>
                    <a:pt x="1572" y="2317"/>
                  </a:cubicBezTo>
                  <a:cubicBezTo>
                    <a:pt x="2226" y="2876"/>
                    <a:pt x="2226" y="4996"/>
                    <a:pt x="2226" y="4996"/>
                  </a:cubicBezTo>
                  <a:cubicBezTo>
                    <a:pt x="2226" y="4996"/>
                    <a:pt x="1048" y="8484"/>
                    <a:pt x="0" y="11401"/>
                  </a:cubicBezTo>
                  <a:cubicBezTo>
                    <a:pt x="525" y="11871"/>
                    <a:pt x="1098" y="12160"/>
                    <a:pt x="1725" y="12160"/>
                  </a:cubicBezTo>
                  <a:cubicBezTo>
                    <a:pt x="2180" y="12160"/>
                    <a:pt x="2664" y="12008"/>
                    <a:pt x="3179" y="11663"/>
                  </a:cubicBezTo>
                  <a:cubicBezTo>
                    <a:pt x="3620" y="10306"/>
                    <a:pt x="4012" y="8758"/>
                    <a:pt x="4370" y="6972"/>
                  </a:cubicBezTo>
                  <a:lnTo>
                    <a:pt x="4560" y="5650"/>
                  </a:lnTo>
                  <a:cubicBezTo>
                    <a:pt x="4560" y="5650"/>
                    <a:pt x="5965" y="1924"/>
                    <a:pt x="5941" y="1626"/>
                  </a:cubicBezTo>
                  <a:cubicBezTo>
                    <a:pt x="5939" y="1596"/>
                    <a:pt x="5929" y="1583"/>
                    <a:pt x="5914" y="1583"/>
                  </a:cubicBezTo>
                  <a:cubicBezTo>
                    <a:pt x="5776" y="1583"/>
                    <a:pt x="5179" y="2650"/>
                    <a:pt x="5179" y="2650"/>
                  </a:cubicBezTo>
                  <a:cubicBezTo>
                    <a:pt x="5179" y="2650"/>
                    <a:pt x="5632" y="1269"/>
                    <a:pt x="5572" y="805"/>
                  </a:cubicBezTo>
                  <a:cubicBezTo>
                    <a:pt x="5568" y="769"/>
                    <a:pt x="5555" y="753"/>
                    <a:pt x="5535" y="753"/>
                  </a:cubicBezTo>
                  <a:cubicBezTo>
                    <a:pt x="5352" y="753"/>
                    <a:pt x="4584" y="2162"/>
                    <a:pt x="4584" y="2162"/>
                  </a:cubicBezTo>
                  <a:cubicBezTo>
                    <a:pt x="4989" y="19"/>
                    <a:pt x="5060" y="126"/>
                    <a:pt x="4989" y="19"/>
                  </a:cubicBezTo>
                  <a:cubicBezTo>
                    <a:pt x="4981" y="6"/>
                    <a:pt x="4971" y="0"/>
                    <a:pt x="4960"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2908100" y="2425425"/>
              <a:ext cx="520625" cy="675400"/>
            </a:xfrm>
            <a:custGeom>
              <a:avLst/>
              <a:gdLst/>
              <a:ahLst/>
              <a:cxnLst/>
              <a:rect l="l" t="t" r="r" b="b"/>
              <a:pathLst>
                <a:path w="20825" h="27016" extrusionOk="0">
                  <a:moveTo>
                    <a:pt x="17264" y="1"/>
                  </a:moveTo>
                  <a:cubicBezTo>
                    <a:pt x="16466" y="2870"/>
                    <a:pt x="14978" y="5989"/>
                    <a:pt x="12240" y="8442"/>
                  </a:cubicBezTo>
                  <a:cubicBezTo>
                    <a:pt x="9668" y="10752"/>
                    <a:pt x="5917" y="13419"/>
                    <a:pt x="3155" y="15336"/>
                  </a:cubicBezTo>
                  <a:cubicBezTo>
                    <a:pt x="0" y="16907"/>
                    <a:pt x="1584" y="24873"/>
                    <a:pt x="3072" y="27016"/>
                  </a:cubicBezTo>
                  <a:cubicBezTo>
                    <a:pt x="5751" y="24313"/>
                    <a:pt x="14347" y="15229"/>
                    <a:pt x="15978" y="13455"/>
                  </a:cubicBezTo>
                  <a:cubicBezTo>
                    <a:pt x="19038" y="10109"/>
                    <a:pt x="20407" y="5299"/>
                    <a:pt x="20824" y="596"/>
                  </a:cubicBezTo>
                  <a:cubicBezTo>
                    <a:pt x="19633" y="405"/>
                    <a:pt x="18455" y="203"/>
                    <a:pt x="17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3063475" y="3408000"/>
              <a:ext cx="284875" cy="211400"/>
            </a:xfrm>
            <a:custGeom>
              <a:avLst/>
              <a:gdLst/>
              <a:ahLst/>
              <a:cxnLst/>
              <a:rect l="l" t="t" r="r" b="b"/>
              <a:pathLst>
                <a:path w="11395" h="8456" extrusionOk="0">
                  <a:moveTo>
                    <a:pt x="1596" y="0"/>
                  </a:moveTo>
                  <a:cubicBezTo>
                    <a:pt x="560" y="643"/>
                    <a:pt x="0" y="1572"/>
                    <a:pt x="441" y="2989"/>
                  </a:cubicBezTo>
                  <a:cubicBezTo>
                    <a:pt x="1619" y="3774"/>
                    <a:pt x="3001" y="4608"/>
                    <a:pt x="4608" y="5441"/>
                  </a:cubicBezTo>
                  <a:lnTo>
                    <a:pt x="5822" y="6001"/>
                  </a:lnTo>
                  <a:cubicBezTo>
                    <a:pt x="5822" y="6001"/>
                    <a:pt x="9001" y="8394"/>
                    <a:pt x="9287" y="8453"/>
                  </a:cubicBezTo>
                  <a:cubicBezTo>
                    <a:pt x="9295" y="8455"/>
                    <a:pt x="9302" y="8456"/>
                    <a:pt x="9308" y="8456"/>
                  </a:cubicBezTo>
                  <a:cubicBezTo>
                    <a:pt x="9529" y="8456"/>
                    <a:pt x="8525" y="7430"/>
                    <a:pt x="8525" y="7430"/>
                  </a:cubicBezTo>
                  <a:lnTo>
                    <a:pt x="8525" y="7430"/>
                  </a:lnTo>
                  <a:cubicBezTo>
                    <a:pt x="8525" y="7430"/>
                    <a:pt x="9728" y="8263"/>
                    <a:pt x="10180" y="8334"/>
                  </a:cubicBezTo>
                  <a:cubicBezTo>
                    <a:pt x="10188" y="8336"/>
                    <a:pt x="10195" y="8336"/>
                    <a:pt x="10201" y="8336"/>
                  </a:cubicBezTo>
                  <a:cubicBezTo>
                    <a:pt x="10491" y="8336"/>
                    <a:pt x="9156" y="7013"/>
                    <a:pt x="9156" y="7013"/>
                  </a:cubicBezTo>
                  <a:lnTo>
                    <a:pt x="9156" y="7013"/>
                  </a:lnTo>
                  <a:cubicBezTo>
                    <a:pt x="10833" y="7867"/>
                    <a:pt x="10981" y="8009"/>
                    <a:pt x="11059" y="8009"/>
                  </a:cubicBezTo>
                  <a:cubicBezTo>
                    <a:pt x="11072" y="8009"/>
                    <a:pt x="11082" y="8006"/>
                    <a:pt x="11097" y="8001"/>
                  </a:cubicBezTo>
                  <a:cubicBezTo>
                    <a:pt x="11394" y="7930"/>
                    <a:pt x="9383" y="6454"/>
                    <a:pt x="9382" y="6453"/>
                  </a:cubicBezTo>
                  <a:lnTo>
                    <a:pt x="9382" y="6453"/>
                  </a:lnTo>
                  <a:cubicBezTo>
                    <a:pt x="9383" y="6453"/>
                    <a:pt x="10550" y="7130"/>
                    <a:pt x="10952" y="7130"/>
                  </a:cubicBezTo>
                  <a:cubicBezTo>
                    <a:pt x="10993" y="7130"/>
                    <a:pt x="11026" y="7123"/>
                    <a:pt x="11049" y="7108"/>
                  </a:cubicBezTo>
                  <a:cubicBezTo>
                    <a:pt x="11299" y="6941"/>
                    <a:pt x="8775" y="5096"/>
                    <a:pt x="8775" y="5096"/>
                  </a:cubicBezTo>
                  <a:cubicBezTo>
                    <a:pt x="8775" y="5096"/>
                    <a:pt x="9501" y="5048"/>
                    <a:pt x="9906" y="4513"/>
                  </a:cubicBezTo>
                  <a:cubicBezTo>
                    <a:pt x="10013" y="4382"/>
                    <a:pt x="9954" y="4167"/>
                    <a:pt x="9870" y="4072"/>
                  </a:cubicBezTo>
                  <a:cubicBezTo>
                    <a:pt x="9666" y="4206"/>
                    <a:pt x="9357" y="4254"/>
                    <a:pt x="9020" y="4254"/>
                  </a:cubicBezTo>
                  <a:cubicBezTo>
                    <a:pt x="8159" y="4254"/>
                    <a:pt x="7108" y="3941"/>
                    <a:pt x="7108" y="3941"/>
                  </a:cubicBezTo>
                  <a:cubicBezTo>
                    <a:pt x="7108" y="3941"/>
                    <a:pt x="4096" y="1834"/>
                    <a:pt x="1596"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01825" y="3082950"/>
              <a:ext cx="374475" cy="448600"/>
            </a:xfrm>
            <a:custGeom>
              <a:avLst/>
              <a:gdLst/>
              <a:ahLst/>
              <a:cxnLst/>
              <a:rect l="l" t="t" r="r" b="b"/>
              <a:pathLst>
                <a:path w="14979" h="17944" extrusionOk="0">
                  <a:moveTo>
                    <a:pt x="6406" y="0"/>
                  </a:moveTo>
                  <a:cubicBezTo>
                    <a:pt x="4346" y="1167"/>
                    <a:pt x="2275" y="2286"/>
                    <a:pt x="370" y="3727"/>
                  </a:cubicBezTo>
                  <a:cubicBezTo>
                    <a:pt x="239" y="3822"/>
                    <a:pt x="120" y="3918"/>
                    <a:pt x="1" y="4013"/>
                  </a:cubicBezTo>
                  <a:cubicBezTo>
                    <a:pt x="1453" y="7454"/>
                    <a:pt x="3299" y="11264"/>
                    <a:pt x="3739" y="12097"/>
                  </a:cubicBezTo>
                  <a:cubicBezTo>
                    <a:pt x="5835" y="16133"/>
                    <a:pt x="9418" y="16645"/>
                    <a:pt x="13193" y="17943"/>
                  </a:cubicBezTo>
                  <a:cubicBezTo>
                    <a:pt x="13788" y="16895"/>
                    <a:pt x="14383" y="15848"/>
                    <a:pt x="14979" y="14800"/>
                  </a:cubicBezTo>
                  <a:cubicBezTo>
                    <a:pt x="12550" y="13074"/>
                    <a:pt x="10133" y="10609"/>
                    <a:pt x="8764" y="7192"/>
                  </a:cubicBezTo>
                  <a:cubicBezTo>
                    <a:pt x="7918" y="5096"/>
                    <a:pt x="7109" y="2477"/>
                    <a:pt x="6406"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766400" y="3159450"/>
              <a:ext cx="370600" cy="376550"/>
            </a:xfrm>
            <a:custGeom>
              <a:avLst/>
              <a:gdLst/>
              <a:ahLst/>
              <a:cxnLst/>
              <a:rect l="l" t="t" r="r" b="b"/>
              <a:pathLst>
                <a:path w="14824" h="15062" extrusionOk="0">
                  <a:moveTo>
                    <a:pt x="191" y="0"/>
                  </a:moveTo>
                  <a:cubicBezTo>
                    <a:pt x="96" y="0"/>
                    <a:pt x="1" y="84"/>
                    <a:pt x="1" y="179"/>
                  </a:cubicBezTo>
                  <a:cubicBezTo>
                    <a:pt x="1" y="298"/>
                    <a:pt x="25" y="3036"/>
                    <a:pt x="1834" y="6263"/>
                  </a:cubicBezTo>
                  <a:cubicBezTo>
                    <a:pt x="2894" y="8156"/>
                    <a:pt x="4346" y="9823"/>
                    <a:pt x="6168" y="11204"/>
                  </a:cubicBezTo>
                  <a:cubicBezTo>
                    <a:pt x="8430" y="12931"/>
                    <a:pt x="11252" y="14228"/>
                    <a:pt x="14562" y="15062"/>
                  </a:cubicBezTo>
                  <a:lnTo>
                    <a:pt x="14610" y="15062"/>
                  </a:lnTo>
                  <a:cubicBezTo>
                    <a:pt x="14693" y="15062"/>
                    <a:pt x="14776" y="15014"/>
                    <a:pt x="14800" y="14919"/>
                  </a:cubicBezTo>
                  <a:cubicBezTo>
                    <a:pt x="14824" y="14824"/>
                    <a:pt x="14764" y="14716"/>
                    <a:pt x="14657" y="14693"/>
                  </a:cubicBezTo>
                  <a:cubicBezTo>
                    <a:pt x="11395" y="13871"/>
                    <a:pt x="8621" y="12609"/>
                    <a:pt x="6406" y="10906"/>
                  </a:cubicBezTo>
                  <a:cubicBezTo>
                    <a:pt x="4632" y="9561"/>
                    <a:pt x="3203" y="7942"/>
                    <a:pt x="2168" y="6096"/>
                  </a:cubicBezTo>
                  <a:cubicBezTo>
                    <a:pt x="406" y="2953"/>
                    <a:pt x="382" y="215"/>
                    <a:pt x="382" y="179"/>
                  </a:cubicBezTo>
                  <a:cubicBezTo>
                    <a:pt x="382" y="84"/>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8"/>
          <p:cNvGrpSpPr/>
          <p:nvPr/>
        </p:nvGrpSpPr>
        <p:grpSpPr>
          <a:xfrm>
            <a:off x="2770754" y="1168337"/>
            <a:ext cx="1866266" cy="3111876"/>
            <a:chOff x="4235386" y="1497030"/>
            <a:chExt cx="1866266" cy="2838008"/>
          </a:xfrm>
        </p:grpSpPr>
        <p:sp>
          <p:nvSpPr>
            <p:cNvPr id="1116" name="Google Shape;1116;p48"/>
            <p:cNvSpPr/>
            <p:nvPr/>
          </p:nvSpPr>
          <p:spPr>
            <a:xfrm>
              <a:off x="4666921" y="4132070"/>
              <a:ext cx="255682" cy="202968"/>
            </a:xfrm>
            <a:custGeom>
              <a:avLst/>
              <a:gdLst/>
              <a:ahLst/>
              <a:cxnLst/>
              <a:rect l="l" t="t" r="r" b="b"/>
              <a:pathLst>
                <a:path w="8430" h="6692" extrusionOk="0">
                  <a:moveTo>
                    <a:pt x="4084" y="0"/>
                  </a:moveTo>
                  <a:cubicBezTo>
                    <a:pt x="3798" y="1727"/>
                    <a:pt x="3453" y="2513"/>
                    <a:pt x="3001" y="2941"/>
                  </a:cubicBezTo>
                  <a:cubicBezTo>
                    <a:pt x="2584" y="3334"/>
                    <a:pt x="2072" y="3417"/>
                    <a:pt x="1417" y="3644"/>
                  </a:cubicBezTo>
                  <a:cubicBezTo>
                    <a:pt x="524" y="3953"/>
                    <a:pt x="203" y="4596"/>
                    <a:pt x="108" y="5215"/>
                  </a:cubicBezTo>
                  <a:cubicBezTo>
                    <a:pt x="0" y="5977"/>
                    <a:pt x="239" y="6692"/>
                    <a:pt x="239" y="6692"/>
                  </a:cubicBezTo>
                  <a:lnTo>
                    <a:pt x="7906" y="6692"/>
                  </a:lnTo>
                  <a:cubicBezTo>
                    <a:pt x="8430" y="3644"/>
                    <a:pt x="7585" y="596"/>
                    <a:pt x="7585" y="596"/>
                  </a:cubicBezTo>
                  <a:lnTo>
                    <a:pt x="4084" y="0"/>
                  </a:ln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5436090" y="4132070"/>
              <a:ext cx="259685" cy="202968"/>
            </a:xfrm>
            <a:custGeom>
              <a:avLst/>
              <a:gdLst/>
              <a:ahLst/>
              <a:cxnLst/>
              <a:rect l="l" t="t" r="r" b="b"/>
              <a:pathLst>
                <a:path w="8562" h="6692" extrusionOk="0">
                  <a:moveTo>
                    <a:pt x="4358" y="0"/>
                  </a:moveTo>
                  <a:lnTo>
                    <a:pt x="858" y="596"/>
                  </a:lnTo>
                  <a:cubicBezTo>
                    <a:pt x="858" y="596"/>
                    <a:pt x="1" y="3644"/>
                    <a:pt x="536" y="6692"/>
                  </a:cubicBezTo>
                  <a:lnTo>
                    <a:pt x="8204" y="6692"/>
                  </a:lnTo>
                  <a:cubicBezTo>
                    <a:pt x="8204" y="6692"/>
                    <a:pt x="8561" y="5644"/>
                    <a:pt x="8216" y="4751"/>
                  </a:cubicBezTo>
                  <a:cubicBezTo>
                    <a:pt x="8037" y="4299"/>
                    <a:pt x="7692" y="3870"/>
                    <a:pt x="7025" y="3644"/>
                  </a:cubicBezTo>
                  <a:cubicBezTo>
                    <a:pt x="6454" y="3441"/>
                    <a:pt x="5990" y="3358"/>
                    <a:pt x="5597" y="3072"/>
                  </a:cubicBezTo>
                  <a:cubicBezTo>
                    <a:pt x="5061" y="2679"/>
                    <a:pt x="4680" y="1917"/>
                    <a:pt x="4358"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235386" y="1497030"/>
              <a:ext cx="224290" cy="190776"/>
            </a:xfrm>
            <a:custGeom>
              <a:avLst/>
              <a:gdLst/>
              <a:ahLst/>
              <a:cxnLst/>
              <a:rect l="l" t="t" r="r" b="b"/>
              <a:pathLst>
                <a:path w="7395" h="6290" extrusionOk="0">
                  <a:moveTo>
                    <a:pt x="5068" y="1"/>
                  </a:moveTo>
                  <a:cubicBezTo>
                    <a:pt x="4936" y="1"/>
                    <a:pt x="4763" y="52"/>
                    <a:pt x="4727" y="309"/>
                  </a:cubicBezTo>
                  <a:cubicBezTo>
                    <a:pt x="4680" y="750"/>
                    <a:pt x="5013" y="1357"/>
                    <a:pt x="4930" y="1547"/>
                  </a:cubicBezTo>
                  <a:cubicBezTo>
                    <a:pt x="4918" y="1583"/>
                    <a:pt x="4894" y="1619"/>
                    <a:pt x="4870" y="1655"/>
                  </a:cubicBezTo>
                  <a:cubicBezTo>
                    <a:pt x="4787" y="1786"/>
                    <a:pt x="4656" y="1869"/>
                    <a:pt x="4525" y="1881"/>
                  </a:cubicBezTo>
                  <a:lnTo>
                    <a:pt x="4501" y="1881"/>
                  </a:lnTo>
                  <a:cubicBezTo>
                    <a:pt x="4001" y="1869"/>
                    <a:pt x="3132" y="1178"/>
                    <a:pt x="2763" y="845"/>
                  </a:cubicBezTo>
                  <a:cubicBezTo>
                    <a:pt x="2390" y="472"/>
                    <a:pt x="1878" y="22"/>
                    <a:pt x="1582" y="22"/>
                  </a:cubicBezTo>
                  <a:cubicBezTo>
                    <a:pt x="1491" y="22"/>
                    <a:pt x="1421" y="65"/>
                    <a:pt x="1382" y="166"/>
                  </a:cubicBezTo>
                  <a:cubicBezTo>
                    <a:pt x="1215" y="583"/>
                    <a:pt x="1763" y="559"/>
                    <a:pt x="2667" y="1821"/>
                  </a:cubicBezTo>
                  <a:lnTo>
                    <a:pt x="2584" y="1952"/>
                  </a:lnTo>
                  <a:cubicBezTo>
                    <a:pt x="2589" y="1960"/>
                    <a:pt x="2587" y="1964"/>
                    <a:pt x="2578" y="1964"/>
                  </a:cubicBezTo>
                  <a:cubicBezTo>
                    <a:pt x="2482" y="1964"/>
                    <a:pt x="1615" y="1509"/>
                    <a:pt x="917" y="964"/>
                  </a:cubicBezTo>
                  <a:cubicBezTo>
                    <a:pt x="771" y="848"/>
                    <a:pt x="657" y="803"/>
                    <a:pt x="569" y="803"/>
                  </a:cubicBezTo>
                  <a:cubicBezTo>
                    <a:pt x="344" y="803"/>
                    <a:pt x="301" y="1104"/>
                    <a:pt x="370" y="1250"/>
                  </a:cubicBezTo>
                  <a:cubicBezTo>
                    <a:pt x="465" y="1464"/>
                    <a:pt x="1048" y="1809"/>
                    <a:pt x="1429" y="2107"/>
                  </a:cubicBezTo>
                  <a:cubicBezTo>
                    <a:pt x="1679" y="2298"/>
                    <a:pt x="1941" y="2512"/>
                    <a:pt x="2108" y="2631"/>
                  </a:cubicBezTo>
                  <a:lnTo>
                    <a:pt x="2060" y="2833"/>
                  </a:lnTo>
                  <a:cubicBezTo>
                    <a:pt x="1021" y="2607"/>
                    <a:pt x="679" y="2253"/>
                    <a:pt x="445" y="2253"/>
                  </a:cubicBezTo>
                  <a:cubicBezTo>
                    <a:pt x="384" y="2253"/>
                    <a:pt x="331" y="2277"/>
                    <a:pt x="274" y="2333"/>
                  </a:cubicBezTo>
                  <a:cubicBezTo>
                    <a:pt x="0" y="2595"/>
                    <a:pt x="810" y="3155"/>
                    <a:pt x="1227" y="3250"/>
                  </a:cubicBezTo>
                  <a:cubicBezTo>
                    <a:pt x="1405" y="3286"/>
                    <a:pt x="1715" y="3452"/>
                    <a:pt x="2001" y="3619"/>
                  </a:cubicBezTo>
                  <a:cubicBezTo>
                    <a:pt x="1254" y="3602"/>
                    <a:pt x="910" y="3424"/>
                    <a:pt x="713" y="3424"/>
                  </a:cubicBezTo>
                  <a:cubicBezTo>
                    <a:pt x="637" y="3424"/>
                    <a:pt x="583" y="3451"/>
                    <a:pt x="536" y="3524"/>
                  </a:cubicBezTo>
                  <a:cubicBezTo>
                    <a:pt x="358" y="3810"/>
                    <a:pt x="1132" y="4107"/>
                    <a:pt x="1489" y="4119"/>
                  </a:cubicBezTo>
                  <a:cubicBezTo>
                    <a:pt x="1846" y="4119"/>
                    <a:pt x="2882" y="4536"/>
                    <a:pt x="2882" y="4536"/>
                  </a:cubicBezTo>
                  <a:cubicBezTo>
                    <a:pt x="3644" y="5012"/>
                    <a:pt x="4072" y="5262"/>
                    <a:pt x="4584" y="5310"/>
                  </a:cubicBezTo>
                  <a:cubicBezTo>
                    <a:pt x="5084" y="5346"/>
                    <a:pt x="5287" y="6215"/>
                    <a:pt x="5287" y="6215"/>
                  </a:cubicBezTo>
                  <a:cubicBezTo>
                    <a:pt x="5287" y="6215"/>
                    <a:pt x="5625" y="6289"/>
                    <a:pt x="6030" y="6289"/>
                  </a:cubicBezTo>
                  <a:cubicBezTo>
                    <a:pt x="6611" y="6289"/>
                    <a:pt x="7331" y="6136"/>
                    <a:pt x="7394" y="5393"/>
                  </a:cubicBezTo>
                  <a:cubicBezTo>
                    <a:pt x="7394" y="5393"/>
                    <a:pt x="6287" y="3822"/>
                    <a:pt x="6204" y="3607"/>
                  </a:cubicBezTo>
                  <a:cubicBezTo>
                    <a:pt x="6049" y="3191"/>
                    <a:pt x="6335" y="2548"/>
                    <a:pt x="5882" y="1845"/>
                  </a:cubicBezTo>
                  <a:cubicBezTo>
                    <a:pt x="5442" y="1131"/>
                    <a:pt x="5227" y="23"/>
                    <a:pt x="5227" y="23"/>
                  </a:cubicBezTo>
                  <a:cubicBezTo>
                    <a:pt x="5227" y="23"/>
                    <a:pt x="5157" y="1"/>
                    <a:pt x="5068"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p:nvPr/>
          </p:nvSpPr>
          <p:spPr>
            <a:xfrm>
              <a:off x="5877027" y="1497030"/>
              <a:ext cx="224624" cy="190776"/>
            </a:xfrm>
            <a:custGeom>
              <a:avLst/>
              <a:gdLst/>
              <a:ahLst/>
              <a:cxnLst/>
              <a:rect l="l" t="t" r="r" b="b"/>
              <a:pathLst>
                <a:path w="7406" h="6290" extrusionOk="0">
                  <a:moveTo>
                    <a:pt x="2337" y="1"/>
                  </a:moveTo>
                  <a:cubicBezTo>
                    <a:pt x="2250" y="1"/>
                    <a:pt x="2179" y="23"/>
                    <a:pt x="2179" y="23"/>
                  </a:cubicBezTo>
                  <a:cubicBezTo>
                    <a:pt x="2179" y="23"/>
                    <a:pt x="1965" y="1131"/>
                    <a:pt x="1512" y="1845"/>
                  </a:cubicBezTo>
                  <a:cubicBezTo>
                    <a:pt x="1072" y="2548"/>
                    <a:pt x="1358" y="3191"/>
                    <a:pt x="1191" y="3607"/>
                  </a:cubicBezTo>
                  <a:cubicBezTo>
                    <a:pt x="1119" y="3822"/>
                    <a:pt x="0" y="5393"/>
                    <a:pt x="0" y="5393"/>
                  </a:cubicBezTo>
                  <a:cubicBezTo>
                    <a:pt x="70" y="6136"/>
                    <a:pt x="789" y="6289"/>
                    <a:pt x="1368" y="6289"/>
                  </a:cubicBezTo>
                  <a:cubicBezTo>
                    <a:pt x="1772" y="6289"/>
                    <a:pt x="2108" y="6215"/>
                    <a:pt x="2108" y="6215"/>
                  </a:cubicBezTo>
                  <a:cubicBezTo>
                    <a:pt x="2108" y="6215"/>
                    <a:pt x="2310" y="5346"/>
                    <a:pt x="2822" y="5310"/>
                  </a:cubicBezTo>
                  <a:cubicBezTo>
                    <a:pt x="3322" y="5262"/>
                    <a:pt x="3751" y="5012"/>
                    <a:pt x="4513" y="4536"/>
                  </a:cubicBezTo>
                  <a:cubicBezTo>
                    <a:pt x="4513" y="4536"/>
                    <a:pt x="5549" y="4119"/>
                    <a:pt x="5906" y="4119"/>
                  </a:cubicBezTo>
                  <a:cubicBezTo>
                    <a:pt x="6275" y="4107"/>
                    <a:pt x="7037" y="3810"/>
                    <a:pt x="6858" y="3524"/>
                  </a:cubicBezTo>
                  <a:cubicBezTo>
                    <a:pt x="6812" y="3451"/>
                    <a:pt x="6759" y="3424"/>
                    <a:pt x="6684" y="3424"/>
                  </a:cubicBezTo>
                  <a:cubicBezTo>
                    <a:pt x="6490" y="3424"/>
                    <a:pt x="6149" y="3602"/>
                    <a:pt x="5394" y="3619"/>
                  </a:cubicBezTo>
                  <a:cubicBezTo>
                    <a:pt x="5691" y="3452"/>
                    <a:pt x="5989" y="3286"/>
                    <a:pt x="6168" y="3250"/>
                  </a:cubicBezTo>
                  <a:cubicBezTo>
                    <a:pt x="6584" y="3155"/>
                    <a:pt x="7406" y="2595"/>
                    <a:pt x="7132" y="2333"/>
                  </a:cubicBezTo>
                  <a:cubicBezTo>
                    <a:pt x="7073" y="2277"/>
                    <a:pt x="7017" y="2253"/>
                    <a:pt x="6955" y="2253"/>
                  </a:cubicBezTo>
                  <a:cubicBezTo>
                    <a:pt x="6716" y="2253"/>
                    <a:pt x="6376" y="2607"/>
                    <a:pt x="5346" y="2833"/>
                  </a:cubicBezTo>
                  <a:lnTo>
                    <a:pt x="5299" y="2631"/>
                  </a:lnTo>
                  <a:cubicBezTo>
                    <a:pt x="5453" y="2512"/>
                    <a:pt x="5715" y="2298"/>
                    <a:pt x="5965" y="2107"/>
                  </a:cubicBezTo>
                  <a:cubicBezTo>
                    <a:pt x="6346" y="1809"/>
                    <a:pt x="6942" y="1464"/>
                    <a:pt x="7025" y="1250"/>
                  </a:cubicBezTo>
                  <a:cubicBezTo>
                    <a:pt x="7094" y="1104"/>
                    <a:pt x="7057" y="803"/>
                    <a:pt x="6830" y="803"/>
                  </a:cubicBezTo>
                  <a:cubicBezTo>
                    <a:pt x="6743" y="803"/>
                    <a:pt x="6627" y="848"/>
                    <a:pt x="6477" y="964"/>
                  </a:cubicBezTo>
                  <a:cubicBezTo>
                    <a:pt x="5780" y="1509"/>
                    <a:pt x="4922" y="1964"/>
                    <a:pt x="4828" y="1964"/>
                  </a:cubicBezTo>
                  <a:cubicBezTo>
                    <a:pt x="4819" y="1964"/>
                    <a:pt x="4817" y="1960"/>
                    <a:pt x="4822" y="1952"/>
                  </a:cubicBezTo>
                  <a:lnTo>
                    <a:pt x="4727" y="1821"/>
                  </a:lnTo>
                  <a:cubicBezTo>
                    <a:pt x="5632" y="559"/>
                    <a:pt x="6180" y="583"/>
                    <a:pt x="6013" y="166"/>
                  </a:cubicBezTo>
                  <a:cubicBezTo>
                    <a:pt x="5976" y="65"/>
                    <a:pt x="5908" y="22"/>
                    <a:pt x="5818" y="22"/>
                  </a:cubicBezTo>
                  <a:cubicBezTo>
                    <a:pt x="5528" y="22"/>
                    <a:pt x="5014" y="472"/>
                    <a:pt x="4632" y="845"/>
                  </a:cubicBezTo>
                  <a:cubicBezTo>
                    <a:pt x="4275" y="1178"/>
                    <a:pt x="3394" y="1869"/>
                    <a:pt x="2905" y="1881"/>
                  </a:cubicBezTo>
                  <a:lnTo>
                    <a:pt x="2870" y="1881"/>
                  </a:lnTo>
                  <a:cubicBezTo>
                    <a:pt x="2739" y="1869"/>
                    <a:pt x="2620" y="1786"/>
                    <a:pt x="2536" y="1655"/>
                  </a:cubicBezTo>
                  <a:lnTo>
                    <a:pt x="2524" y="1655"/>
                  </a:lnTo>
                  <a:cubicBezTo>
                    <a:pt x="2501" y="1619"/>
                    <a:pt x="2489" y="1583"/>
                    <a:pt x="2465" y="1547"/>
                  </a:cubicBezTo>
                  <a:cubicBezTo>
                    <a:pt x="2381" y="1357"/>
                    <a:pt x="2715" y="750"/>
                    <a:pt x="2667" y="309"/>
                  </a:cubicBezTo>
                  <a:cubicBezTo>
                    <a:pt x="2639" y="52"/>
                    <a:pt x="2469" y="1"/>
                    <a:pt x="2337"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8"/>
            <p:cNvSpPr/>
            <p:nvPr/>
          </p:nvSpPr>
          <p:spPr>
            <a:xfrm>
              <a:off x="4773804" y="2733463"/>
              <a:ext cx="807840" cy="1446165"/>
            </a:xfrm>
            <a:custGeom>
              <a:avLst/>
              <a:gdLst/>
              <a:ahLst/>
              <a:cxnLst/>
              <a:rect l="l" t="t" r="r" b="b"/>
              <a:pathLst>
                <a:path w="26635" h="47681" extrusionOk="0">
                  <a:moveTo>
                    <a:pt x="5668" y="1"/>
                  </a:moveTo>
                  <a:lnTo>
                    <a:pt x="1846" y="23670"/>
                  </a:lnTo>
                  <a:lnTo>
                    <a:pt x="1" y="46625"/>
                  </a:lnTo>
                  <a:cubicBezTo>
                    <a:pt x="1" y="46625"/>
                    <a:pt x="324" y="47680"/>
                    <a:pt x="2064" y="47680"/>
                  </a:cubicBezTo>
                  <a:cubicBezTo>
                    <a:pt x="2662" y="47680"/>
                    <a:pt x="3428" y="47556"/>
                    <a:pt x="4406" y="47221"/>
                  </a:cubicBezTo>
                  <a:cubicBezTo>
                    <a:pt x="4406" y="47221"/>
                    <a:pt x="7240" y="25920"/>
                    <a:pt x="7680" y="25456"/>
                  </a:cubicBezTo>
                  <a:cubicBezTo>
                    <a:pt x="8121" y="24992"/>
                    <a:pt x="12609" y="11073"/>
                    <a:pt x="12609" y="11073"/>
                  </a:cubicBezTo>
                  <a:lnTo>
                    <a:pt x="14026" y="11073"/>
                  </a:lnTo>
                  <a:cubicBezTo>
                    <a:pt x="14026" y="11073"/>
                    <a:pt x="18527" y="24992"/>
                    <a:pt x="18955" y="25456"/>
                  </a:cubicBezTo>
                  <a:cubicBezTo>
                    <a:pt x="19396" y="25920"/>
                    <a:pt x="22230" y="47221"/>
                    <a:pt x="22230" y="47221"/>
                  </a:cubicBezTo>
                  <a:cubicBezTo>
                    <a:pt x="23207" y="47556"/>
                    <a:pt x="23973" y="47680"/>
                    <a:pt x="24571" y="47680"/>
                  </a:cubicBezTo>
                  <a:cubicBezTo>
                    <a:pt x="26312" y="47680"/>
                    <a:pt x="26635" y="46625"/>
                    <a:pt x="26635" y="46625"/>
                  </a:cubicBezTo>
                  <a:lnTo>
                    <a:pt x="24801" y="23670"/>
                  </a:lnTo>
                  <a:lnTo>
                    <a:pt x="20979" y="1"/>
                  </a:lnTo>
                  <a:lnTo>
                    <a:pt x="13324" y="858"/>
                  </a:lnTo>
                  <a:lnTo>
                    <a:pt x="5668"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85081" y="2038330"/>
              <a:ext cx="170485" cy="97208"/>
            </a:xfrm>
            <a:custGeom>
              <a:avLst/>
              <a:gdLst/>
              <a:ahLst/>
              <a:cxnLst/>
              <a:rect l="l" t="t" r="r" b="b"/>
              <a:pathLst>
                <a:path w="5621" h="3205" extrusionOk="0">
                  <a:moveTo>
                    <a:pt x="644" y="0"/>
                  </a:moveTo>
                  <a:lnTo>
                    <a:pt x="1" y="1167"/>
                  </a:lnTo>
                  <a:cubicBezTo>
                    <a:pt x="1" y="1167"/>
                    <a:pt x="1198" y="3205"/>
                    <a:pt x="2857" y="3205"/>
                  </a:cubicBezTo>
                  <a:cubicBezTo>
                    <a:pt x="2885" y="3205"/>
                    <a:pt x="2913" y="3204"/>
                    <a:pt x="2942" y="3203"/>
                  </a:cubicBezTo>
                  <a:cubicBezTo>
                    <a:pt x="4644" y="3120"/>
                    <a:pt x="5621" y="834"/>
                    <a:pt x="5621" y="834"/>
                  </a:cubicBezTo>
                  <a:lnTo>
                    <a:pt x="4763" y="0"/>
                  </a:lnTo>
                  <a:cubicBezTo>
                    <a:pt x="4264" y="523"/>
                    <a:pt x="3591" y="705"/>
                    <a:pt x="2930" y="705"/>
                  </a:cubicBezTo>
                  <a:cubicBezTo>
                    <a:pt x="1921" y="705"/>
                    <a:pt x="939" y="281"/>
                    <a:pt x="644"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5308977" y="1624477"/>
              <a:ext cx="644998" cy="626193"/>
            </a:xfrm>
            <a:custGeom>
              <a:avLst/>
              <a:gdLst/>
              <a:ahLst/>
              <a:cxnLst/>
              <a:rect l="l" t="t" r="r" b="b"/>
              <a:pathLst>
                <a:path w="21266" h="20646" extrusionOk="0">
                  <a:moveTo>
                    <a:pt x="19491" y="1"/>
                  </a:moveTo>
                  <a:cubicBezTo>
                    <a:pt x="18229" y="1155"/>
                    <a:pt x="12050" y="8906"/>
                    <a:pt x="12050" y="8906"/>
                  </a:cubicBezTo>
                  <a:cubicBezTo>
                    <a:pt x="12050" y="8906"/>
                    <a:pt x="2846" y="12157"/>
                    <a:pt x="1" y="13383"/>
                  </a:cubicBezTo>
                  <a:lnTo>
                    <a:pt x="1989" y="20646"/>
                  </a:lnTo>
                  <a:cubicBezTo>
                    <a:pt x="1989" y="20646"/>
                    <a:pt x="12955" y="15360"/>
                    <a:pt x="15110" y="12919"/>
                  </a:cubicBezTo>
                  <a:cubicBezTo>
                    <a:pt x="17277" y="10478"/>
                    <a:pt x="21265" y="1953"/>
                    <a:pt x="21265" y="1953"/>
                  </a:cubicBezTo>
                  <a:cubicBezTo>
                    <a:pt x="20860" y="251"/>
                    <a:pt x="19491" y="1"/>
                    <a:pt x="19491"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869495" y="2021284"/>
              <a:ext cx="563744" cy="835713"/>
            </a:xfrm>
            <a:custGeom>
              <a:avLst/>
              <a:gdLst/>
              <a:ahLst/>
              <a:cxnLst/>
              <a:rect l="l" t="t" r="r" b="b"/>
              <a:pathLst>
                <a:path w="18587" h="27554" extrusionOk="0">
                  <a:moveTo>
                    <a:pt x="16016" y="0"/>
                  </a:moveTo>
                  <a:cubicBezTo>
                    <a:pt x="14217" y="0"/>
                    <a:pt x="9621" y="2431"/>
                    <a:pt x="9621" y="2431"/>
                  </a:cubicBezTo>
                  <a:cubicBezTo>
                    <a:pt x="9621" y="2431"/>
                    <a:pt x="6070" y="54"/>
                    <a:pt x="4814" y="54"/>
                  </a:cubicBezTo>
                  <a:cubicBezTo>
                    <a:pt x="4696" y="54"/>
                    <a:pt x="4598" y="75"/>
                    <a:pt x="4525" y="122"/>
                  </a:cubicBezTo>
                  <a:cubicBezTo>
                    <a:pt x="1" y="2979"/>
                    <a:pt x="1025" y="25910"/>
                    <a:pt x="1025" y="25910"/>
                  </a:cubicBezTo>
                  <a:cubicBezTo>
                    <a:pt x="1025" y="25910"/>
                    <a:pt x="4108" y="27554"/>
                    <a:pt x="9847" y="27554"/>
                  </a:cubicBezTo>
                  <a:cubicBezTo>
                    <a:pt x="14872" y="27554"/>
                    <a:pt x="18586" y="26232"/>
                    <a:pt x="18586" y="26232"/>
                  </a:cubicBezTo>
                  <a:cubicBezTo>
                    <a:pt x="18586" y="26232"/>
                    <a:pt x="18563" y="9682"/>
                    <a:pt x="18086" y="5658"/>
                  </a:cubicBezTo>
                  <a:cubicBezTo>
                    <a:pt x="17622" y="1634"/>
                    <a:pt x="16455" y="74"/>
                    <a:pt x="16455" y="74"/>
                  </a:cubicBezTo>
                  <a:cubicBezTo>
                    <a:pt x="16340" y="23"/>
                    <a:pt x="16191" y="0"/>
                    <a:pt x="160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5111438" y="2011943"/>
              <a:ext cx="108005" cy="123595"/>
            </a:xfrm>
            <a:custGeom>
              <a:avLst/>
              <a:gdLst/>
              <a:ahLst/>
              <a:cxnLst/>
              <a:rect l="l" t="t" r="r" b="b"/>
              <a:pathLst>
                <a:path w="3561" h="4075" extrusionOk="0">
                  <a:moveTo>
                    <a:pt x="1" y="1"/>
                  </a:moveTo>
                  <a:lnTo>
                    <a:pt x="1" y="1"/>
                  </a:lnTo>
                  <a:cubicBezTo>
                    <a:pt x="1" y="1"/>
                    <a:pt x="608" y="1930"/>
                    <a:pt x="1" y="2668"/>
                  </a:cubicBezTo>
                  <a:cubicBezTo>
                    <a:pt x="1" y="2668"/>
                    <a:pt x="632" y="4013"/>
                    <a:pt x="1775" y="4073"/>
                  </a:cubicBezTo>
                  <a:cubicBezTo>
                    <a:pt x="1801" y="4074"/>
                    <a:pt x="1827" y="4075"/>
                    <a:pt x="1853" y="4075"/>
                  </a:cubicBezTo>
                  <a:cubicBezTo>
                    <a:pt x="3115" y="4075"/>
                    <a:pt x="3561" y="2668"/>
                    <a:pt x="3561" y="2668"/>
                  </a:cubicBezTo>
                  <a:cubicBezTo>
                    <a:pt x="3561" y="2668"/>
                    <a:pt x="2858" y="811"/>
                    <a:pt x="3561" y="156"/>
                  </a:cubicBezTo>
                  <a:lnTo>
                    <a:pt x="1" y="1"/>
                  </a:lnTo>
                  <a:close/>
                </a:path>
              </a:pathLst>
            </a:custGeom>
            <a:solidFill>
              <a:srgbClr val="EA9C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8"/>
            <p:cNvSpPr/>
            <p:nvPr/>
          </p:nvSpPr>
          <p:spPr>
            <a:xfrm>
              <a:off x="5025877" y="1708643"/>
              <a:ext cx="285678" cy="245916"/>
            </a:xfrm>
            <a:custGeom>
              <a:avLst/>
              <a:gdLst/>
              <a:ahLst/>
              <a:cxnLst/>
              <a:rect l="l" t="t" r="r" b="b"/>
              <a:pathLst>
                <a:path w="9419" h="8108" extrusionOk="0">
                  <a:moveTo>
                    <a:pt x="6786" y="1"/>
                  </a:moveTo>
                  <a:cubicBezTo>
                    <a:pt x="6761" y="1"/>
                    <a:pt x="6738" y="8"/>
                    <a:pt x="6715" y="24"/>
                  </a:cubicBezTo>
                  <a:cubicBezTo>
                    <a:pt x="6406" y="238"/>
                    <a:pt x="7203" y="1024"/>
                    <a:pt x="7203" y="1024"/>
                  </a:cubicBezTo>
                  <a:cubicBezTo>
                    <a:pt x="6297" y="587"/>
                    <a:pt x="5243" y="366"/>
                    <a:pt x="4233" y="366"/>
                  </a:cubicBezTo>
                  <a:cubicBezTo>
                    <a:pt x="2244" y="366"/>
                    <a:pt x="428" y="1223"/>
                    <a:pt x="262" y="2976"/>
                  </a:cubicBezTo>
                  <a:cubicBezTo>
                    <a:pt x="0" y="5631"/>
                    <a:pt x="1298" y="8108"/>
                    <a:pt x="1298" y="8108"/>
                  </a:cubicBezTo>
                  <a:lnTo>
                    <a:pt x="7787" y="7691"/>
                  </a:lnTo>
                  <a:cubicBezTo>
                    <a:pt x="9418" y="2560"/>
                    <a:pt x="7680" y="1595"/>
                    <a:pt x="7680" y="1595"/>
                  </a:cubicBezTo>
                  <a:cubicBezTo>
                    <a:pt x="7680" y="1595"/>
                    <a:pt x="8680" y="1452"/>
                    <a:pt x="8549" y="1190"/>
                  </a:cubicBezTo>
                  <a:cubicBezTo>
                    <a:pt x="8505" y="1107"/>
                    <a:pt x="8382" y="1079"/>
                    <a:pt x="8238" y="1079"/>
                  </a:cubicBezTo>
                  <a:cubicBezTo>
                    <a:pt x="7948" y="1079"/>
                    <a:pt x="7573" y="1190"/>
                    <a:pt x="7573" y="1190"/>
                  </a:cubicBezTo>
                  <a:cubicBezTo>
                    <a:pt x="7573" y="1190"/>
                    <a:pt x="7101" y="1"/>
                    <a:pt x="6786"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8"/>
            <p:cNvSpPr/>
            <p:nvPr/>
          </p:nvSpPr>
          <p:spPr>
            <a:xfrm>
              <a:off x="5023238" y="1895415"/>
              <a:ext cx="48892" cy="63420"/>
            </a:xfrm>
            <a:custGeom>
              <a:avLst/>
              <a:gdLst/>
              <a:ahLst/>
              <a:cxnLst/>
              <a:rect l="l" t="t" r="r" b="b"/>
              <a:pathLst>
                <a:path w="1612" h="2091" extrusionOk="0">
                  <a:moveTo>
                    <a:pt x="495" y="0"/>
                  </a:moveTo>
                  <a:cubicBezTo>
                    <a:pt x="313" y="0"/>
                    <a:pt x="155" y="131"/>
                    <a:pt x="111" y="545"/>
                  </a:cubicBezTo>
                  <a:cubicBezTo>
                    <a:pt x="0" y="1549"/>
                    <a:pt x="681" y="2090"/>
                    <a:pt x="1105" y="2090"/>
                  </a:cubicBezTo>
                  <a:cubicBezTo>
                    <a:pt x="1229" y="2090"/>
                    <a:pt x="1331" y="2044"/>
                    <a:pt x="1385" y="1950"/>
                  </a:cubicBezTo>
                  <a:cubicBezTo>
                    <a:pt x="1611" y="1533"/>
                    <a:pt x="1183" y="378"/>
                    <a:pt x="1183" y="378"/>
                  </a:cubicBezTo>
                  <a:cubicBezTo>
                    <a:pt x="1183" y="378"/>
                    <a:pt x="805" y="0"/>
                    <a:pt x="495"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50470" y="1897417"/>
              <a:ext cx="48892" cy="63572"/>
            </a:xfrm>
            <a:custGeom>
              <a:avLst/>
              <a:gdLst/>
              <a:ahLst/>
              <a:cxnLst/>
              <a:rect l="l" t="t" r="r" b="b"/>
              <a:pathLst>
                <a:path w="1612" h="2096" extrusionOk="0">
                  <a:moveTo>
                    <a:pt x="1118" y="0"/>
                  </a:moveTo>
                  <a:cubicBezTo>
                    <a:pt x="808" y="0"/>
                    <a:pt x="430" y="384"/>
                    <a:pt x="430" y="384"/>
                  </a:cubicBezTo>
                  <a:cubicBezTo>
                    <a:pt x="430" y="384"/>
                    <a:pt x="1" y="1539"/>
                    <a:pt x="227" y="1955"/>
                  </a:cubicBezTo>
                  <a:cubicBezTo>
                    <a:pt x="281" y="2049"/>
                    <a:pt x="383" y="2096"/>
                    <a:pt x="507" y="2096"/>
                  </a:cubicBezTo>
                  <a:cubicBezTo>
                    <a:pt x="931" y="2096"/>
                    <a:pt x="1612" y="1555"/>
                    <a:pt x="1501" y="550"/>
                  </a:cubicBezTo>
                  <a:cubicBezTo>
                    <a:pt x="1457" y="132"/>
                    <a:pt x="1299" y="0"/>
                    <a:pt x="111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5056935" y="1775429"/>
              <a:ext cx="208731" cy="274123"/>
            </a:xfrm>
            <a:custGeom>
              <a:avLst/>
              <a:gdLst/>
              <a:ahLst/>
              <a:cxnLst/>
              <a:rect l="l" t="t" r="r" b="b"/>
              <a:pathLst>
                <a:path w="6882" h="9038" extrusionOk="0">
                  <a:moveTo>
                    <a:pt x="3489" y="0"/>
                  </a:moveTo>
                  <a:cubicBezTo>
                    <a:pt x="1096" y="0"/>
                    <a:pt x="0" y="1322"/>
                    <a:pt x="0" y="3477"/>
                  </a:cubicBezTo>
                  <a:cubicBezTo>
                    <a:pt x="0" y="7644"/>
                    <a:pt x="1203" y="9037"/>
                    <a:pt x="3334" y="9037"/>
                  </a:cubicBezTo>
                  <a:cubicBezTo>
                    <a:pt x="5537" y="9037"/>
                    <a:pt x="6882" y="7954"/>
                    <a:pt x="6882" y="3477"/>
                  </a:cubicBezTo>
                  <a:cubicBezTo>
                    <a:pt x="6882" y="1322"/>
                    <a:pt x="5882" y="0"/>
                    <a:pt x="348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5037432" y="1757110"/>
              <a:ext cx="239789" cy="166390"/>
            </a:xfrm>
            <a:custGeom>
              <a:avLst/>
              <a:gdLst/>
              <a:ahLst/>
              <a:cxnLst/>
              <a:rect l="l" t="t" r="r" b="b"/>
              <a:pathLst>
                <a:path w="7906" h="5486" extrusionOk="0">
                  <a:moveTo>
                    <a:pt x="3693" y="0"/>
                  </a:moveTo>
                  <a:cubicBezTo>
                    <a:pt x="3422" y="0"/>
                    <a:pt x="3136" y="11"/>
                    <a:pt x="2834" y="33"/>
                  </a:cubicBezTo>
                  <a:cubicBezTo>
                    <a:pt x="369" y="211"/>
                    <a:pt x="0" y="2593"/>
                    <a:pt x="95" y="3426"/>
                  </a:cubicBezTo>
                  <a:cubicBezTo>
                    <a:pt x="179" y="4271"/>
                    <a:pt x="881" y="5486"/>
                    <a:pt x="881" y="5486"/>
                  </a:cubicBezTo>
                  <a:cubicBezTo>
                    <a:pt x="667" y="4033"/>
                    <a:pt x="1179" y="1938"/>
                    <a:pt x="1179" y="1938"/>
                  </a:cubicBezTo>
                  <a:lnTo>
                    <a:pt x="2810" y="1378"/>
                  </a:lnTo>
                  <a:lnTo>
                    <a:pt x="2810" y="1378"/>
                  </a:lnTo>
                  <a:cubicBezTo>
                    <a:pt x="2810" y="1378"/>
                    <a:pt x="1786" y="1902"/>
                    <a:pt x="1941" y="2069"/>
                  </a:cubicBezTo>
                  <a:cubicBezTo>
                    <a:pt x="1955" y="2085"/>
                    <a:pt x="1991" y="2093"/>
                    <a:pt x="2045" y="2093"/>
                  </a:cubicBezTo>
                  <a:cubicBezTo>
                    <a:pt x="2563" y="2093"/>
                    <a:pt x="4727" y="1378"/>
                    <a:pt x="4727" y="1378"/>
                  </a:cubicBezTo>
                  <a:lnTo>
                    <a:pt x="4727" y="1378"/>
                  </a:lnTo>
                  <a:cubicBezTo>
                    <a:pt x="4727" y="1378"/>
                    <a:pt x="4036" y="1771"/>
                    <a:pt x="4394" y="1938"/>
                  </a:cubicBezTo>
                  <a:cubicBezTo>
                    <a:pt x="4431" y="1957"/>
                    <a:pt x="4483" y="1966"/>
                    <a:pt x="4545" y="1966"/>
                  </a:cubicBezTo>
                  <a:cubicBezTo>
                    <a:pt x="5065" y="1966"/>
                    <a:pt x="6334" y="1378"/>
                    <a:pt x="6334" y="1378"/>
                  </a:cubicBezTo>
                  <a:cubicBezTo>
                    <a:pt x="7239" y="3164"/>
                    <a:pt x="7299" y="5486"/>
                    <a:pt x="7299" y="5486"/>
                  </a:cubicBezTo>
                  <a:cubicBezTo>
                    <a:pt x="7835" y="4069"/>
                    <a:pt x="7906" y="2676"/>
                    <a:pt x="7299" y="1545"/>
                  </a:cubicBezTo>
                  <a:cubicBezTo>
                    <a:pt x="6756" y="553"/>
                    <a:pt x="5626" y="0"/>
                    <a:pt x="3693"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5241098" y="1998870"/>
              <a:ext cx="265448" cy="717729"/>
            </a:xfrm>
            <a:custGeom>
              <a:avLst/>
              <a:gdLst/>
              <a:ahLst/>
              <a:cxnLst/>
              <a:rect l="l" t="t" r="r" b="b"/>
              <a:pathLst>
                <a:path w="8752" h="23664" extrusionOk="0">
                  <a:moveTo>
                    <a:pt x="4617" y="0"/>
                  </a:moveTo>
                  <a:cubicBezTo>
                    <a:pt x="4121" y="0"/>
                    <a:pt x="2696" y="189"/>
                    <a:pt x="0" y="1908"/>
                  </a:cubicBezTo>
                  <a:cubicBezTo>
                    <a:pt x="0" y="1908"/>
                    <a:pt x="3858" y="13886"/>
                    <a:pt x="4227" y="23637"/>
                  </a:cubicBezTo>
                  <a:cubicBezTo>
                    <a:pt x="4227" y="23637"/>
                    <a:pt x="4324" y="23664"/>
                    <a:pt x="4495" y="23664"/>
                  </a:cubicBezTo>
                  <a:cubicBezTo>
                    <a:pt x="4972" y="23664"/>
                    <a:pt x="6031" y="23457"/>
                    <a:pt x="7180" y="21887"/>
                  </a:cubicBezTo>
                  <a:cubicBezTo>
                    <a:pt x="8751" y="19744"/>
                    <a:pt x="7823" y="2837"/>
                    <a:pt x="4822" y="15"/>
                  </a:cubicBezTo>
                  <a:cubicBezTo>
                    <a:pt x="4822" y="15"/>
                    <a:pt x="4756" y="0"/>
                    <a:pt x="4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229543" y="2023377"/>
              <a:ext cx="51652" cy="96935"/>
            </a:xfrm>
            <a:custGeom>
              <a:avLst/>
              <a:gdLst/>
              <a:ahLst/>
              <a:cxnLst/>
              <a:rect l="l" t="t" r="r" b="b"/>
              <a:pathLst>
                <a:path w="1703" h="3196" extrusionOk="0">
                  <a:moveTo>
                    <a:pt x="895" y="1"/>
                  </a:moveTo>
                  <a:cubicBezTo>
                    <a:pt x="482" y="1"/>
                    <a:pt x="0" y="493"/>
                    <a:pt x="0" y="493"/>
                  </a:cubicBezTo>
                  <a:cubicBezTo>
                    <a:pt x="0" y="493"/>
                    <a:pt x="441" y="2291"/>
                    <a:pt x="1012" y="3196"/>
                  </a:cubicBezTo>
                  <a:cubicBezTo>
                    <a:pt x="1012" y="3196"/>
                    <a:pt x="1703" y="1588"/>
                    <a:pt x="1393" y="493"/>
                  </a:cubicBezTo>
                  <a:cubicBezTo>
                    <a:pt x="1290" y="124"/>
                    <a:pt x="1101" y="1"/>
                    <a:pt x="895"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4383093" y="1617622"/>
              <a:ext cx="642086" cy="633048"/>
            </a:xfrm>
            <a:custGeom>
              <a:avLst/>
              <a:gdLst/>
              <a:ahLst/>
              <a:cxnLst/>
              <a:rect l="l" t="t" r="r" b="b"/>
              <a:pathLst>
                <a:path w="21170" h="20872" extrusionOk="0">
                  <a:moveTo>
                    <a:pt x="1667" y="0"/>
                  </a:moveTo>
                  <a:cubicBezTo>
                    <a:pt x="1667" y="0"/>
                    <a:pt x="107" y="881"/>
                    <a:pt x="0" y="2715"/>
                  </a:cubicBezTo>
                  <a:cubicBezTo>
                    <a:pt x="0" y="2715"/>
                    <a:pt x="3893" y="10704"/>
                    <a:pt x="6060" y="13145"/>
                  </a:cubicBezTo>
                  <a:cubicBezTo>
                    <a:pt x="8215" y="15586"/>
                    <a:pt x="19181" y="20872"/>
                    <a:pt x="19181" y="20872"/>
                  </a:cubicBezTo>
                  <a:lnTo>
                    <a:pt x="21169" y="13609"/>
                  </a:lnTo>
                  <a:cubicBezTo>
                    <a:pt x="18324" y="12383"/>
                    <a:pt x="9120" y="9132"/>
                    <a:pt x="9120" y="9132"/>
                  </a:cubicBezTo>
                  <a:cubicBezTo>
                    <a:pt x="9120" y="9132"/>
                    <a:pt x="2929" y="1155"/>
                    <a:pt x="1667"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4827609" y="1998870"/>
              <a:ext cx="265448" cy="717729"/>
            </a:xfrm>
            <a:custGeom>
              <a:avLst/>
              <a:gdLst/>
              <a:ahLst/>
              <a:cxnLst/>
              <a:rect l="l" t="t" r="r" b="b"/>
              <a:pathLst>
                <a:path w="8752" h="23664" extrusionOk="0">
                  <a:moveTo>
                    <a:pt x="4145" y="0"/>
                  </a:moveTo>
                  <a:cubicBezTo>
                    <a:pt x="4007" y="0"/>
                    <a:pt x="3942" y="15"/>
                    <a:pt x="3942" y="15"/>
                  </a:cubicBezTo>
                  <a:cubicBezTo>
                    <a:pt x="929" y="2837"/>
                    <a:pt x="1" y="19744"/>
                    <a:pt x="1572" y="21887"/>
                  </a:cubicBezTo>
                  <a:cubicBezTo>
                    <a:pt x="2721" y="23457"/>
                    <a:pt x="3780" y="23664"/>
                    <a:pt x="4258" y="23664"/>
                  </a:cubicBezTo>
                  <a:cubicBezTo>
                    <a:pt x="4428" y="23664"/>
                    <a:pt x="4525" y="23637"/>
                    <a:pt x="4525" y="23637"/>
                  </a:cubicBezTo>
                  <a:cubicBezTo>
                    <a:pt x="4894" y="13886"/>
                    <a:pt x="8752" y="1908"/>
                    <a:pt x="8752" y="1908"/>
                  </a:cubicBezTo>
                  <a:cubicBezTo>
                    <a:pt x="6057" y="189"/>
                    <a:pt x="4638" y="0"/>
                    <a:pt x="4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8"/>
            <p:cNvSpPr/>
            <p:nvPr/>
          </p:nvSpPr>
          <p:spPr>
            <a:xfrm>
              <a:off x="5052961" y="2023377"/>
              <a:ext cx="51652" cy="96935"/>
            </a:xfrm>
            <a:custGeom>
              <a:avLst/>
              <a:gdLst/>
              <a:ahLst/>
              <a:cxnLst/>
              <a:rect l="l" t="t" r="r" b="b"/>
              <a:pathLst>
                <a:path w="1703" h="3196" extrusionOk="0">
                  <a:moveTo>
                    <a:pt x="808" y="1"/>
                  </a:moveTo>
                  <a:cubicBezTo>
                    <a:pt x="602" y="1"/>
                    <a:pt x="413" y="124"/>
                    <a:pt x="310" y="493"/>
                  </a:cubicBezTo>
                  <a:cubicBezTo>
                    <a:pt x="0" y="1588"/>
                    <a:pt x="691" y="3196"/>
                    <a:pt x="691" y="3196"/>
                  </a:cubicBezTo>
                  <a:cubicBezTo>
                    <a:pt x="1262" y="2291"/>
                    <a:pt x="1703" y="493"/>
                    <a:pt x="1703" y="493"/>
                  </a:cubicBezTo>
                  <a:cubicBezTo>
                    <a:pt x="1703" y="493"/>
                    <a:pt x="1221" y="1"/>
                    <a:pt x="808"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48"/>
          <p:cNvSpPr/>
          <p:nvPr/>
        </p:nvSpPr>
        <p:spPr>
          <a:xfrm>
            <a:off x="3002864" y="4214465"/>
            <a:ext cx="1402049" cy="252947"/>
          </a:xfrm>
          <a:custGeom>
            <a:avLst/>
            <a:gdLst/>
            <a:ahLst/>
            <a:cxnLst/>
            <a:rect l="l" t="t" r="r" b="b"/>
            <a:pathLst>
              <a:path w="67390" h="12158" extrusionOk="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49"/>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t>
            </a:r>
            <a:r>
              <a:rPr lang="en">
                <a:solidFill>
                  <a:schemeClr val="dk2"/>
                </a:solidFill>
              </a:rPr>
              <a:t>is it ?</a:t>
            </a:r>
            <a:endParaRPr>
              <a:solidFill>
                <a:schemeClr val="dk2"/>
              </a:solidFill>
            </a:endParaRPr>
          </a:p>
        </p:txBody>
      </p:sp>
      <p:grpSp>
        <p:nvGrpSpPr>
          <p:cNvPr id="1141" name="Google Shape;1141;p49"/>
          <p:cNvGrpSpPr/>
          <p:nvPr/>
        </p:nvGrpSpPr>
        <p:grpSpPr>
          <a:xfrm>
            <a:off x="693018" y="1554336"/>
            <a:ext cx="7582740" cy="2623022"/>
            <a:chOff x="7286989" y="1298610"/>
            <a:chExt cx="1193625" cy="838723"/>
          </a:xfrm>
        </p:grpSpPr>
        <p:grpSp>
          <p:nvGrpSpPr>
            <p:cNvPr id="1142" name="Google Shape;1142;p49"/>
            <p:cNvGrpSpPr/>
            <p:nvPr/>
          </p:nvGrpSpPr>
          <p:grpSpPr>
            <a:xfrm>
              <a:off x="7287071" y="2067200"/>
              <a:ext cx="1193540" cy="70133"/>
              <a:chOff x="7287071" y="2067200"/>
              <a:chExt cx="1193540" cy="70133"/>
            </a:xfrm>
          </p:grpSpPr>
          <p:sp>
            <p:nvSpPr>
              <p:cNvPr id="1143" name="Google Shape;1143;p49"/>
              <p:cNvSpPr/>
              <p:nvPr/>
            </p:nvSpPr>
            <p:spPr>
              <a:xfrm flipH="1">
                <a:off x="7287071" y="2067200"/>
                <a:ext cx="641540" cy="70133"/>
              </a:xfrm>
              <a:custGeom>
                <a:avLst/>
                <a:gdLst/>
                <a:ahLst/>
                <a:cxnLst/>
                <a:rect l="l" t="t" r="r" b="b"/>
                <a:pathLst>
                  <a:path w="35124" h="7847" extrusionOk="0">
                    <a:moveTo>
                      <a:pt x="0" y="1"/>
                    </a:moveTo>
                    <a:lnTo>
                      <a:pt x="0" y="7847"/>
                    </a:lnTo>
                    <a:lnTo>
                      <a:pt x="35123" y="7847"/>
                    </a:lnTo>
                    <a:lnTo>
                      <a:pt x="35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The term was introduced by Leo Breiman.</a:t>
                </a:r>
                <a:endParaRPr>
                  <a:solidFill>
                    <a:srgbClr val="FFFFFF"/>
                  </a:solidFill>
                </a:endParaRPr>
              </a:p>
            </p:txBody>
          </p:sp>
          <p:cxnSp>
            <p:nvCxnSpPr>
              <p:cNvPr id="1144" name="Google Shape;1144;p49"/>
              <p:cNvCxnSpPr/>
              <p:nvPr/>
            </p:nvCxnSpPr>
            <p:spPr>
              <a:xfrm flipH="1">
                <a:off x="7928611" y="2099721"/>
                <a:ext cx="552000" cy="1800"/>
              </a:xfrm>
              <a:prstGeom prst="straightConnector1">
                <a:avLst/>
              </a:prstGeom>
              <a:noFill/>
              <a:ln w="9525" cap="flat" cmpd="sng">
                <a:solidFill>
                  <a:schemeClr val="dk2"/>
                </a:solidFill>
                <a:prstDash val="solid"/>
                <a:round/>
                <a:headEnd type="none" w="med" len="med"/>
                <a:tailEnd type="oval" w="med" len="med"/>
              </a:ln>
            </p:spPr>
          </p:cxnSp>
        </p:grpSp>
        <p:grpSp>
          <p:nvGrpSpPr>
            <p:cNvPr id="1145" name="Google Shape;1145;p49"/>
            <p:cNvGrpSpPr/>
            <p:nvPr/>
          </p:nvGrpSpPr>
          <p:grpSpPr>
            <a:xfrm>
              <a:off x="7287099" y="1775496"/>
              <a:ext cx="1193515" cy="176221"/>
              <a:chOff x="7287099" y="1775496"/>
              <a:chExt cx="1193515" cy="176221"/>
            </a:xfrm>
          </p:grpSpPr>
          <p:sp>
            <p:nvSpPr>
              <p:cNvPr id="1146" name="Google Shape;1146;p49"/>
              <p:cNvSpPr/>
              <p:nvPr/>
            </p:nvSpPr>
            <p:spPr>
              <a:xfrm flipH="1">
                <a:off x="7287099" y="1775496"/>
                <a:ext cx="719515" cy="176221"/>
              </a:xfrm>
              <a:custGeom>
                <a:avLst/>
                <a:gdLst/>
                <a:ahLst/>
                <a:cxnLst/>
                <a:rect l="l" t="t" r="r" b="b"/>
                <a:pathLst>
                  <a:path w="35124" h="7846" extrusionOk="0">
                    <a:moveTo>
                      <a:pt x="0" y="1"/>
                    </a:moveTo>
                    <a:lnTo>
                      <a:pt x="0" y="7845"/>
                    </a:lnTo>
                    <a:lnTo>
                      <a:pt x="35123" y="7845"/>
                    </a:lnTo>
                    <a:lnTo>
                      <a:pt x="35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Nowadays, Decision Tree algorithm is known by its modern name CART which stands for Classification and Regression Trees.</a:t>
                </a:r>
                <a:endParaRPr sz="1200">
                  <a:solidFill>
                    <a:srgbClr val="FFFFFF"/>
                  </a:solidFill>
                </a:endParaRPr>
              </a:p>
            </p:txBody>
          </p:sp>
          <p:cxnSp>
            <p:nvCxnSpPr>
              <p:cNvPr id="1147" name="Google Shape;1147;p49"/>
              <p:cNvCxnSpPr/>
              <p:nvPr/>
            </p:nvCxnSpPr>
            <p:spPr>
              <a:xfrm rot="10800000">
                <a:off x="8006614" y="1883912"/>
                <a:ext cx="474000" cy="0"/>
              </a:xfrm>
              <a:prstGeom prst="straightConnector1">
                <a:avLst/>
              </a:prstGeom>
              <a:noFill/>
              <a:ln w="9525" cap="flat" cmpd="sng">
                <a:solidFill>
                  <a:schemeClr val="lt2"/>
                </a:solidFill>
                <a:prstDash val="solid"/>
                <a:round/>
                <a:headEnd type="none" w="med" len="med"/>
                <a:tailEnd type="oval" w="med" len="med"/>
              </a:ln>
            </p:spPr>
          </p:cxnSp>
        </p:grpSp>
        <p:grpSp>
          <p:nvGrpSpPr>
            <p:cNvPr id="1148" name="Google Shape;1148;p49"/>
            <p:cNvGrpSpPr/>
            <p:nvPr/>
          </p:nvGrpSpPr>
          <p:grpSpPr>
            <a:xfrm>
              <a:off x="7287060" y="1554802"/>
              <a:ext cx="1193554" cy="123218"/>
              <a:chOff x="7287060" y="1554802"/>
              <a:chExt cx="1193554" cy="123218"/>
            </a:xfrm>
          </p:grpSpPr>
          <p:sp>
            <p:nvSpPr>
              <p:cNvPr id="1149" name="Google Shape;1149;p49"/>
              <p:cNvSpPr/>
              <p:nvPr/>
            </p:nvSpPr>
            <p:spPr>
              <a:xfrm flipH="1">
                <a:off x="7287060" y="1554802"/>
                <a:ext cx="871953" cy="123218"/>
              </a:xfrm>
              <a:custGeom>
                <a:avLst/>
                <a:gdLst/>
                <a:ahLst/>
                <a:cxnLst/>
                <a:rect l="l" t="t" r="r" b="b"/>
                <a:pathLst>
                  <a:path w="35124" h="7847" extrusionOk="0">
                    <a:moveTo>
                      <a:pt x="0" y="1"/>
                    </a:moveTo>
                    <a:lnTo>
                      <a:pt x="0" y="7847"/>
                    </a:lnTo>
                    <a:lnTo>
                      <a:pt x="35123" y="7847"/>
                    </a:lnTo>
                    <a:lnTo>
                      <a:pt x="35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It can be used for solving regression and classification problems.</a:t>
                </a:r>
                <a:endParaRPr>
                  <a:solidFill>
                    <a:srgbClr val="FFFFFF"/>
                  </a:solidFill>
                </a:endParaRPr>
              </a:p>
            </p:txBody>
          </p:sp>
          <p:cxnSp>
            <p:nvCxnSpPr>
              <p:cNvPr id="1150" name="Google Shape;1150;p49"/>
              <p:cNvCxnSpPr/>
              <p:nvPr/>
            </p:nvCxnSpPr>
            <p:spPr>
              <a:xfrm rot="10800000">
                <a:off x="8159014" y="1623932"/>
                <a:ext cx="321600" cy="0"/>
              </a:xfrm>
              <a:prstGeom prst="straightConnector1">
                <a:avLst/>
              </a:prstGeom>
              <a:noFill/>
              <a:ln w="9525" cap="flat" cmpd="sng">
                <a:solidFill>
                  <a:schemeClr val="accent5"/>
                </a:solidFill>
                <a:prstDash val="solid"/>
                <a:round/>
                <a:headEnd type="none" w="med" len="med"/>
                <a:tailEnd type="oval" w="med" len="med"/>
              </a:ln>
            </p:spPr>
          </p:cxnSp>
        </p:grpSp>
        <p:grpSp>
          <p:nvGrpSpPr>
            <p:cNvPr id="1151" name="Google Shape;1151;p49"/>
            <p:cNvGrpSpPr/>
            <p:nvPr/>
          </p:nvGrpSpPr>
          <p:grpSpPr>
            <a:xfrm>
              <a:off x="7286989" y="1298610"/>
              <a:ext cx="1193622" cy="123221"/>
              <a:chOff x="7286989" y="1298610"/>
              <a:chExt cx="1193622" cy="123221"/>
            </a:xfrm>
          </p:grpSpPr>
          <p:sp>
            <p:nvSpPr>
              <p:cNvPr id="1152" name="Google Shape;1152;p49"/>
              <p:cNvSpPr/>
              <p:nvPr/>
            </p:nvSpPr>
            <p:spPr>
              <a:xfrm flipH="1">
                <a:off x="7286989" y="1298610"/>
                <a:ext cx="1029221" cy="123221"/>
              </a:xfrm>
              <a:custGeom>
                <a:avLst/>
                <a:gdLst/>
                <a:ahLst/>
                <a:cxnLst/>
                <a:rect l="l" t="t" r="r" b="b"/>
                <a:pathLst>
                  <a:path w="35124" h="7846" extrusionOk="0">
                    <a:moveTo>
                      <a:pt x="0" y="1"/>
                    </a:moveTo>
                    <a:lnTo>
                      <a:pt x="0" y="7845"/>
                    </a:lnTo>
                    <a:lnTo>
                      <a:pt x="35123" y="7845"/>
                    </a:lnTo>
                    <a:lnTo>
                      <a:pt x="35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rPr>
                  <a:t>Decision Tree algorithm belongs to the family of supervised learning algorithms.</a:t>
                </a:r>
                <a:endParaRPr>
                  <a:solidFill>
                    <a:schemeClr val="accent6"/>
                  </a:solidFill>
                </a:endParaRPr>
              </a:p>
            </p:txBody>
          </p:sp>
          <p:cxnSp>
            <p:nvCxnSpPr>
              <p:cNvPr id="1153" name="Google Shape;1153;p49"/>
              <p:cNvCxnSpPr/>
              <p:nvPr/>
            </p:nvCxnSpPr>
            <p:spPr>
              <a:xfrm rot="10800000">
                <a:off x="8316212" y="1363957"/>
                <a:ext cx="164400" cy="0"/>
              </a:xfrm>
              <a:prstGeom prst="straightConnector1">
                <a:avLst/>
              </a:prstGeom>
              <a:noFill/>
              <a:ln w="9525" cap="flat" cmpd="sng">
                <a:solidFill>
                  <a:schemeClr val="accent1"/>
                </a:solidFill>
                <a:prstDash val="solid"/>
                <a:round/>
                <a:headEnd type="none" w="med" len="med"/>
                <a:tailEnd type="oval" w="med" len="med"/>
              </a:ln>
            </p:spPr>
          </p:cxn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50"/>
          <p:cNvSpPr txBox="1">
            <a:spLocks noGrp="1"/>
          </p:cNvSpPr>
          <p:nvPr>
            <p:ph type="title"/>
          </p:nvPr>
        </p:nvSpPr>
        <p:spPr>
          <a:xfrm>
            <a:off x="483450" y="402875"/>
            <a:ext cx="30351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Terminologies </a:t>
            </a:r>
            <a:r>
              <a:rPr lang="en">
                <a:solidFill>
                  <a:schemeClr val="dk2"/>
                </a:solidFill>
              </a:rPr>
              <a:t>Used</a:t>
            </a:r>
            <a:endParaRPr>
              <a:solidFill>
                <a:schemeClr val="dk2"/>
              </a:solidFill>
            </a:endParaRPr>
          </a:p>
        </p:txBody>
      </p:sp>
      <p:sp>
        <p:nvSpPr>
          <p:cNvPr id="1159" name="Google Shape;1159;p50"/>
          <p:cNvSpPr txBox="1">
            <a:spLocks noGrp="1"/>
          </p:cNvSpPr>
          <p:nvPr>
            <p:ph type="subTitle" idx="1"/>
          </p:nvPr>
        </p:nvSpPr>
        <p:spPr>
          <a:xfrm>
            <a:off x="631175" y="1853150"/>
            <a:ext cx="2618700" cy="213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Root Node</a:t>
            </a:r>
            <a:endParaRPr sz="1800"/>
          </a:p>
          <a:p>
            <a:pPr marL="457200" lvl="0" indent="-342900" algn="l" rtl="0">
              <a:spcBef>
                <a:spcPts val="0"/>
              </a:spcBef>
              <a:spcAft>
                <a:spcPts val="0"/>
              </a:spcAft>
              <a:buSzPts val="1800"/>
              <a:buChar char="➔"/>
            </a:pPr>
            <a:r>
              <a:rPr lang="en" sz="1800"/>
              <a:t>Decision Nodes</a:t>
            </a:r>
            <a:endParaRPr sz="1800"/>
          </a:p>
          <a:p>
            <a:pPr marL="457200" lvl="0" indent="-342900" algn="l" rtl="0">
              <a:spcBef>
                <a:spcPts val="0"/>
              </a:spcBef>
              <a:spcAft>
                <a:spcPts val="0"/>
              </a:spcAft>
              <a:buSzPts val="1800"/>
              <a:buChar char="➔"/>
            </a:pPr>
            <a:r>
              <a:rPr lang="en" sz="1800"/>
              <a:t>Leaf/ Terminal Node</a:t>
            </a:r>
            <a:endParaRPr sz="1800"/>
          </a:p>
          <a:p>
            <a:pPr marL="457200" lvl="0" indent="-342900" algn="l" rtl="0">
              <a:spcBef>
                <a:spcPts val="0"/>
              </a:spcBef>
              <a:spcAft>
                <a:spcPts val="0"/>
              </a:spcAft>
              <a:buSzPts val="1800"/>
              <a:buChar char="➔"/>
            </a:pPr>
            <a:r>
              <a:rPr lang="en" sz="1800"/>
              <a:t>Branch / Sub-Tree</a:t>
            </a:r>
            <a:endParaRPr sz="1800"/>
          </a:p>
        </p:txBody>
      </p:sp>
      <p:sp>
        <p:nvSpPr>
          <p:cNvPr id="1160" name="Google Shape;1160;p50"/>
          <p:cNvSpPr txBox="1"/>
          <p:nvPr/>
        </p:nvSpPr>
        <p:spPr>
          <a:xfrm>
            <a:off x="483450" y="4337725"/>
            <a:ext cx="294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bel"/>
              <a:ea typeface="Abel"/>
              <a:cs typeface="Abel"/>
              <a:sym typeface="Abel"/>
            </a:endParaRPr>
          </a:p>
        </p:txBody>
      </p:sp>
      <p:sp>
        <p:nvSpPr>
          <p:cNvPr id="1161" name="Google Shape;1161;p50"/>
          <p:cNvSpPr txBox="1"/>
          <p:nvPr/>
        </p:nvSpPr>
        <p:spPr>
          <a:xfrm>
            <a:off x="631175" y="2994775"/>
            <a:ext cx="27936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Abel"/>
              <a:ea typeface="Abel"/>
              <a:cs typeface="Abel"/>
              <a:sym typeface="Abel"/>
            </a:endParaRPr>
          </a:p>
        </p:txBody>
      </p:sp>
      <p:pic>
        <p:nvPicPr>
          <p:cNvPr id="1162" name="Google Shape;1162;p50"/>
          <p:cNvPicPr preferRelativeResize="0"/>
          <p:nvPr/>
        </p:nvPicPr>
        <p:blipFill>
          <a:blip r:embed="rId3">
            <a:alphaModFix/>
          </a:blip>
          <a:stretch>
            <a:fillRect/>
          </a:stretch>
        </p:blipFill>
        <p:spPr>
          <a:xfrm>
            <a:off x="3424775" y="631175"/>
            <a:ext cx="5719226" cy="4230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51"/>
          <p:cNvSpPr/>
          <p:nvPr/>
        </p:nvSpPr>
        <p:spPr>
          <a:xfrm rot="10800000">
            <a:off x="12" y="-326525"/>
            <a:ext cx="6795434" cy="2103344"/>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rot="10800000">
            <a:off x="32762" y="2087431"/>
            <a:ext cx="9651220" cy="3056079"/>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2966534" y="1328738"/>
            <a:ext cx="3214200" cy="3214200"/>
          </a:xfrm>
          <a:prstGeom prst="blockArc">
            <a:avLst>
              <a:gd name="adj1" fmla="val 10800000"/>
              <a:gd name="adj2" fmla="val 16201613"/>
              <a:gd name="adj3" fmla="val 1581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rot="-5400000">
            <a:off x="2966534" y="1328738"/>
            <a:ext cx="3214200" cy="3214200"/>
          </a:xfrm>
          <a:prstGeom prst="blockArc">
            <a:avLst>
              <a:gd name="adj1" fmla="val 10800000"/>
              <a:gd name="adj2" fmla="val 16201613"/>
              <a:gd name="adj3" fmla="val 1581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rot="10800000">
            <a:off x="2966534" y="1328738"/>
            <a:ext cx="3214200" cy="3214200"/>
          </a:xfrm>
          <a:prstGeom prst="blockArc">
            <a:avLst>
              <a:gd name="adj1" fmla="val 10800000"/>
              <a:gd name="adj2" fmla="val 16201613"/>
              <a:gd name="adj3" fmla="val 1581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rot="5400000">
            <a:off x="2966534" y="1328738"/>
            <a:ext cx="3214200" cy="3214200"/>
          </a:xfrm>
          <a:prstGeom prst="blockArc">
            <a:avLst>
              <a:gd name="adj1" fmla="val 10800000"/>
              <a:gd name="adj2" fmla="val 16201613"/>
              <a:gd name="adj3" fmla="val 1581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3296150" y="1679909"/>
            <a:ext cx="503700" cy="503700"/>
          </a:xfrm>
          <a:prstGeom prst="ellipse">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5348007" y="1679909"/>
            <a:ext cx="503700" cy="5037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5348007" y="3698322"/>
            <a:ext cx="503700" cy="503700"/>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3296150" y="3698322"/>
            <a:ext cx="503700" cy="503700"/>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TREE GROWING</a:t>
            </a:r>
            <a:r>
              <a:rPr lang="en"/>
              <a:t> METHODS</a:t>
            </a:r>
            <a:endParaRPr/>
          </a:p>
        </p:txBody>
      </p:sp>
      <p:sp>
        <p:nvSpPr>
          <p:cNvPr id="1178" name="Google Shape;1178;p51"/>
          <p:cNvSpPr txBox="1">
            <a:spLocks noGrp="1"/>
          </p:cNvSpPr>
          <p:nvPr>
            <p:ph type="title"/>
          </p:nvPr>
        </p:nvSpPr>
        <p:spPr>
          <a:xfrm>
            <a:off x="6243925" y="3624900"/>
            <a:ext cx="2605200" cy="10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rgbClr val="00FF00"/>
                </a:solidFill>
                <a:latin typeface="Abel"/>
                <a:ea typeface="Abel"/>
                <a:cs typeface="Abel"/>
                <a:sym typeface="Abel"/>
              </a:rPr>
              <a:t>This algorithm used standard formula of variance to determine best split</a:t>
            </a:r>
            <a:endParaRPr sz="1500">
              <a:solidFill>
                <a:srgbClr val="00FF00"/>
              </a:solidFill>
              <a:latin typeface="Abel"/>
              <a:ea typeface="Abel"/>
              <a:cs typeface="Abel"/>
              <a:sym typeface="Abel"/>
            </a:endParaRPr>
          </a:p>
        </p:txBody>
      </p:sp>
      <p:sp>
        <p:nvSpPr>
          <p:cNvPr id="1179" name="Google Shape;1179;p51"/>
          <p:cNvSpPr txBox="1"/>
          <p:nvPr/>
        </p:nvSpPr>
        <p:spPr>
          <a:xfrm>
            <a:off x="5935850" y="3235850"/>
            <a:ext cx="2605200" cy="50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2"/>
                </a:solidFill>
                <a:latin typeface="Passion One"/>
                <a:ea typeface="Passion One"/>
                <a:cs typeface="Passion One"/>
                <a:sym typeface="Passion One"/>
              </a:rPr>
              <a:t>REDUCTION IN VARIANCE </a:t>
            </a:r>
            <a:endParaRPr sz="2000">
              <a:solidFill>
                <a:schemeClr val="accent2"/>
              </a:solidFill>
              <a:latin typeface="Passion One"/>
              <a:ea typeface="Passion One"/>
              <a:cs typeface="Passion One"/>
              <a:sym typeface="Passion One"/>
            </a:endParaRPr>
          </a:p>
        </p:txBody>
      </p:sp>
      <p:sp>
        <p:nvSpPr>
          <p:cNvPr id="1180" name="Google Shape;1180;p51"/>
          <p:cNvSpPr txBox="1"/>
          <p:nvPr/>
        </p:nvSpPr>
        <p:spPr>
          <a:xfrm>
            <a:off x="6703746" y="1479145"/>
            <a:ext cx="1530000" cy="50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1"/>
                </a:solidFill>
                <a:latin typeface="Passion One"/>
                <a:ea typeface="Passion One"/>
                <a:cs typeface="Passion One"/>
                <a:sym typeface="Passion One"/>
              </a:rPr>
              <a:t>CHI SQUARE</a:t>
            </a:r>
            <a:endParaRPr sz="2000">
              <a:solidFill>
                <a:schemeClr val="accent1"/>
              </a:solidFill>
              <a:latin typeface="Passion One"/>
              <a:ea typeface="Passion One"/>
              <a:cs typeface="Passion One"/>
              <a:sym typeface="Passion One"/>
            </a:endParaRPr>
          </a:p>
        </p:txBody>
      </p:sp>
      <p:sp>
        <p:nvSpPr>
          <p:cNvPr id="1181" name="Google Shape;1181;p51"/>
          <p:cNvSpPr txBox="1"/>
          <p:nvPr/>
        </p:nvSpPr>
        <p:spPr>
          <a:xfrm>
            <a:off x="910174" y="1479150"/>
            <a:ext cx="17757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Passion One"/>
                <a:ea typeface="Passion One"/>
                <a:cs typeface="Passion One"/>
                <a:sym typeface="Passion One"/>
              </a:rPr>
              <a:t>GINI IMPURITY</a:t>
            </a:r>
            <a:endParaRPr sz="2000">
              <a:solidFill>
                <a:schemeClr val="dk2"/>
              </a:solidFill>
              <a:latin typeface="Passion One"/>
              <a:ea typeface="Passion One"/>
              <a:cs typeface="Passion One"/>
              <a:sym typeface="Passion One"/>
            </a:endParaRPr>
          </a:p>
        </p:txBody>
      </p:sp>
      <p:sp>
        <p:nvSpPr>
          <p:cNvPr id="1182" name="Google Shape;1182;p51"/>
          <p:cNvSpPr txBox="1">
            <a:spLocks noGrp="1"/>
          </p:cNvSpPr>
          <p:nvPr>
            <p:ph type="title"/>
          </p:nvPr>
        </p:nvSpPr>
        <p:spPr>
          <a:xfrm>
            <a:off x="6247175" y="1858850"/>
            <a:ext cx="2550000" cy="116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chemeClr val="accent1"/>
                </a:solidFill>
                <a:latin typeface="Abel"/>
                <a:ea typeface="Abel"/>
                <a:cs typeface="Abel"/>
                <a:sym typeface="Abel"/>
              </a:rPr>
              <a:t>It finds out statistical significance between the  differences between sub-nodes and parent node</a:t>
            </a:r>
            <a:r>
              <a:rPr lang="en" sz="1400">
                <a:latin typeface="Abel"/>
                <a:ea typeface="Abel"/>
                <a:cs typeface="Abel"/>
                <a:sym typeface="Abel"/>
              </a:rPr>
              <a:t> </a:t>
            </a:r>
            <a:endParaRPr sz="1400">
              <a:latin typeface="Abel"/>
              <a:ea typeface="Abel"/>
              <a:cs typeface="Abel"/>
              <a:sym typeface="Abel"/>
            </a:endParaRPr>
          </a:p>
        </p:txBody>
      </p:sp>
      <p:sp>
        <p:nvSpPr>
          <p:cNvPr id="1183" name="Google Shape;1183;p51"/>
          <p:cNvSpPr txBox="1">
            <a:spLocks noGrp="1"/>
          </p:cNvSpPr>
          <p:nvPr>
            <p:ph type="title"/>
          </p:nvPr>
        </p:nvSpPr>
        <p:spPr>
          <a:xfrm>
            <a:off x="910175" y="1858847"/>
            <a:ext cx="1989900" cy="12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chemeClr val="dk2"/>
                </a:solidFill>
                <a:highlight>
                  <a:schemeClr val="lt1"/>
                </a:highlight>
                <a:latin typeface="Roboto"/>
                <a:ea typeface="Roboto"/>
                <a:cs typeface="Roboto"/>
                <a:sym typeface="Roboto"/>
              </a:rPr>
              <a:t>G</a:t>
            </a:r>
            <a:r>
              <a:rPr lang="en" sz="1350">
                <a:solidFill>
                  <a:schemeClr val="dk2"/>
                </a:solidFill>
                <a:highlight>
                  <a:schemeClr val="lt1"/>
                </a:highlight>
                <a:latin typeface="Roboto"/>
                <a:ea typeface="Roboto"/>
                <a:cs typeface="Roboto"/>
                <a:sym typeface="Roboto"/>
              </a:rPr>
              <a:t>ini denotes the purity and hence Gini impurity tells us about the impurity of nodes</a:t>
            </a:r>
            <a:endParaRPr sz="1600">
              <a:solidFill>
                <a:schemeClr val="dk2"/>
              </a:solidFill>
              <a:highlight>
                <a:schemeClr val="lt1"/>
              </a:highlight>
              <a:latin typeface="Abel"/>
              <a:ea typeface="Abel"/>
              <a:cs typeface="Abel"/>
              <a:sym typeface="Abel"/>
            </a:endParaRPr>
          </a:p>
        </p:txBody>
      </p:sp>
      <p:sp>
        <p:nvSpPr>
          <p:cNvPr id="1184" name="Google Shape;1184;p51"/>
          <p:cNvSpPr txBox="1">
            <a:spLocks noGrp="1"/>
          </p:cNvSpPr>
          <p:nvPr>
            <p:ph type="title"/>
          </p:nvPr>
        </p:nvSpPr>
        <p:spPr>
          <a:xfrm>
            <a:off x="910175" y="3624909"/>
            <a:ext cx="1989900" cy="13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4A86E8"/>
                </a:solidFill>
                <a:latin typeface="Abel"/>
                <a:ea typeface="Abel"/>
                <a:cs typeface="Abel"/>
                <a:sym typeface="Abel"/>
              </a:rPr>
              <a:t>It is a statistical property that measures how well the given attribute separates  training example to target classification </a:t>
            </a:r>
            <a:endParaRPr sz="1300">
              <a:solidFill>
                <a:srgbClr val="4A86E8"/>
              </a:solidFill>
              <a:latin typeface="Abel"/>
              <a:ea typeface="Abel"/>
              <a:cs typeface="Abel"/>
              <a:sym typeface="Abel"/>
            </a:endParaRPr>
          </a:p>
        </p:txBody>
      </p:sp>
      <p:sp>
        <p:nvSpPr>
          <p:cNvPr id="1185" name="Google Shape;1185;p51"/>
          <p:cNvSpPr txBox="1"/>
          <p:nvPr/>
        </p:nvSpPr>
        <p:spPr>
          <a:xfrm>
            <a:off x="774450" y="3235850"/>
            <a:ext cx="21921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Passion One"/>
                <a:ea typeface="Passion One"/>
                <a:cs typeface="Passion One"/>
                <a:sym typeface="Passion One"/>
              </a:rPr>
              <a:t>INFORMATION GAIN</a:t>
            </a:r>
            <a:endParaRPr sz="2000">
              <a:solidFill>
                <a:schemeClr val="accent3"/>
              </a:solidFill>
              <a:latin typeface="Passion One"/>
              <a:ea typeface="Passion One"/>
              <a:cs typeface="Passion One"/>
              <a:sym typeface="Passion One"/>
            </a:endParaRPr>
          </a:p>
        </p:txBody>
      </p:sp>
      <p:sp>
        <p:nvSpPr>
          <p:cNvPr id="1186" name="Google Shape;1186;p51"/>
          <p:cNvSpPr txBox="1"/>
          <p:nvPr/>
        </p:nvSpPr>
        <p:spPr>
          <a:xfrm>
            <a:off x="512075" y="1466958"/>
            <a:ext cx="5730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Passion One"/>
                <a:ea typeface="Passion One"/>
                <a:cs typeface="Passion One"/>
                <a:sym typeface="Passion One"/>
              </a:rPr>
              <a:t>01</a:t>
            </a:r>
            <a:endParaRPr sz="2000">
              <a:solidFill>
                <a:schemeClr val="dk2"/>
              </a:solidFill>
              <a:latin typeface="Passion One"/>
              <a:ea typeface="Passion One"/>
              <a:cs typeface="Passion One"/>
              <a:sym typeface="Passion One"/>
            </a:endParaRPr>
          </a:p>
        </p:txBody>
      </p:sp>
      <p:sp>
        <p:nvSpPr>
          <p:cNvPr id="1187" name="Google Shape;1187;p51"/>
          <p:cNvSpPr txBox="1"/>
          <p:nvPr/>
        </p:nvSpPr>
        <p:spPr>
          <a:xfrm>
            <a:off x="201450" y="3223650"/>
            <a:ext cx="5730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Passion One"/>
                <a:ea typeface="Passion One"/>
                <a:cs typeface="Passion One"/>
                <a:sym typeface="Passion One"/>
              </a:rPr>
              <a:t>02</a:t>
            </a:r>
            <a:endParaRPr sz="2000">
              <a:solidFill>
                <a:schemeClr val="accent3"/>
              </a:solidFill>
              <a:latin typeface="Passion One"/>
              <a:ea typeface="Passion One"/>
              <a:cs typeface="Passion One"/>
              <a:sym typeface="Passion One"/>
            </a:endParaRPr>
          </a:p>
        </p:txBody>
      </p:sp>
      <p:sp>
        <p:nvSpPr>
          <p:cNvPr id="1188" name="Google Shape;1188;p51"/>
          <p:cNvSpPr txBox="1"/>
          <p:nvPr/>
        </p:nvSpPr>
        <p:spPr>
          <a:xfrm>
            <a:off x="8220822" y="1466958"/>
            <a:ext cx="5730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Passion One"/>
                <a:ea typeface="Passion One"/>
                <a:cs typeface="Passion One"/>
                <a:sym typeface="Passion One"/>
              </a:rPr>
              <a:t>03</a:t>
            </a:r>
            <a:endParaRPr sz="2000">
              <a:solidFill>
                <a:schemeClr val="accent1"/>
              </a:solidFill>
              <a:latin typeface="Passion One"/>
              <a:ea typeface="Passion One"/>
              <a:cs typeface="Passion One"/>
              <a:sym typeface="Passion One"/>
            </a:endParaRPr>
          </a:p>
        </p:txBody>
      </p:sp>
      <p:sp>
        <p:nvSpPr>
          <p:cNvPr id="1189" name="Google Shape;1189;p51"/>
          <p:cNvSpPr txBox="1"/>
          <p:nvPr/>
        </p:nvSpPr>
        <p:spPr>
          <a:xfrm>
            <a:off x="8445300" y="3223650"/>
            <a:ext cx="6987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latin typeface="Passion One"/>
                <a:ea typeface="Passion One"/>
                <a:cs typeface="Passion One"/>
                <a:sym typeface="Passion One"/>
              </a:rPr>
              <a:t>04</a:t>
            </a:r>
            <a:endParaRPr sz="2000">
              <a:solidFill>
                <a:schemeClr val="accent2"/>
              </a:solidFill>
              <a:latin typeface="Passion One"/>
              <a:ea typeface="Passion One"/>
              <a:cs typeface="Passion One"/>
              <a:sym typeface="Passion One"/>
            </a:endParaRPr>
          </a:p>
        </p:txBody>
      </p:sp>
      <p:grpSp>
        <p:nvGrpSpPr>
          <p:cNvPr id="1190" name="Google Shape;1190;p51"/>
          <p:cNvGrpSpPr/>
          <p:nvPr/>
        </p:nvGrpSpPr>
        <p:grpSpPr>
          <a:xfrm>
            <a:off x="3408273" y="1783501"/>
            <a:ext cx="278098" cy="295407"/>
            <a:chOff x="1343925" y="238125"/>
            <a:chExt cx="4913400" cy="5219200"/>
          </a:xfrm>
        </p:grpSpPr>
        <p:sp>
          <p:nvSpPr>
            <p:cNvPr id="1191" name="Google Shape;1191;p51"/>
            <p:cNvSpPr/>
            <p:nvPr/>
          </p:nvSpPr>
          <p:spPr>
            <a:xfrm>
              <a:off x="5743525" y="1056875"/>
              <a:ext cx="513800" cy="4094675"/>
            </a:xfrm>
            <a:custGeom>
              <a:avLst/>
              <a:gdLst/>
              <a:ahLst/>
              <a:cxnLst/>
              <a:rect l="l" t="t" r="r" b="b"/>
              <a:pathLst>
                <a:path w="20552" h="163787" extrusionOk="0">
                  <a:moveTo>
                    <a:pt x="1" y="0"/>
                  </a:moveTo>
                  <a:lnTo>
                    <a:pt x="1" y="153509"/>
                  </a:lnTo>
                  <a:cubicBezTo>
                    <a:pt x="1" y="159120"/>
                    <a:pt x="4535" y="163687"/>
                    <a:pt x="10113" y="163785"/>
                  </a:cubicBezTo>
                  <a:cubicBezTo>
                    <a:pt x="10169" y="163786"/>
                    <a:pt x="10226" y="163786"/>
                    <a:pt x="10282" y="163786"/>
                  </a:cubicBezTo>
                  <a:cubicBezTo>
                    <a:pt x="15915" y="163786"/>
                    <a:pt x="20551" y="158965"/>
                    <a:pt x="20551" y="153281"/>
                  </a:cubicBezTo>
                  <a:lnTo>
                    <a:pt x="20551" y="6133"/>
                  </a:lnTo>
                  <a:cubicBezTo>
                    <a:pt x="20551" y="2740"/>
                    <a:pt x="17811" y="0"/>
                    <a:pt x="144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343925" y="238125"/>
              <a:ext cx="4656500" cy="5219200"/>
            </a:xfrm>
            <a:custGeom>
              <a:avLst/>
              <a:gdLst/>
              <a:ahLst/>
              <a:cxnLst/>
              <a:rect l="l" t="t" r="r" b="b"/>
              <a:pathLst>
                <a:path w="186260" h="208768" extrusionOk="0">
                  <a:moveTo>
                    <a:pt x="137559" y="32750"/>
                  </a:moveTo>
                  <a:cubicBezTo>
                    <a:pt x="140951" y="32750"/>
                    <a:pt x="143691" y="35490"/>
                    <a:pt x="143691" y="38883"/>
                  </a:cubicBezTo>
                  <a:cubicBezTo>
                    <a:pt x="143691" y="42243"/>
                    <a:pt x="140951" y="44983"/>
                    <a:pt x="137559" y="44983"/>
                  </a:cubicBezTo>
                  <a:lnTo>
                    <a:pt x="26194" y="44983"/>
                  </a:lnTo>
                  <a:cubicBezTo>
                    <a:pt x="22802" y="44983"/>
                    <a:pt x="20062" y="42243"/>
                    <a:pt x="20062" y="38883"/>
                  </a:cubicBezTo>
                  <a:cubicBezTo>
                    <a:pt x="20062" y="35490"/>
                    <a:pt x="22802" y="32750"/>
                    <a:pt x="26194" y="32750"/>
                  </a:cubicBezTo>
                  <a:close/>
                  <a:moveTo>
                    <a:pt x="137559" y="65501"/>
                  </a:moveTo>
                  <a:cubicBezTo>
                    <a:pt x="140951" y="65501"/>
                    <a:pt x="143691" y="68241"/>
                    <a:pt x="143691" y="71633"/>
                  </a:cubicBezTo>
                  <a:cubicBezTo>
                    <a:pt x="143691" y="74993"/>
                    <a:pt x="140951" y="77733"/>
                    <a:pt x="137559" y="77733"/>
                  </a:cubicBezTo>
                  <a:lnTo>
                    <a:pt x="117921" y="77733"/>
                  </a:lnTo>
                  <a:cubicBezTo>
                    <a:pt x="114529" y="77733"/>
                    <a:pt x="111789" y="74993"/>
                    <a:pt x="111789" y="71633"/>
                  </a:cubicBezTo>
                  <a:cubicBezTo>
                    <a:pt x="111789" y="68241"/>
                    <a:pt x="114529" y="65501"/>
                    <a:pt x="117921" y="65501"/>
                  </a:cubicBezTo>
                  <a:close/>
                  <a:moveTo>
                    <a:pt x="137559" y="91727"/>
                  </a:moveTo>
                  <a:cubicBezTo>
                    <a:pt x="140951" y="91727"/>
                    <a:pt x="143691" y="94467"/>
                    <a:pt x="143691" y="97827"/>
                  </a:cubicBezTo>
                  <a:cubicBezTo>
                    <a:pt x="143691" y="101219"/>
                    <a:pt x="140951" y="103960"/>
                    <a:pt x="137559" y="103960"/>
                  </a:cubicBezTo>
                  <a:lnTo>
                    <a:pt x="117921" y="103960"/>
                  </a:lnTo>
                  <a:cubicBezTo>
                    <a:pt x="114529" y="103960"/>
                    <a:pt x="111789" y="101219"/>
                    <a:pt x="111789" y="97827"/>
                  </a:cubicBezTo>
                  <a:cubicBezTo>
                    <a:pt x="111789" y="94467"/>
                    <a:pt x="114529" y="91727"/>
                    <a:pt x="117921" y="91727"/>
                  </a:cubicBezTo>
                  <a:close/>
                  <a:moveTo>
                    <a:pt x="91695" y="65501"/>
                  </a:moveTo>
                  <a:cubicBezTo>
                    <a:pt x="95087" y="65501"/>
                    <a:pt x="97828" y="68241"/>
                    <a:pt x="97828" y="71633"/>
                  </a:cubicBezTo>
                  <a:lnTo>
                    <a:pt x="97828" y="124053"/>
                  </a:lnTo>
                  <a:cubicBezTo>
                    <a:pt x="97828" y="127413"/>
                    <a:pt x="95087" y="130153"/>
                    <a:pt x="91695" y="130153"/>
                  </a:cubicBezTo>
                  <a:lnTo>
                    <a:pt x="26194" y="130153"/>
                  </a:lnTo>
                  <a:cubicBezTo>
                    <a:pt x="22802" y="130153"/>
                    <a:pt x="20062" y="127413"/>
                    <a:pt x="20062" y="124053"/>
                  </a:cubicBezTo>
                  <a:lnTo>
                    <a:pt x="20062" y="71633"/>
                  </a:lnTo>
                  <a:cubicBezTo>
                    <a:pt x="20062" y="68241"/>
                    <a:pt x="22802" y="65501"/>
                    <a:pt x="26194" y="65501"/>
                  </a:cubicBezTo>
                  <a:close/>
                  <a:moveTo>
                    <a:pt x="137559" y="117921"/>
                  </a:moveTo>
                  <a:cubicBezTo>
                    <a:pt x="140951" y="117921"/>
                    <a:pt x="143691" y="120661"/>
                    <a:pt x="143691" y="124021"/>
                  </a:cubicBezTo>
                  <a:cubicBezTo>
                    <a:pt x="143691" y="127413"/>
                    <a:pt x="140951" y="130153"/>
                    <a:pt x="137559" y="130153"/>
                  </a:cubicBezTo>
                  <a:lnTo>
                    <a:pt x="117921" y="130153"/>
                  </a:lnTo>
                  <a:cubicBezTo>
                    <a:pt x="114529" y="130153"/>
                    <a:pt x="111789" y="127413"/>
                    <a:pt x="111789" y="124021"/>
                  </a:cubicBezTo>
                  <a:cubicBezTo>
                    <a:pt x="111789" y="120661"/>
                    <a:pt x="114529" y="117921"/>
                    <a:pt x="117921" y="117921"/>
                  </a:cubicBezTo>
                  <a:close/>
                  <a:moveTo>
                    <a:pt x="45831" y="144115"/>
                  </a:moveTo>
                  <a:cubicBezTo>
                    <a:pt x="49224" y="144115"/>
                    <a:pt x="51964" y="146855"/>
                    <a:pt x="51964" y="150247"/>
                  </a:cubicBezTo>
                  <a:cubicBezTo>
                    <a:pt x="51964" y="153607"/>
                    <a:pt x="49224" y="156347"/>
                    <a:pt x="45831" y="156347"/>
                  </a:cubicBezTo>
                  <a:lnTo>
                    <a:pt x="26194" y="156347"/>
                  </a:lnTo>
                  <a:cubicBezTo>
                    <a:pt x="22802" y="156347"/>
                    <a:pt x="20062" y="153607"/>
                    <a:pt x="20062" y="150247"/>
                  </a:cubicBezTo>
                  <a:cubicBezTo>
                    <a:pt x="20062" y="146855"/>
                    <a:pt x="22802" y="144115"/>
                    <a:pt x="26194" y="144115"/>
                  </a:cubicBezTo>
                  <a:close/>
                  <a:moveTo>
                    <a:pt x="91695" y="144115"/>
                  </a:moveTo>
                  <a:cubicBezTo>
                    <a:pt x="95087" y="144115"/>
                    <a:pt x="97828" y="146855"/>
                    <a:pt x="97828" y="150247"/>
                  </a:cubicBezTo>
                  <a:cubicBezTo>
                    <a:pt x="97828" y="153607"/>
                    <a:pt x="95087" y="156347"/>
                    <a:pt x="91695" y="156347"/>
                  </a:cubicBezTo>
                  <a:lnTo>
                    <a:pt x="72058" y="156347"/>
                  </a:lnTo>
                  <a:cubicBezTo>
                    <a:pt x="68665" y="156347"/>
                    <a:pt x="65925" y="153607"/>
                    <a:pt x="65925" y="150247"/>
                  </a:cubicBezTo>
                  <a:cubicBezTo>
                    <a:pt x="65925" y="146855"/>
                    <a:pt x="68665" y="144115"/>
                    <a:pt x="72058" y="144115"/>
                  </a:cubicBezTo>
                  <a:close/>
                  <a:moveTo>
                    <a:pt x="137559" y="144115"/>
                  </a:moveTo>
                  <a:cubicBezTo>
                    <a:pt x="140951" y="144115"/>
                    <a:pt x="143691" y="146855"/>
                    <a:pt x="143691" y="150247"/>
                  </a:cubicBezTo>
                  <a:cubicBezTo>
                    <a:pt x="143691" y="153607"/>
                    <a:pt x="140951" y="156347"/>
                    <a:pt x="137559" y="156347"/>
                  </a:cubicBezTo>
                  <a:lnTo>
                    <a:pt x="117921" y="156347"/>
                  </a:lnTo>
                  <a:cubicBezTo>
                    <a:pt x="114529" y="156347"/>
                    <a:pt x="111789" y="153607"/>
                    <a:pt x="111789" y="150247"/>
                  </a:cubicBezTo>
                  <a:cubicBezTo>
                    <a:pt x="111789" y="146855"/>
                    <a:pt x="114529" y="144115"/>
                    <a:pt x="117921" y="144115"/>
                  </a:cubicBezTo>
                  <a:close/>
                  <a:moveTo>
                    <a:pt x="45831" y="170341"/>
                  </a:moveTo>
                  <a:cubicBezTo>
                    <a:pt x="49224" y="170341"/>
                    <a:pt x="51964" y="173081"/>
                    <a:pt x="51964" y="176441"/>
                  </a:cubicBezTo>
                  <a:cubicBezTo>
                    <a:pt x="51964" y="179833"/>
                    <a:pt x="49224" y="182573"/>
                    <a:pt x="45831" y="182573"/>
                  </a:cubicBezTo>
                  <a:lnTo>
                    <a:pt x="26194" y="182573"/>
                  </a:lnTo>
                  <a:cubicBezTo>
                    <a:pt x="22802" y="182573"/>
                    <a:pt x="20062" y="179833"/>
                    <a:pt x="20062" y="176441"/>
                  </a:cubicBezTo>
                  <a:cubicBezTo>
                    <a:pt x="20062" y="173081"/>
                    <a:pt x="22802" y="170341"/>
                    <a:pt x="26194" y="170341"/>
                  </a:cubicBezTo>
                  <a:close/>
                  <a:moveTo>
                    <a:pt x="91695" y="170341"/>
                  </a:moveTo>
                  <a:cubicBezTo>
                    <a:pt x="95087" y="170341"/>
                    <a:pt x="97828" y="173081"/>
                    <a:pt x="97828" y="176441"/>
                  </a:cubicBezTo>
                  <a:cubicBezTo>
                    <a:pt x="97828" y="179833"/>
                    <a:pt x="95087" y="182573"/>
                    <a:pt x="91695" y="182573"/>
                  </a:cubicBezTo>
                  <a:lnTo>
                    <a:pt x="72058" y="182573"/>
                  </a:lnTo>
                  <a:cubicBezTo>
                    <a:pt x="68665" y="182573"/>
                    <a:pt x="65925" y="179833"/>
                    <a:pt x="65925" y="176441"/>
                  </a:cubicBezTo>
                  <a:cubicBezTo>
                    <a:pt x="65925" y="173081"/>
                    <a:pt x="68665" y="170341"/>
                    <a:pt x="72058" y="170341"/>
                  </a:cubicBezTo>
                  <a:close/>
                  <a:moveTo>
                    <a:pt x="137559" y="170341"/>
                  </a:moveTo>
                  <a:cubicBezTo>
                    <a:pt x="140951" y="170341"/>
                    <a:pt x="143691" y="173081"/>
                    <a:pt x="143691" y="176441"/>
                  </a:cubicBezTo>
                  <a:cubicBezTo>
                    <a:pt x="143691" y="179833"/>
                    <a:pt x="140951" y="182573"/>
                    <a:pt x="137559" y="182573"/>
                  </a:cubicBezTo>
                  <a:lnTo>
                    <a:pt x="117921" y="182573"/>
                  </a:lnTo>
                  <a:cubicBezTo>
                    <a:pt x="114529" y="182573"/>
                    <a:pt x="111789" y="179833"/>
                    <a:pt x="111789" y="176441"/>
                  </a:cubicBezTo>
                  <a:cubicBezTo>
                    <a:pt x="111789" y="173081"/>
                    <a:pt x="114529" y="170341"/>
                    <a:pt x="117921" y="170341"/>
                  </a:cubicBezTo>
                  <a:close/>
                  <a:moveTo>
                    <a:pt x="6100" y="0"/>
                  </a:moveTo>
                  <a:cubicBezTo>
                    <a:pt x="2708" y="0"/>
                    <a:pt x="1" y="2740"/>
                    <a:pt x="1" y="6133"/>
                  </a:cubicBezTo>
                  <a:lnTo>
                    <a:pt x="1" y="189554"/>
                  </a:lnTo>
                  <a:cubicBezTo>
                    <a:pt x="1" y="200155"/>
                    <a:pt x="8580" y="208767"/>
                    <a:pt x="19214" y="208767"/>
                  </a:cubicBezTo>
                  <a:lnTo>
                    <a:pt x="186260" y="208767"/>
                  </a:lnTo>
                  <a:cubicBezTo>
                    <a:pt x="173832" y="208767"/>
                    <a:pt x="163752" y="198688"/>
                    <a:pt x="163752" y="186259"/>
                  </a:cubicBezTo>
                  <a:lnTo>
                    <a:pt x="163752" y="6133"/>
                  </a:lnTo>
                  <a:cubicBezTo>
                    <a:pt x="163752" y="2740"/>
                    <a:pt x="161012" y="0"/>
                    <a:pt x="157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2151275" y="2181450"/>
              <a:ext cx="1332550" cy="1004700"/>
            </a:xfrm>
            <a:custGeom>
              <a:avLst/>
              <a:gdLst/>
              <a:ahLst/>
              <a:cxnLst/>
              <a:rect l="l" t="t" r="r" b="b"/>
              <a:pathLst>
                <a:path w="53302" h="40188" extrusionOk="0">
                  <a:moveTo>
                    <a:pt x="0" y="0"/>
                  </a:moveTo>
                  <a:lnTo>
                    <a:pt x="0" y="40188"/>
                  </a:lnTo>
                  <a:lnTo>
                    <a:pt x="53301" y="40188"/>
                  </a:lnTo>
                  <a:lnTo>
                    <a:pt x="533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1"/>
          <p:cNvGrpSpPr/>
          <p:nvPr/>
        </p:nvGrpSpPr>
        <p:grpSpPr>
          <a:xfrm>
            <a:off x="3393512" y="3810049"/>
            <a:ext cx="308977" cy="280247"/>
            <a:chOff x="1190625" y="480800"/>
            <a:chExt cx="5219200" cy="4733900"/>
          </a:xfrm>
        </p:grpSpPr>
        <p:sp>
          <p:nvSpPr>
            <p:cNvPr id="1195" name="Google Shape;1195;p51"/>
            <p:cNvSpPr/>
            <p:nvPr/>
          </p:nvSpPr>
          <p:spPr>
            <a:xfrm>
              <a:off x="1806325" y="2948000"/>
              <a:ext cx="671975" cy="672000"/>
            </a:xfrm>
            <a:custGeom>
              <a:avLst/>
              <a:gdLst/>
              <a:ahLst/>
              <a:cxnLst/>
              <a:rect l="l" t="t" r="r" b="b"/>
              <a:pathLst>
                <a:path w="26879" h="26880" extrusionOk="0">
                  <a:moveTo>
                    <a:pt x="13439" y="1"/>
                  </a:moveTo>
                  <a:lnTo>
                    <a:pt x="0" y="13440"/>
                  </a:lnTo>
                  <a:lnTo>
                    <a:pt x="13439" y="26880"/>
                  </a:lnTo>
                  <a:lnTo>
                    <a:pt x="26879" y="13440"/>
                  </a:lnTo>
                  <a:lnTo>
                    <a:pt x="134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2358400" y="3500100"/>
              <a:ext cx="672825" cy="672800"/>
            </a:xfrm>
            <a:custGeom>
              <a:avLst/>
              <a:gdLst/>
              <a:ahLst/>
              <a:cxnLst/>
              <a:rect l="l" t="t" r="r" b="b"/>
              <a:pathLst>
                <a:path w="26913" h="26912" extrusionOk="0">
                  <a:moveTo>
                    <a:pt x="13440" y="0"/>
                  </a:moveTo>
                  <a:lnTo>
                    <a:pt x="1" y="13440"/>
                  </a:lnTo>
                  <a:lnTo>
                    <a:pt x="13440" y="26912"/>
                  </a:lnTo>
                  <a:lnTo>
                    <a:pt x="26912" y="13440"/>
                  </a:lnTo>
                  <a:lnTo>
                    <a:pt x="134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910500" y="4053000"/>
              <a:ext cx="672800" cy="672000"/>
            </a:xfrm>
            <a:custGeom>
              <a:avLst/>
              <a:gdLst/>
              <a:ahLst/>
              <a:cxnLst/>
              <a:rect l="l" t="t" r="r" b="b"/>
              <a:pathLst>
                <a:path w="26912" h="26880" extrusionOk="0">
                  <a:moveTo>
                    <a:pt x="13472" y="1"/>
                  </a:moveTo>
                  <a:lnTo>
                    <a:pt x="0" y="13440"/>
                  </a:lnTo>
                  <a:lnTo>
                    <a:pt x="13472" y="26879"/>
                  </a:lnTo>
                  <a:lnTo>
                    <a:pt x="26912" y="13440"/>
                  </a:lnTo>
                  <a:lnTo>
                    <a:pt x="134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1190625" y="480800"/>
              <a:ext cx="4554550" cy="4245025"/>
            </a:xfrm>
            <a:custGeom>
              <a:avLst/>
              <a:gdLst/>
              <a:ahLst/>
              <a:cxnLst/>
              <a:rect l="l" t="t" r="r" b="b"/>
              <a:pathLst>
                <a:path w="182182" h="169801" extrusionOk="0">
                  <a:moveTo>
                    <a:pt x="6158" y="0"/>
                  </a:moveTo>
                  <a:cubicBezTo>
                    <a:pt x="2995" y="0"/>
                    <a:pt x="0" y="2476"/>
                    <a:pt x="0" y="6146"/>
                  </a:cubicBezTo>
                  <a:lnTo>
                    <a:pt x="0" y="84956"/>
                  </a:lnTo>
                  <a:cubicBezTo>
                    <a:pt x="0" y="86587"/>
                    <a:pt x="652" y="88153"/>
                    <a:pt x="1794" y="89294"/>
                  </a:cubicBezTo>
                  <a:lnTo>
                    <a:pt x="15984" y="103484"/>
                  </a:lnTo>
                  <a:lnTo>
                    <a:pt x="33762" y="85706"/>
                  </a:lnTo>
                  <a:cubicBezTo>
                    <a:pt x="34952" y="84515"/>
                    <a:pt x="36518" y="83920"/>
                    <a:pt x="38084" y="83920"/>
                  </a:cubicBezTo>
                  <a:cubicBezTo>
                    <a:pt x="39649" y="83920"/>
                    <a:pt x="41215" y="84515"/>
                    <a:pt x="42406" y="85706"/>
                  </a:cubicBezTo>
                  <a:lnTo>
                    <a:pt x="126500" y="169800"/>
                  </a:lnTo>
                  <a:lnTo>
                    <a:pt x="179801" y="116467"/>
                  </a:lnTo>
                  <a:cubicBezTo>
                    <a:pt x="182182" y="114085"/>
                    <a:pt x="182182" y="110204"/>
                    <a:pt x="179801" y="107822"/>
                  </a:cubicBezTo>
                  <a:lnTo>
                    <a:pt x="133839" y="61861"/>
                  </a:lnTo>
                  <a:cubicBezTo>
                    <a:pt x="131164" y="64503"/>
                    <a:pt x="127511" y="68189"/>
                    <a:pt x="123434" y="72267"/>
                  </a:cubicBezTo>
                  <a:cubicBezTo>
                    <a:pt x="114121" y="81580"/>
                    <a:pt x="101888" y="86236"/>
                    <a:pt x="89656" y="86236"/>
                  </a:cubicBezTo>
                  <a:cubicBezTo>
                    <a:pt x="77423" y="86236"/>
                    <a:pt x="65191" y="81580"/>
                    <a:pt x="55878" y="72267"/>
                  </a:cubicBezTo>
                  <a:cubicBezTo>
                    <a:pt x="55813" y="72234"/>
                    <a:pt x="55780" y="72169"/>
                    <a:pt x="55747" y="72136"/>
                  </a:cubicBezTo>
                  <a:cubicBezTo>
                    <a:pt x="53464" y="69755"/>
                    <a:pt x="53529" y="65938"/>
                    <a:pt x="55845" y="63622"/>
                  </a:cubicBezTo>
                  <a:lnTo>
                    <a:pt x="95739" y="23728"/>
                  </a:lnTo>
                  <a:lnTo>
                    <a:pt x="90683" y="18672"/>
                  </a:lnTo>
                  <a:cubicBezTo>
                    <a:pt x="89502" y="17514"/>
                    <a:pt x="87941" y="16882"/>
                    <a:pt x="86353" y="16882"/>
                  </a:cubicBezTo>
                  <a:cubicBezTo>
                    <a:pt x="85706" y="16882"/>
                    <a:pt x="85053" y="16987"/>
                    <a:pt x="84420" y="17204"/>
                  </a:cubicBezTo>
                  <a:lnTo>
                    <a:pt x="47397" y="29535"/>
                  </a:lnTo>
                  <a:cubicBezTo>
                    <a:pt x="46760" y="29747"/>
                    <a:pt x="46105" y="29849"/>
                    <a:pt x="45456" y="29849"/>
                  </a:cubicBezTo>
                  <a:cubicBezTo>
                    <a:pt x="44007" y="29849"/>
                    <a:pt x="42586" y="29339"/>
                    <a:pt x="41460" y="28393"/>
                  </a:cubicBezTo>
                  <a:lnTo>
                    <a:pt x="10112" y="1482"/>
                  </a:lnTo>
                  <a:cubicBezTo>
                    <a:pt x="8914" y="460"/>
                    <a:pt x="7520" y="0"/>
                    <a:pt x="6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2921100" y="480800"/>
              <a:ext cx="3488725" cy="2587100"/>
            </a:xfrm>
            <a:custGeom>
              <a:avLst/>
              <a:gdLst/>
              <a:ahLst/>
              <a:cxnLst/>
              <a:rect l="l" t="t" r="r" b="b"/>
              <a:pathLst>
                <a:path w="139549" h="103484" extrusionOk="0">
                  <a:moveTo>
                    <a:pt x="133390" y="0"/>
                  </a:moveTo>
                  <a:cubicBezTo>
                    <a:pt x="132028" y="0"/>
                    <a:pt x="130634" y="460"/>
                    <a:pt x="129436" y="1482"/>
                  </a:cubicBezTo>
                  <a:lnTo>
                    <a:pt x="98088" y="28393"/>
                  </a:lnTo>
                  <a:cubicBezTo>
                    <a:pt x="96962" y="29339"/>
                    <a:pt x="95541" y="29849"/>
                    <a:pt x="94092" y="29849"/>
                  </a:cubicBezTo>
                  <a:cubicBezTo>
                    <a:pt x="93443" y="29849"/>
                    <a:pt x="92788" y="29747"/>
                    <a:pt x="92151" y="29535"/>
                  </a:cubicBezTo>
                  <a:lnTo>
                    <a:pt x="55128" y="17204"/>
                  </a:lnTo>
                  <a:cubicBezTo>
                    <a:pt x="54495" y="16987"/>
                    <a:pt x="53842" y="16882"/>
                    <a:pt x="53195" y="16882"/>
                  </a:cubicBezTo>
                  <a:cubicBezTo>
                    <a:pt x="51607" y="16882"/>
                    <a:pt x="50047" y="17514"/>
                    <a:pt x="48865" y="18672"/>
                  </a:cubicBezTo>
                  <a:lnTo>
                    <a:pt x="0" y="67569"/>
                  </a:lnTo>
                  <a:cubicBezTo>
                    <a:pt x="6104" y="71864"/>
                    <a:pt x="13264" y="74008"/>
                    <a:pt x="20424" y="74008"/>
                  </a:cubicBezTo>
                  <a:cubicBezTo>
                    <a:pt x="29528" y="74008"/>
                    <a:pt x="38632" y="70542"/>
                    <a:pt x="45570" y="63622"/>
                  </a:cubicBezTo>
                  <a:cubicBezTo>
                    <a:pt x="53693" y="55500"/>
                    <a:pt x="60314" y="48878"/>
                    <a:pt x="60314" y="48878"/>
                  </a:cubicBezTo>
                  <a:cubicBezTo>
                    <a:pt x="61461" y="47732"/>
                    <a:pt x="62980" y="47083"/>
                    <a:pt x="64599" y="47083"/>
                  </a:cubicBezTo>
                  <a:cubicBezTo>
                    <a:pt x="64639" y="47083"/>
                    <a:pt x="64678" y="47083"/>
                    <a:pt x="64718" y="47084"/>
                  </a:cubicBezTo>
                  <a:cubicBezTo>
                    <a:pt x="66317" y="47117"/>
                    <a:pt x="67850" y="47769"/>
                    <a:pt x="68991" y="48911"/>
                  </a:cubicBezTo>
                  <a:cubicBezTo>
                    <a:pt x="74700" y="54619"/>
                    <a:pt x="82333" y="57751"/>
                    <a:pt x="90423" y="57751"/>
                  </a:cubicBezTo>
                  <a:cubicBezTo>
                    <a:pt x="98512" y="57751"/>
                    <a:pt x="106113" y="54619"/>
                    <a:pt x="111854" y="48878"/>
                  </a:cubicBezTo>
                  <a:cubicBezTo>
                    <a:pt x="113053" y="47679"/>
                    <a:pt x="114626" y="47075"/>
                    <a:pt x="116200" y="47075"/>
                  </a:cubicBezTo>
                  <a:cubicBezTo>
                    <a:pt x="117709" y="47075"/>
                    <a:pt x="119219" y="47630"/>
                    <a:pt x="120400" y="48748"/>
                  </a:cubicBezTo>
                  <a:cubicBezTo>
                    <a:pt x="122847" y="51096"/>
                    <a:pt x="122977" y="54946"/>
                    <a:pt x="120629" y="57392"/>
                  </a:cubicBezTo>
                  <a:cubicBezTo>
                    <a:pt x="120596" y="57457"/>
                    <a:pt x="120563" y="57490"/>
                    <a:pt x="120531" y="57523"/>
                  </a:cubicBezTo>
                  <a:cubicBezTo>
                    <a:pt x="112474" y="65580"/>
                    <a:pt x="101774" y="69983"/>
                    <a:pt x="90423" y="69983"/>
                  </a:cubicBezTo>
                  <a:lnTo>
                    <a:pt x="90064" y="69983"/>
                  </a:lnTo>
                  <a:lnTo>
                    <a:pt x="123564" y="103484"/>
                  </a:lnTo>
                  <a:lnTo>
                    <a:pt x="137754" y="89294"/>
                  </a:lnTo>
                  <a:cubicBezTo>
                    <a:pt x="138896" y="88153"/>
                    <a:pt x="139548" y="86587"/>
                    <a:pt x="139548" y="84956"/>
                  </a:cubicBezTo>
                  <a:lnTo>
                    <a:pt x="139548" y="6146"/>
                  </a:lnTo>
                  <a:cubicBezTo>
                    <a:pt x="139548" y="2476"/>
                    <a:pt x="136553" y="0"/>
                    <a:pt x="133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3464225" y="4605100"/>
              <a:ext cx="623875" cy="609600"/>
            </a:xfrm>
            <a:custGeom>
              <a:avLst/>
              <a:gdLst/>
              <a:ahLst/>
              <a:cxnLst/>
              <a:rect l="l" t="t" r="r" b="b"/>
              <a:pathLst>
                <a:path w="24955" h="24384" extrusionOk="0">
                  <a:moveTo>
                    <a:pt x="13440" y="0"/>
                  </a:moveTo>
                  <a:lnTo>
                    <a:pt x="0" y="13472"/>
                  </a:lnTo>
                  <a:lnTo>
                    <a:pt x="9101" y="22573"/>
                  </a:lnTo>
                  <a:cubicBezTo>
                    <a:pt x="10308" y="23780"/>
                    <a:pt x="11874" y="24384"/>
                    <a:pt x="13440" y="24384"/>
                  </a:cubicBezTo>
                  <a:cubicBezTo>
                    <a:pt x="15005" y="24384"/>
                    <a:pt x="16571" y="23780"/>
                    <a:pt x="17778" y="22573"/>
                  </a:cubicBezTo>
                  <a:lnTo>
                    <a:pt x="22573" y="17778"/>
                  </a:lnTo>
                  <a:cubicBezTo>
                    <a:pt x="24954" y="15397"/>
                    <a:pt x="24954" y="11515"/>
                    <a:pt x="22573" y="9134"/>
                  </a:cubicBezTo>
                  <a:lnTo>
                    <a:pt x="134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51"/>
          <p:cNvGrpSpPr/>
          <p:nvPr/>
        </p:nvGrpSpPr>
        <p:grpSpPr>
          <a:xfrm>
            <a:off x="5445369" y="1777271"/>
            <a:ext cx="308977" cy="308977"/>
            <a:chOff x="1190625" y="238125"/>
            <a:chExt cx="5219200" cy="5219200"/>
          </a:xfrm>
        </p:grpSpPr>
        <p:sp>
          <p:nvSpPr>
            <p:cNvPr id="1202" name="Google Shape;1202;p51"/>
            <p:cNvSpPr/>
            <p:nvPr/>
          </p:nvSpPr>
          <p:spPr>
            <a:xfrm>
              <a:off x="1190625" y="238125"/>
              <a:ext cx="3347625" cy="1913975"/>
            </a:xfrm>
            <a:custGeom>
              <a:avLst/>
              <a:gdLst/>
              <a:ahLst/>
              <a:cxnLst/>
              <a:rect l="l" t="t" r="r" b="b"/>
              <a:pathLst>
                <a:path w="133905" h="76559" extrusionOk="0">
                  <a:moveTo>
                    <a:pt x="8253" y="0"/>
                  </a:moveTo>
                  <a:cubicBezTo>
                    <a:pt x="3686" y="0"/>
                    <a:pt x="0" y="3686"/>
                    <a:pt x="0" y="8253"/>
                  </a:cubicBezTo>
                  <a:lnTo>
                    <a:pt x="0" y="54377"/>
                  </a:lnTo>
                  <a:cubicBezTo>
                    <a:pt x="0" y="58944"/>
                    <a:pt x="3686" y="62630"/>
                    <a:pt x="8253" y="62630"/>
                  </a:cubicBezTo>
                  <a:lnTo>
                    <a:pt x="61782" y="62630"/>
                  </a:lnTo>
                  <a:cubicBezTo>
                    <a:pt x="65174" y="62630"/>
                    <a:pt x="67915" y="65370"/>
                    <a:pt x="67915" y="68763"/>
                  </a:cubicBezTo>
                  <a:lnTo>
                    <a:pt x="67915" y="76559"/>
                  </a:lnTo>
                  <a:cubicBezTo>
                    <a:pt x="76591" y="76559"/>
                    <a:pt x="84714" y="72188"/>
                    <a:pt x="89542" y="64979"/>
                  </a:cubicBezTo>
                  <a:lnTo>
                    <a:pt x="95739" y="55682"/>
                  </a:lnTo>
                  <a:lnTo>
                    <a:pt x="133905" y="55682"/>
                  </a:lnTo>
                  <a:lnTo>
                    <a:pt x="133905" y="13929"/>
                  </a:lnTo>
                  <a:lnTo>
                    <a:pt x="83507" y="13929"/>
                  </a:lnTo>
                  <a:cubicBezTo>
                    <a:pt x="74602" y="4991"/>
                    <a:pt x="62500" y="0"/>
                    <a:pt x="499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3" name="Google Shape;1203;p51"/>
            <p:cNvSpPr/>
            <p:nvPr/>
          </p:nvSpPr>
          <p:spPr>
            <a:xfrm>
              <a:off x="1190625" y="2109675"/>
              <a:ext cx="1913975" cy="3347650"/>
            </a:xfrm>
            <a:custGeom>
              <a:avLst/>
              <a:gdLst/>
              <a:ahLst/>
              <a:cxnLst/>
              <a:rect l="l" t="t" r="r" b="b"/>
              <a:pathLst>
                <a:path w="76559" h="133906" extrusionOk="0">
                  <a:moveTo>
                    <a:pt x="13929" y="1"/>
                  </a:moveTo>
                  <a:lnTo>
                    <a:pt x="13929" y="50398"/>
                  </a:lnTo>
                  <a:cubicBezTo>
                    <a:pt x="4991" y="59304"/>
                    <a:pt x="0" y="71405"/>
                    <a:pt x="0" y="83997"/>
                  </a:cubicBezTo>
                  <a:lnTo>
                    <a:pt x="0" y="125652"/>
                  </a:lnTo>
                  <a:cubicBezTo>
                    <a:pt x="0" y="130219"/>
                    <a:pt x="3686" y="133905"/>
                    <a:pt x="8253" y="133905"/>
                  </a:cubicBezTo>
                  <a:lnTo>
                    <a:pt x="54377" y="133905"/>
                  </a:lnTo>
                  <a:cubicBezTo>
                    <a:pt x="58944" y="133905"/>
                    <a:pt x="62630" y="130219"/>
                    <a:pt x="62630" y="125652"/>
                  </a:cubicBezTo>
                  <a:lnTo>
                    <a:pt x="62630" y="72123"/>
                  </a:lnTo>
                  <a:cubicBezTo>
                    <a:pt x="62630" y="68731"/>
                    <a:pt x="65370" y="65991"/>
                    <a:pt x="68763" y="65991"/>
                  </a:cubicBezTo>
                  <a:lnTo>
                    <a:pt x="76559" y="65991"/>
                  </a:lnTo>
                  <a:cubicBezTo>
                    <a:pt x="76559" y="57314"/>
                    <a:pt x="72188" y="49191"/>
                    <a:pt x="64979" y="44364"/>
                  </a:cubicBezTo>
                  <a:lnTo>
                    <a:pt x="55682" y="38166"/>
                  </a:lnTo>
                  <a:lnTo>
                    <a:pt x="556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4" name="Google Shape;1204;p51"/>
            <p:cNvSpPr/>
            <p:nvPr/>
          </p:nvSpPr>
          <p:spPr>
            <a:xfrm>
              <a:off x="3062175" y="3543325"/>
              <a:ext cx="3347650" cy="1914000"/>
            </a:xfrm>
            <a:custGeom>
              <a:avLst/>
              <a:gdLst/>
              <a:ahLst/>
              <a:cxnLst/>
              <a:rect l="l" t="t" r="r" b="b"/>
              <a:pathLst>
                <a:path w="133906" h="76560" extrusionOk="0">
                  <a:moveTo>
                    <a:pt x="65991" y="0"/>
                  </a:moveTo>
                  <a:cubicBezTo>
                    <a:pt x="57314" y="0"/>
                    <a:pt x="49191" y="4371"/>
                    <a:pt x="44364" y="11580"/>
                  </a:cubicBezTo>
                  <a:lnTo>
                    <a:pt x="38166" y="20877"/>
                  </a:lnTo>
                  <a:lnTo>
                    <a:pt x="1" y="20877"/>
                  </a:lnTo>
                  <a:lnTo>
                    <a:pt x="1" y="62630"/>
                  </a:lnTo>
                  <a:lnTo>
                    <a:pt x="50398" y="62630"/>
                  </a:lnTo>
                  <a:cubicBezTo>
                    <a:pt x="59304" y="71568"/>
                    <a:pt x="71405" y="76559"/>
                    <a:pt x="83997" y="76559"/>
                  </a:cubicBezTo>
                  <a:lnTo>
                    <a:pt x="125652" y="76559"/>
                  </a:lnTo>
                  <a:cubicBezTo>
                    <a:pt x="130219" y="76559"/>
                    <a:pt x="133905" y="72873"/>
                    <a:pt x="133905" y="68306"/>
                  </a:cubicBezTo>
                  <a:lnTo>
                    <a:pt x="133905" y="22182"/>
                  </a:lnTo>
                  <a:cubicBezTo>
                    <a:pt x="133905" y="17615"/>
                    <a:pt x="130219" y="13929"/>
                    <a:pt x="125652" y="13929"/>
                  </a:cubicBezTo>
                  <a:lnTo>
                    <a:pt x="72123" y="13929"/>
                  </a:lnTo>
                  <a:cubicBezTo>
                    <a:pt x="68731" y="13929"/>
                    <a:pt x="65991" y="11189"/>
                    <a:pt x="65991" y="7829"/>
                  </a:cubicBezTo>
                  <a:lnTo>
                    <a:pt x="65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5" name="Google Shape;1205;p51"/>
            <p:cNvSpPr/>
            <p:nvPr/>
          </p:nvSpPr>
          <p:spPr>
            <a:xfrm>
              <a:off x="4495825" y="238125"/>
              <a:ext cx="1914000" cy="3347625"/>
            </a:xfrm>
            <a:custGeom>
              <a:avLst/>
              <a:gdLst/>
              <a:ahLst/>
              <a:cxnLst/>
              <a:rect l="l" t="t" r="r" b="b"/>
              <a:pathLst>
                <a:path w="76560" h="133905" extrusionOk="0">
                  <a:moveTo>
                    <a:pt x="22182" y="0"/>
                  </a:moveTo>
                  <a:cubicBezTo>
                    <a:pt x="17615" y="0"/>
                    <a:pt x="13929" y="3686"/>
                    <a:pt x="13929" y="8253"/>
                  </a:cubicBezTo>
                  <a:lnTo>
                    <a:pt x="13929" y="61782"/>
                  </a:lnTo>
                  <a:cubicBezTo>
                    <a:pt x="13929" y="65174"/>
                    <a:pt x="11189" y="67915"/>
                    <a:pt x="7829" y="67915"/>
                  </a:cubicBezTo>
                  <a:lnTo>
                    <a:pt x="0" y="67915"/>
                  </a:lnTo>
                  <a:cubicBezTo>
                    <a:pt x="0" y="76591"/>
                    <a:pt x="4371" y="84714"/>
                    <a:pt x="11580" y="89542"/>
                  </a:cubicBezTo>
                  <a:lnTo>
                    <a:pt x="20877" y="95739"/>
                  </a:lnTo>
                  <a:lnTo>
                    <a:pt x="20877" y="133905"/>
                  </a:lnTo>
                  <a:lnTo>
                    <a:pt x="62630" y="133905"/>
                  </a:lnTo>
                  <a:lnTo>
                    <a:pt x="62630" y="83507"/>
                  </a:lnTo>
                  <a:cubicBezTo>
                    <a:pt x="71568" y="74602"/>
                    <a:pt x="76559" y="62500"/>
                    <a:pt x="76559" y="49908"/>
                  </a:cubicBezTo>
                  <a:lnTo>
                    <a:pt x="76559" y="8253"/>
                  </a:lnTo>
                  <a:cubicBezTo>
                    <a:pt x="76559" y="3686"/>
                    <a:pt x="72873" y="0"/>
                    <a:pt x="68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206" name="Google Shape;1206;p51"/>
          <p:cNvGrpSpPr/>
          <p:nvPr/>
        </p:nvGrpSpPr>
        <p:grpSpPr>
          <a:xfrm>
            <a:off x="5445474" y="3780295"/>
            <a:ext cx="308766" cy="339755"/>
            <a:chOff x="1421400" y="238125"/>
            <a:chExt cx="4742950" cy="5218975"/>
          </a:xfrm>
        </p:grpSpPr>
        <p:sp>
          <p:nvSpPr>
            <p:cNvPr id="1207" name="Google Shape;1207;p51"/>
            <p:cNvSpPr/>
            <p:nvPr/>
          </p:nvSpPr>
          <p:spPr>
            <a:xfrm>
              <a:off x="5024250" y="729250"/>
              <a:ext cx="663850" cy="633250"/>
            </a:xfrm>
            <a:custGeom>
              <a:avLst/>
              <a:gdLst/>
              <a:ahLst/>
              <a:cxnLst/>
              <a:rect l="l" t="t" r="r" b="b"/>
              <a:pathLst>
                <a:path w="26554" h="25330" extrusionOk="0">
                  <a:moveTo>
                    <a:pt x="19818" y="0"/>
                  </a:moveTo>
                  <a:cubicBezTo>
                    <a:pt x="18252" y="0"/>
                    <a:pt x="16686" y="596"/>
                    <a:pt x="15495" y="1786"/>
                  </a:cubicBezTo>
                  <a:lnTo>
                    <a:pt x="2382" y="14899"/>
                  </a:lnTo>
                  <a:cubicBezTo>
                    <a:pt x="1" y="17281"/>
                    <a:pt x="1" y="21162"/>
                    <a:pt x="2382" y="23544"/>
                  </a:cubicBezTo>
                  <a:cubicBezTo>
                    <a:pt x="3589" y="24734"/>
                    <a:pt x="5155" y="25330"/>
                    <a:pt x="6721" y="25330"/>
                  </a:cubicBezTo>
                  <a:cubicBezTo>
                    <a:pt x="8286" y="25330"/>
                    <a:pt x="9852" y="24734"/>
                    <a:pt x="11059" y="23544"/>
                  </a:cubicBezTo>
                  <a:lnTo>
                    <a:pt x="24140" y="10463"/>
                  </a:lnTo>
                  <a:cubicBezTo>
                    <a:pt x="26554" y="8049"/>
                    <a:pt x="26554" y="4200"/>
                    <a:pt x="24140" y="1786"/>
                  </a:cubicBezTo>
                  <a:cubicBezTo>
                    <a:pt x="22949" y="596"/>
                    <a:pt x="21383" y="0"/>
                    <a:pt x="19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5530675" y="2039550"/>
              <a:ext cx="633675" cy="305825"/>
            </a:xfrm>
            <a:custGeom>
              <a:avLst/>
              <a:gdLst/>
              <a:ahLst/>
              <a:cxnLst/>
              <a:rect l="l" t="t" r="r" b="b"/>
              <a:pathLst>
                <a:path w="25347" h="12233" extrusionOk="0">
                  <a:moveTo>
                    <a:pt x="6133" y="0"/>
                  </a:moveTo>
                  <a:cubicBezTo>
                    <a:pt x="2741" y="0"/>
                    <a:pt x="1" y="2740"/>
                    <a:pt x="1" y="6133"/>
                  </a:cubicBezTo>
                  <a:cubicBezTo>
                    <a:pt x="1" y="9493"/>
                    <a:pt x="2741" y="12233"/>
                    <a:pt x="6133" y="12233"/>
                  </a:cubicBezTo>
                  <a:lnTo>
                    <a:pt x="19214" y="12233"/>
                  </a:lnTo>
                  <a:cubicBezTo>
                    <a:pt x="22606" y="12233"/>
                    <a:pt x="25347" y="9493"/>
                    <a:pt x="25347" y="6133"/>
                  </a:cubicBezTo>
                  <a:cubicBezTo>
                    <a:pt x="25347" y="2740"/>
                    <a:pt x="22606" y="0"/>
                    <a:pt x="19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4057075" y="238125"/>
              <a:ext cx="305850" cy="633650"/>
            </a:xfrm>
            <a:custGeom>
              <a:avLst/>
              <a:gdLst/>
              <a:ahLst/>
              <a:cxnLst/>
              <a:rect l="l" t="t" r="r" b="b"/>
              <a:pathLst>
                <a:path w="12234" h="25346" extrusionOk="0">
                  <a:moveTo>
                    <a:pt x="6101" y="0"/>
                  </a:moveTo>
                  <a:cubicBezTo>
                    <a:pt x="2741" y="0"/>
                    <a:pt x="1" y="2740"/>
                    <a:pt x="1" y="6133"/>
                  </a:cubicBezTo>
                  <a:lnTo>
                    <a:pt x="1" y="19213"/>
                  </a:lnTo>
                  <a:cubicBezTo>
                    <a:pt x="1" y="22606"/>
                    <a:pt x="2741" y="25346"/>
                    <a:pt x="6101" y="25346"/>
                  </a:cubicBezTo>
                  <a:cubicBezTo>
                    <a:pt x="9493" y="25346"/>
                    <a:pt x="12233" y="22606"/>
                    <a:pt x="12233" y="19213"/>
                  </a:cubicBezTo>
                  <a:lnTo>
                    <a:pt x="12233" y="6133"/>
                  </a:lnTo>
                  <a:cubicBezTo>
                    <a:pt x="12233" y="2740"/>
                    <a:pt x="9493"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1421400" y="3793675"/>
              <a:ext cx="1187375" cy="1172500"/>
            </a:xfrm>
            <a:custGeom>
              <a:avLst/>
              <a:gdLst/>
              <a:ahLst/>
              <a:cxnLst/>
              <a:rect l="l" t="t" r="r" b="b"/>
              <a:pathLst>
                <a:path w="47495" h="46900" extrusionOk="0">
                  <a:moveTo>
                    <a:pt x="12624" y="1"/>
                  </a:moveTo>
                  <a:lnTo>
                    <a:pt x="2382" y="10243"/>
                  </a:lnTo>
                  <a:cubicBezTo>
                    <a:pt x="0" y="12624"/>
                    <a:pt x="0" y="16506"/>
                    <a:pt x="2382" y="18888"/>
                  </a:cubicBezTo>
                  <a:lnTo>
                    <a:pt x="28575" y="45114"/>
                  </a:lnTo>
                  <a:cubicBezTo>
                    <a:pt x="29782" y="46305"/>
                    <a:pt x="31348" y="46900"/>
                    <a:pt x="32914" y="46900"/>
                  </a:cubicBezTo>
                  <a:cubicBezTo>
                    <a:pt x="34480" y="46900"/>
                    <a:pt x="36045" y="46305"/>
                    <a:pt x="37252" y="45114"/>
                  </a:cubicBezTo>
                  <a:lnTo>
                    <a:pt x="47495" y="34839"/>
                  </a:lnTo>
                  <a:lnTo>
                    <a:pt x="126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3054850" y="4172875"/>
              <a:ext cx="1582900" cy="1284225"/>
            </a:xfrm>
            <a:custGeom>
              <a:avLst/>
              <a:gdLst/>
              <a:ahLst/>
              <a:cxnLst/>
              <a:rect l="l" t="t" r="r" b="b"/>
              <a:pathLst>
                <a:path w="63316" h="51369" extrusionOk="0">
                  <a:moveTo>
                    <a:pt x="42928" y="1"/>
                  </a:moveTo>
                  <a:lnTo>
                    <a:pt x="0" y="20225"/>
                  </a:lnTo>
                  <a:lnTo>
                    <a:pt x="29358" y="49583"/>
                  </a:lnTo>
                  <a:cubicBezTo>
                    <a:pt x="30549" y="50774"/>
                    <a:pt x="32114" y="51369"/>
                    <a:pt x="33680" y="51369"/>
                  </a:cubicBezTo>
                  <a:cubicBezTo>
                    <a:pt x="35246" y="51369"/>
                    <a:pt x="36812" y="50774"/>
                    <a:pt x="38002" y="49583"/>
                  </a:cubicBezTo>
                  <a:lnTo>
                    <a:pt x="60934" y="26651"/>
                  </a:lnTo>
                  <a:cubicBezTo>
                    <a:pt x="63315" y="24270"/>
                    <a:pt x="63315" y="20388"/>
                    <a:pt x="60934" y="18007"/>
                  </a:cubicBezTo>
                  <a:lnTo>
                    <a:pt x="429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1953925" y="729350"/>
              <a:ext cx="3725200" cy="3719200"/>
            </a:xfrm>
            <a:custGeom>
              <a:avLst/>
              <a:gdLst/>
              <a:ahLst/>
              <a:cxnLst/>
              <a:rect l="l" t="t" r="r" b="b"/>
              <a:pathLst>
                <a:path w="149008" h="148768" extrusionOk="0">
                  <a:moveTo>
                    <a:pt x="57460" y="1"/>
                  </a:moveTo>
                  <a:cubicBezTo>
                    <a:pt x="57119" y="1"/>
                    <a:pt x="56775" y="29"/>
                    <a:pt x="56433" y="86"/>
                  </a:cubicBezTo>
                  <a:cubicBezTo>
                    <a:pt x="54475" y="445"/>
                    <a:pt x="52779" y="1717"/>
                    <a:pt x="51931" y="3511"/>
                  </a:cubicBezTo>
                  <a:lnTo>
                    <a:pt x="0" y="113929"/>
                  </a:lnTo>
                  <a:lnTo>
                    <a:pt x="34838" y="148767"/>
                  </a:lnTo>
                  <a:lnTo>
                    <a:pt x="145256" y="96804"/>
                  </a:lnTo>
                  <a:cubicBezTo>
                    <a:pt x="147051" y="95956"/>
                    <a:pt x="148323" y="94292"/>
                    <a:pt x="148649" y="92335"/>
                  </a:cubicBezTo>
                  <a:cubicBezTo>
                    <a:pt x="149008" y="90378"/>
                    <a:pt x="148355" y="88355"/>
                    <a:pt x="146953" y="86953"/>
                  </a:cubicBezTo>
                  <a:lnTo>
                    <a:pt x="61782" y="1782"/>
                  </a:lnTo>
                  <a:cubicBezTo>
                    <a:pt x="60625" y="625"/>
                    <a:pt x="59068" y="1"/>
                    <a:pt x="574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5"/>
          <p:cNvSpPr/>
          <p:nvPr/>
        </p:nvSpPr>
        <p:spPr>
          <a:xfrm rot="-4074658" flipH="1">
            <a:off x="-253192" y="-647915"/>
            <a:ext cx="3711074" cy="3282517"/>
          </a:xfrm>
          <a:custGeom>
            <a:avLst/>
            <a:gdLst/>
            <a:ahLst/>
            <a:cxnLst/>
            <a:rect l="l" t="t" r="r" b="b"/>
            <a:pathLst>
              <a:path w="87426" h="77330" extrusionOk="0">
                <a:moveTo>
                  <a:pt x="59142" y="21747"/>
                </a:moveTo>
                <a:cubicBezTo>
                  <a:pt x="60002" y="21747"/>
                  <a:pt x="60823" y="22345"/>
                  <a:pt x="61528" y="22904"/>
                </a:cubicBezTo>
                <a:cubicBezTo>
                  <a:pt x="64628" y="25366"/>
                  <a:pt x="65996" y="29773"/>
                  <a:pt x="65328" y="33664"/>
                </a:cubicBezTo>
                <a:cubicBezTo>
                  <a:pt x="65212" y="34290"/>
                  <a:pt x="65049" y="34901"/>
                  <a:pt x="64844" y="35495"/>
                </a:cubicBezTo>
                <a:lnTo>
                  <a:pt x="64844" y="35495"/>
                </a:lnTo>
                <a:cubicBezTo>
                  <a:pt x="64350" y="35490"/>
                  <a:pt x="63852" y="35458"/>
                  <a:pt x="63352" y="35396"/>
                </a:cubicBezTo>
                <a:cubicBezTo>
                  <a:pt x="59400" y="34910"/>
                  <a:pt x="56422" y="32205"/>
                  <a:pt x="55935" y="28223"/>
                </a:cubicBezTo>
                <a:cubicBezTo>
                  <a:pt x="55753" y="26703"/>
                  <a:pt x="55935" y="25062"/>
                  <a:pt x="56695" y="23694"/>
                </a:cubicBezTo>
                <a:cubicBezTo>
                  <a:pt x="57030" y="23056"/>
                  <a:pt x="57759" y="22144"/>
                  <a:pt x="58489" y="21870"/>
                </a:cubicBezTo>
                <a:cubicBezTo>
                  <a:pt x="58708" y="21785"/>
                  <a:pt x="58926" y="21747"/>
                  <a:pt x="59142" y="21747"/>
                </a:cubicBezTo>
                <a:close/>
                <a:moveTo>
                  <a:pt x="31491" y="52355"/>
                </a:moveTo>
                <a:cubicBezTo>
                  <a:pt x="32327" y="52884"/>
                  <a:pt x="33115" y="53520"/>
                  <a:pt x="33838" y="54272"/>
                </a:cubicBezTo>
                <a:cubicBezTo>
                  <a:pt x="36938" y="57555"/>
                  <a:pt x="38427" y="63026"/>
                  <a:pt x="35145" y="66704"/>
                </a:cubicBezTo>
                <a:cubicBezTo>
                  <a:pt x="33723" y="68313"/>
                  <a:pt x="31660" y="69255"/>
                  <a:pt x="29676" y="69255"/>
                </a:cubicBezTo>
                <a:cubicBezTo>
                  <a:pt x="27799" y="69255"/>
                  <a:pt x="25994" y="68412"/>
                  <a:pt x="24871" y="66491"/>
                </a:cubicBezTo>
                <a:cubicBezTo>
                  <a:pt x="23108" y="63512"/>
                  <a:pt x="23807" y="59348"/>
                  <a:pt x="25692" y="56643"/>
                </a:cubicBezTo>
                <a:cubicBezTo>
                  <a:pt x="27126" y="54627"/>
                  <a:pt x="29214" y="53293"/>
                  <a:pt x="31491" y="52355"/>
                </a:cubicBezTo>
                <a:close/>
                <a:moveTo>
                  <a:pt x="84623" y="0"/>
                </a:moveTo>
                <a:cubicBezTo>
                  <a:pt x="84479" y="0"/>
                  <a:pt x="84330" y="122"/>
                  <a:pt x="84386" y="289"/>
                </a:cubicBezTo>
                <a:cubicBezTo>
                  <a:pt x="86939" y="7524"/>
                  <a:pt x="86270" y="15518"/>
                  <a:pt x="82805" y="22326"/>
                </a:cubicBezTo>
                <a:cubicBezTo>
                  <a:pt x="79541" y="28742"/>
                  <a:pt x="72838" y="35366"/>
                  <a:pt x="65205" y="35494"/>
                </a:cubicBezTo>
                <a:lnTo>
                  <a:pt x="65205" y="35494"/>
                </a:lnTo>
                <a:cubicBezTo>
                  <a:pt x="66269" y="32305"/>
                  <a:pt x="66188" y="28829"/>
                  <a:pt x="64385" y="25609"/>
                </a:cubicBezTo>
                <a:cubicBezTo>
                  <a:pt x="63717" y="24424"/>
                  <a:pt x="62866" y="23390"/>
                  <a:pt x="61802" y="22569"/>
                </a:cubicBezTo>
                <a:cubicBezTo>
                  <a:pt x="61226" y="22080"/>
                  <a:pt x="59970" y="21101"/>
                  <a:pt x="59115" y="21101"/>
                </a:cubicBezTo>
                <a:cubicBezTo>
                  <a:pt x="59067" y="21101"/>
                  <a:pt x="59020" y="21104"/>
                  <a:pt x="58975" y="21110"/>
                </a:cubicBezTo>
                <a:cubicBezTo>
                  <a:pt x="56878" y="21445"/>
                  <a:pt x="55631" y="24424"/>
                  <a:pt x="55449" y="26217"/>
                </a:cubicBezTo>
                <a:cubicBezTo>
                  <a:pt x="54788" y="31904"/>
                  <a:pt x="59313" y="35882"/>
                  <a:pt x="64661" y="35994"/>
                </a:cubicBezTo>
                <a:lnTo>
                  <a:pt x="64661" y="35994"/>
                </a:lnTo>
                <a:cubicBezTo>
                  <a:pt x="63391" y="39243"/>
                  <a:pt x="60867" y="41962"/>
                  <a:pt x="58002" y="43938"/>
                </a:cubicBezTo>
                <a:cubicBezTo>
                  <a:pt x="50494" y="49044"/>
                  <a:pt x="41345" y="48558"/>
                  <a:pt x="33078" y="51324"/>
                </a:cubicBezTo>
                <a:cubicBezTo>
                  <a:pt x="32552" y="51498"/>
                  <a:pt x="32032" y="51695"/>
                  <a:pt x="31521" y="51916"/>
                </a:cubicBezTo>
                <a:lnTo>
                  <a:pt x="31521" y="51916"/>
                </a:lnTo>
                <a:cubicBezTo>
                  <a:pt x="31513" y="51911"/>
                  <a:pt x="31505" y="51906"/>
                  <a:pt x="31497" y="51901"/>
                </a:cubicBezTo>
                <a:cubicBezTo>
                  <a:pt x="29081" y="50447"/>
                  <a:pt x="26358" y="49799"/>
                  <a:pt x="23605" y="49799"/>
                </a:cubicBezTo>
                <a:cubicBezTo>
                  <a:pt x="19052" y="49799"/>
                  <a:pt x="14416" y="51571"/>
                  <a:pt x="10950" y="54394"/>
                </a:cubicBezTo>
                <a:cubicBezTo>
                  <a:pt x="4202" y="59895"/>
                  <a:pt x="1345" y="68771"/>
                  <a:pt x="38" y="77069"/>
                </a:cubicBezTo>
                <a:cubicBezTo>
                  <a:pt x="1" y="77216"/>
                  <a:pt x="153" y="77329"/>
                  <a:pt x="285" y="77329"/>
                </a:cubicBezTo>
                <a:cubicBezTo>
                  <a:pt x="372" y="77329"/>
                  <a:pt x="451" y="77280"/>
                  <a:pt x="463" y="77160"/>
                </a:cubicBezTo>
                <a:cubicBezTo>
                  <a:pt x="1770" y="68983"/>
                  <a:pt x="4475" y="60382"/>
                  <a:pt x="11071" y="54880"/>
                </a:cubicBezTo>
                <a:cubicBezTo>
                  <a:pt x="14458" y="52063"/>
                  <a:pt x="19194" y="50255"/>
                  <a:pt x="23776" y="50255"/>
                </a:cubicBezTo>
                <a:cubicBezTo>
                  <a:pt x="26351" y="50255"/>
                  <a:pt x="28877" y="50826"/>
                  <a:pt x="31087" y="52110"/>
                </a:cubicBezTo>
                <a:lnTo>
                  <a:pt x="31087" y="52110"/>
                </a:lnTo>
                <a:cubicBezTo>
                  <a:pt x="26277" y="54332"/>
                  <a:pt x="22466" y="58598"/>
                  <a:pt x="23564" y="64303"/>
                </a:cubicBezTo>
                <a:cubicBezTo>
                  <a:pt x="24236" y="67830"/>
                  <a:pt x="26959" y="69696"/>
                  <a:pt x="29876" y="69696"/>
                </a:cubicBezTo>
                <a:cubicBezTo>
                  <a:pt x="31709" y="69696"/>
                  <a:pt x="33619" y="68958"/>
                  <a:pt x="35145" y="67433"/>
                </a:cubicBezTo>
                <a:cubicBezTo>
                  <a:pt x="39839" y="62739"/>
                  <a:pt x="36820" y="55408"/>
                  <a:pt x="31936" y="52177"/>
                </a:cubicBezTo>
                <a:lnTo>
                  <a:pt x="31936" y="52177"/>
                </a:lnTo>
                <a:cubicBezTo>
                  <a:pt x="33578" y="51542"/>
                  <a:pt x="35302" y="51100"/>
                  <a:pt x="36938" y="50746"/>
                </a:cubicBezTo>
                <a:cubicBezTo>
                  <a:pt x="44962" y="49014"/>
                  <a:pt x="53595" y="48466"/>
                  <a:pt x="60069" y="42934"/>
                </a:cubicBezTo>
                <a:cubicBezTo>
                  <a:pt x="62275" y="41052"/>
                  <a:pt x="64040" y="38633"/>
                  <a:pt x="65028" y="35996"/>
                </a:cubicBezTo>
                <a:lnTo>
                  <a:pt x="65028" y="35996"/>
                </a:lnTo>
                <a:cubicBezTo>
                  <a:pt x="65218" y="35993"/>
                  <a:pt x="65409" y="35986"/>
                  <a:pt x="65601" y="35974"/>
                </a:cubicBezTo>
                <a:cubicBezTo>
                  <a:pt x="73443" y="35488"/>
                  <a:pt x="79978" y="29104"/>
                  <a:pt x="83322" y="22357"/>
                </a:cubicBezTo>
                <a:cubicBezTo>
                  <a:pt x="86757" y="15518"/>
                  <a:pt x="87425" y="7432"/>
                  <a:pt x="84842" y="168"/>
                </a:cubicBezTo>
                <a:cubicBezTo>
                  <a:pt x="84806" y="50"/>
                  <a:pt x="84716" y="0"/>
                  <a:pt x="8462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1814453" flipH="1">
            <a:off x="1019265" y="2976739"/>
            <a:ext cx="8881273" cy="2812274"/>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87905" y="2545982"/>
            <a:ext cx="783600" cy="78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DATA </a:t>
            </a:r>
            <a:r>
              <a:rPr lang="en"/>
              <a:t>COLLECTION</a:t>
            </a:r>
            <a:endParaRPr/>
          </a:p>
        </p:txBody>
      </p:sp>
      <p:grpSp>
        <p:nvGrpSpPr>
          <p:cNvPr id="342" name="Google Shape;342;p25"/>
          <p:cNvGrpSpPr/>
          <p:nvPr/>
        </p:nvGrpSpPr>
        <p:grpSpPr>
          <a:xfrm>
            <a:off x="2671505" y="2937460"/>
            <a:ext cx="3978455" cy="472"/>
            <a:chOff x="3738230" y="2553002"/>
            <a:chExt cx="1145802" cy="136"/>
          </a:xfrm>
        </p:grpSpPr>
        <p:cxnSp>
          <p:nvCxnSpPr>
            <p:cNvPr id="343" name="Google Shape;343;p25"/>
            <p:cNvCxnSpPr/>
            <p:nvPr/>
          </p:nvCxnSpPr>
          <p:spPr>
            <a:xfrm>
              <a:off x="4195395" y="2553002"/>
              <a:ext cx="2316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25"/>
            <p:cNvCxnSpPr/>
            <p:nvPr/>
          </p:nvCxnSpPr>
          <p:spPr>
            <a:xfrm>
              <a:off x="4652432" y="2553002"/>
              <a:ext cx="231600" cy="0"/>
            </a:xfrm>
            <a:prstGeom prst="straightConnector1">
              <a:avLst/>
            </a:prstGeom>
            <a:noFill/>
            <a:ln w="28575" cap="flat" cmpd="sng">
              <a:solidFill>
                <a:schemeClr val="accent3"/>
              </a:solidFill>
              <a:prstDash val="solid"/>
              <a:round/>
              <a:headEnd type="none" w="med" len="med"/>
              <a:tailEnd type="none" w="med" len="med"/>
            </a:ln>
          </p:spPr>
        </p:cxnSp>
        <p:cxnSp>
          <p:nvCxnSpPr>
            <p:cNvPr id="345" name="Google Shape;345;p25"/>
            <p:cNvCxnSpPr>
              <a:stCxn id="340" idx="6"/>
              <a:endCxn id="346" idx="2"/>
            </p:cNvCxnSpPr>
            <p:nvPr/>
          </p:nvCxnSpPr>
          <p:spPr>
            <a:xfrm>
              <a:off x="3738230" y="2553138"/>
              <a:ext cx="231300" cy="0"/>
            </a:xfrm>
            <a:prstGeom prst="straightConnector1">
              <a:avLst/>
            </a:prstGeom>
            <a:noFill/>
            <a:ln w="28575" cap="flat" cmpd="sng">
              <a:solidFill>
                <a:schemeClr val="dk2"/>
              </a:solidFill>
              <a:prstDash val="solid"/>
              <a:round/>
              <a:headEnd type="none" w="med" len="med"/>
              <a:tailEnd type="none" w="med" len="med"/>
            </a:ln>
          </p:spPr>
        </p:cxnSp>
      </p:grpSp>
      <p:cxnSp>
        <p:nvCxnSpPr>
          <p:cNvPr id="347" name="Google Shape;347;p25"/>
          <p:cNvCxnSpPr/>
          <p:nvPr/>
        </p:nvCxnSpPr>
        <p:spPr>
          <a:xfrm>
            <a:off x="3866498" y="3229219"/>
            <a:ext cx="0" cy="346863"/>
          </a:xfrm>
          <a:prstGeom prst="straightConnector1">
            <a:avLst/>
          </a:prstGeom>
          <a:noFill/>
          <a:ln w="28575" cap="flat" cmpd="sng">
            <a:solidFill>
              <a:schemeClr val="accent1"/>
            </a:solidFill>
            <a:prstDash val="solid"/>
            <a:round/>
            <a:headEnd type="none" w="med" len="med"/>
            <a:tailEnd type="none" w="med" len="med"/>
          </a:ln>
        </p:spPr>
      </p:cxnSp>
      <p:sp>
        <p:nvSpPr>
          <p:cNvPr id="346" name="Google Shape;346;p25"/>
          <p:cNvSpPr/>
          <p:nvPr/>
        </p:nvSpPr>
        <p:spPr>
          <a:xfrm>
            <a:off x="3475023" y="2545637"/>
            <a:ext cx="784370" cy="78434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3575114" y="2645736"/>
            <a:ext cx="584400" cy="58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25"/>
          <p:cNvCxnSpPr>
            <a:stCxn id="350" idx="0"/>
          </p:cNvCxnSpPr>
          <p:nvPr/>
        </p:nvCxnSpPr>
        <p:spPr>
          <a:xfrm rot="10800000">
            <a:off x="5454176" y="2261436"/>
            <a:ext cx="0" cy="384300"/>
          </a:xfrm>
          <a:prstGeom prst="straightConnector1">
            <a:avLst/>
          </a:prstGeom>
          <a:noFill/>
          <a:ln w="28575" cap="flat" cmpd="sng">
            <a:solidFill>
              <a:schemeClr val="accent2"/>
            </a:solidFill>
            <a:prstDash val="solid"/>
            <a:round/>
            <a:headEnd type="none" w="med" len="med"/>
            <a:tailEnd type="none" w="med" len="med"/>
          </a:ln>
        </p:spPr>
      </p:cxnSp>
      <p:sp>
        <p:nvSpPr>
          <p:cNvPr id="351" name="Google Shape;351;p25"/>
          <p:cNvSpPr/>
          <p:nvPr/>
        </p:nvSpPr>
        <p:spPr>
          <a:xfrm>
            <a:off x="5062420" y="2545637"/>
            <a:ext cx="783300" cy="7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25"/>
          <p:cNvCxnSpPr/>
          <p:nvPr/>
        </p:nvCxnSpPr>
        <p:spPr>
          <a:xfrm>
            <a:off x="7041713" y="3229219"/>
            <a:ext cx="0" cy="345821"/>
          </a:xfrm>
          <a:prstGeom prst="straightConnector1">
            <a:avLst/>
          </a:prstGeom>
          <a:noFill/>
          <a:ln w="28575" cap="flat" cmpd="sng">
            <a:solidFill>
              <a:schemeClr val="accent3"/>
            </a:solidFill>
            <a:prstDash val="solid"/>
            <a:round/>
            <a:headEnd type="none" w="med" len="med"/>
            <a:tailEnd type="none" w="med" len="med"/>
          </a:ln>
        </p:spPr>
      </p:cxnSp>
      <p:sp>
        <p:nvSpPr>
          <p:cNvPr id="353" name="Google Shape;353;p25"/>
          <p:cNvSpPr/>
          <p:nvPr/>
        </p:nvSpPr>
        <p:spPr>
          <a:xfrm>
            <a:off x="6649792" y="2545637"/>
            <a:ext cx="783328" cy="78330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25"/>
          <p:cNvCxnSpPr/>
          <p:nvPr/>
        </p:nvCxnSpPr>
        <p:spPr>
          <a:xfrm rot="10800000" flipH="1">
            <a:off x="2273742" y="2270903"/>
            <a:ext cx="6300" cy="375300"/>
          </a:xfrm>
          <a:prstGeom prst="straightConnector1">
            <a:avLst/>
          </a:prstGeom>
          <a:noFill/>
          <a:ln w="28575" cap="flat" cmpd="sng">
            <a:solidFill>
              <a:schemeClr val="dk2"/>
            </a:solidFill>
            <a:prstDash val="solid"/>
            <a:round/>
            <a:headEnd type="none" w="med" len="med"/>
            <a:tailEnd type="none" w="med" len="med"/>
          </a:ln>
        </p:spPr>
      </p:cxnSp>
      <p:sp>
        <p:nvSpPr>
          <p:cNvPr id="355" name="Google Shape;355;p25"/>
          <p:cNvSpPr txBox="1"/>
          <p:nvPr/>
        </p:nvSpPr>
        <p:spPr>
          <a:xfrm>
            <a:off x="1757337" y="1303516"/>
            <a:ext cx="10572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Passion One"/>
                <a:ea typeface="Passion One"/>
                <a:cs typeface="Passion One"/>
                <a:sym typeface="Passion One"/>
              </a:rPr>
              <a:t>STEP 1</a:t>
            </a:r>
            <a:endParaRPr sz="2000">
              <a:solidFill>
                <a:schemeClr val="dk2"/>
              </a:solidFill>
              <a:latin typeface="Passion One"/>
              <a:ea typeface="Passion One"/>
              <a:cs typeface="Passion One"/>
              <a:sym typeface="Passion One"/>
            </a:endParaRPr>
          </a:p>
        </p:txBody>
      </p:sp>
      <p:sp>
        <p:nvSpPr>
          <p:cNvPr id="356" name="Google Shape;356;p25"/>
          <p:cNvSpPr txBox="1"/>
          <p:nvPr/>
        </p:nvSpPr>
        <p:spPr>
          <a:xfrm>
            <a:off x="1491687" y="1581867"/>
            <a:ext cx="15885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bel"/>
                <a:ea typeface="Abel"/>
                <a:cs typeface="Abel"/>
                <a:sym typeface="Abel"/>
              </a:rPr>
              <a:t>Made the questionnaire</a:t>
            </a:r>
            <a:endParaRPr>
              <a:solidFill>
                <a:schemeClr val="dk1"/>
              </a:solidFill>
              <a:latin typeface="Abel"/>
              <a:ea typeface="Abel"/>
              <a:cs typeface="Abel"/>
              <a:sym typeface="Abel"/>
            </a:endParaRPr>
          </a:p>
        </p:txBody>
      </p:sp>
      <p:sp>
        <p:nvSpPr>
          <p:cNvPr id="357" name="Google Shape;357;p25"/>
          <p:cNvSpPr txBox="1"/>
          <p:nvPr/>
        </p:nvSpPr>
        <p:spPr>
          <a:xfrm>
            <a:off x="3338487" y="3712438"/>
            <a:ext cx="10572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Passion One"/>
                <a:ea typeface="Passion One"/>
                <a:cs typeface="Passion One"/>
                <a:sym typeface="Passion One"/>
              </a:rPr>
              <a:t>STEP 2</a:t>
            </a:r>
            <a:endParaRPr sz="2000">
              <a:solidFill>
                <a:schemeClr val="accent1"/>
              </a:solidFill>
              <a:latin typeface="Passion One"/>
              <a:ea typeface="Passion One"/>
              <a:cs typeface="Passion One"/>
              <a:sym typeface="Passion One"/>
            </a:endParaRPr>
          </a:p>
        </p:txBody>
      </p:sp>
      <p:sp>
        <p:nvSpPr>
          <p:cNvPr id="358" name="Google Shape;358;p25"/>
          <p:cNvSpPr txBox="1"/>
          <p:nvPr/>
        </p:nvSpPr>
        <p:spPr>
          <a:xfrm>
            <a:off x="3072837" y="3990347"/>
            <a:ext cx="15885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bel"/>
                <a:ea typeface="Abel"/>
                <a:cs typeface="Abel"/>
                <a:sym typeface="Abel"/>
              </a:rPr>
              <a:t>Conducted the Pilot Survey</a:t>
            </a:r>
            <a:endParaRPr>
              <a:solidFill>
                <a:schemeClr val="dk1"/>
              </a:solidFill>
              <a:latin typeface="Abel"/>
              <a:ea typeface="Abel"/>
              <a:cs typeface="Abel"/>
              <a:sym typeface="Abel"/>
            </a:endParaRPr>
          </a:p>
          <a:p>
            <a:pPr marL="0" lvl="0" indent="0" algn="ctr" rtl="0">
              <a:spcBef>
                <a:spcPts val="1600"/>
              </a:spcBef>
              <a:spcAft>
                <a:spcPts val="0"/>
              </a:spcAft>
              <a:buNone/>
            </a:pPr>
            <a:endParaRPr>
              <a:solidFill>
                <a:schemeClr val="dk1"/>
              </a:solidFill>
              <a:latin typeface="Abel"/>
              <a:ea typeface="Abel"/>
              <a:cs typeface="Abel"/>
              <a:sym typeface="Abel"/>
            </a:endParaRPr>
          </a:p>
          <a:p>
            <a:pPr marL="0" lvl="0" indent="0" algn="ctr" rtl="0">
              <a:lnSpc>
                <a:spcPct val="100000"/>
              </a:lnSpc>
              <a:spcBef>
                <a:spcPts val="0"/>
              </a:spcBef>
              <a:spcAft>
                <a:spcPts val="1600"/>
              </a:spcAft>
              <a:buNone/>
            </a:pPr>
            <a:r>
              <a:rPr lang="en">
                <a:solidFill>
                  <a:schemeClr val="dk1"/>
                </a:solidFill>
                <a:latin typeface="Abel"/>
                <a:ea typeface="Abel"/>
                <a:cs typeface="Abel"/>
                <a:sym typeface="Abel"/>
              </a:rPr>
              <a:t> </a:t>
            </a:r>
            <a:endParaRPr>
              <a:solidFill>
                <a:schemeClr val="dk1"/>
              </a:solidFill>
              <a:latin typeface="Abel"/>
              <a:ea typeface="Abel"/>
              <a:cs typeface="Abel"/>
              <a:sym typeface="Abel"/>
            </a:endParaRPr>
          </a:p>
        </p:txBody>
      </p:sp>
      <p:sp>
        <p:nvSpPr>
          <p:cNvPr id="359" name="Google Shape;359;p25"/>
          <p:cNvSpPr txBox="1"/>
          <p:nvPr/>
        </p:nvSpPr>
        <p:spPr>
          <a:xfrm>
            <a:off x="4931312" y="1303516"/>
            <a:ext cx="10572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Passion One"/>
                <a:ea typeface="Passion One"/>
                <a:cs typeface="Passion One"/>
                <a:sym typeface="Passion One"/>
              </a:rPr>
              <a:t>STEP 3</a:t>
            </a:r>
            <a:endParaRPr sz="2000">
              <a:solidFill>
                <a:schemeClr val="accent2"/>
              </a:solidFill>
              <a:latin typeface="Passion One"/>
              <a:ea typeface="Passion One"/>
              <a:cs typeface="Passion One"/>
              <a:sym typeface="Passion One"/>
            </a:endParaRPr>
          </a:p>
        </p:txBody>
      </p:sp>
      <p:sp>
        <p:nvSpPr>
          <p:cNvPr id="360" name="Google Shape;360;p25"/>
          <p:cNvSpPr txBox="1"/>
          <p:nvPr/>
        </p:nvSpPr>
        <p:spPr>
          <a:xfrm>
            <a:off x="4665662" y="1572342"/>
            <a:ext cx="15885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Abel"/>
                <a:ea typeface="Abel"/>
                <a:cs typeface="Abel"/>
                <a:sym typeface="Abel"/>
              </a:rPr>
              <a:t>Collected the responses completely online</a:t>
            </a:r>
            <a:endParaRPr>
              <a:solidFill>
                <a:schemeClr val="dk1"/>
              </a:solidFill>
              <a:latin typeface="Abel"/>
              <a:ea typeface="Abel"/>
              <a:cs typeface="Abel"/>
              <a:sym typeface="Abel"/>
            </a:endParaRPr>
          </a:p>
        </p:txBody>
      </p:sp>
      <p:sp>
        <p:nvSpPr>
          <p:cNvPr id="361" name="Google Shape;361;p25"/>
          <p:cNvSpPr txBox="1"/>
          <p:nvPr/>
        </p:nvSpPr>
        <p:spPr>
          <a:xfrm>
            <a:off x="6375923" y="3712450"/>
            <a:ext cx="12117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Passion One"/>
                <a:ea typeface="Passion One"/>
                <a:cs typeface="Passion One"/>
                <a:sym typeface="Passion One"/>
              </a:rPr>
              <a:t>FINAL STEP</a:t>
            </a:r>
            <a:endParaRPr sz="2000">
              <a:solidFill>
                <a:schemeClr val="accent3"/>
              </a:solidFill>
              <a:latin typeface="Passion One"/>
              <a:ea typeface="Passion One"/>
              <a:cs typeface="Passion One"/>
              <a:sym typeface="Passion One"/>
            </a:endParaRPr>
          </a:p>
        </p:txBody>
      </p:sp>
      <p:sp>
        <p:nvSpPr>
          <p:cNvPr id="362" name="Google Shape;362;p25"/>
          <p:cNvSpPr txBox="1"/>
          <p:nvPr/>
        </p:nvSpPr>
        <p:spPr>
          <a:xfrm>
            <a:off x="6254162" y="3990347"/>
            <a:ext cx="15885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bel"/>
                <a:ea typeface="Abel"/>
                <a:cs typeface="Abel"/>
                <a:sym typeface="Abel"/>
              </a:rPr>
              <a:t>Collected a total of </a:t>
            </a:r>
            <a:r>
              <a:rPr lang="en" b="1">
                <a:solidFill>
                  <a:schemeClr val="dk1"/>
                </a:solidFill>
                <a:latin typeface="Abel"/>
                <a:ea typeface="Abel"/>
                <a:cs typeface="Abel"/>
                <a:sym typeface="Abel"/>
              </a:rPr>
              <a:t>505</a:t>
            </a:r>
            <a:r>
              <a:rPr lang="en">
                <a:solidFill>
                  <a:schemeClr val="dk1"/>
                </a:solidFill>
                <a:latin typeface="Abel"/>
                <a:ea typeface="Abel"/>
                <a:cs typeface="Abel"/>
                <a:sym typeface="Abel"/>
              </a:rPr>
              <a:t> of responses</a:t>
            </a:r>
            <a:endParaRPr>
              <a:solidFill>
                <a:schemeClr val="dk1"/>
              </a:solidFill>
              <a:latin typeface="Abel"/>
              <a:ea typeface="Abel"/>
              <a:cs typeface="Abel"/>
              <a:sym typeface="Abel"/>
            </a:endParaRPr>
          </a:p>
          <a:p>
            <a:pPr marL="0" lvl="0" indent="0" algn="ctr" rtl="0">
              <a:lnSpc>
                <a:spcPct val="100000"/>
              </a:lnSpc>
              <a:spcBef>
                <a:spcPts val="0"/>
              </a:spcBef>
              <a:spcAft>
                <a:spcPts val="1600"/>
              </a:spcAft>
              <a:buNone/>
            </a:pPr>
            <a:r>
              <a:rPr lang="en">
                <a:solidFill>
                  <a:schemeClr val="dk1"/>
                </a:solidFill>
                <a:latin typeface="Abel"/>
                <a:ea typeface="Abel"/>
                <a:cs typeface="Abel"/>
                <a:sym typeface="Abel"/>
              </a:rPr>
              <a:t> </a:t>
            </a:r>
            <a:endParaRPr>
              <a:solidFill>
                <a:schemeClr val="dk1"/>
              </a:solidFill>
              <a:latin typeface="Abel"/>
              <a:ea typeface="Abel"/>
              <a:cs typeface="Abel"/>
              <a:sym typeface="Abel"/>
            </a:endParaRPr>
          </a:p>
        </p:txBody>
      </p:sp>
      <p:grpSp>
        <p:nvGrpSpPr>
          <p:cNvPr id="363" name="Google Shape;363;p25"/>
          <p:cNvGrpSpPr/>
          <p:nvPr/>
        </p:nvGrpSpPr>
        <p:grpSpPr>
          <a:xfrm>
            <a:off x="2036229" y="2694456"/>
            <a:ext cx="486951" cy="486951"/>
            <a:chOff x="1190625" y="238125"/>
            <a:chExt cx="5219200" cy="5219200"/>
          </a:xfrm>
        </p:grpSpPr>
        <p:sp>
          <p:nvSpPr>
            <p:cNvPr id="364" name="Google Shape;364;p25"/>
            <p:cNvSpPr/>
            <p:nvPr/>
          </p:nvSpPr>
          <p:spPr>
            <a:xfrm>
              <a:off x="3155950" y="2858300"/>
              <a:ext cx="1288525" cy="1288500"/>
            </a:xfrm>
            <a:custGeom>
              <a:avLst/>
              <a:gdLst/>
              <a:ahLst/>
              <a:cxnLst/>
              <a:rect l="l" t="t" r="r" b="b"/>
              <a:pathLst>
                <a:path w="51541" h="51540" extrusionOk="0">
                  <a:moveTo>
                    <a:pt x="25771" y="1"/>
                  </a:moveTo>
                  <a:cubicBezTo>
                    <a:pt x="11548" y="1"/>
                    <a:pt x="1" y="11581"/>
                    <a:pt x="1" y="25770"/>
                  </a:cubicBezTo>
                  <a:cubicBezTo>
                    <a:pt x="1" y="39993"/>
                    <a:pt x="11548" y="51540"/>
                    <a:pt x="25771" y="51540"/>
                  </a:cubicBezTo>
                  <a:cubicBezTo>
                    <a:pt x="39993" y="51540"/>
                    <a:pt x="51540" y="39993"/>
                    <a:pt x="51540" y="25770"/>
                  </a:cubicBezTo>
                  <a:cubicBezTo>
                    <a:pt x="51540" y="11581"/>
                    <a:pt x="39993" y="1"/>
                    <a:pt x="25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190625" y="238125"/>
              <a:ext cx="5219200" cy="2333150"/>
            </a:xfrm>
            <a:custGeom>
              <a:avLst/>
              <a:gdLst/>
              <a:ahLst/>
              <a:cxnLst/>
              <a:rect l="l" t="t" r="r" b="b"/>
              <a:pathLst>
                <a:path w="208768" h="93326" extrusionOk="0">
                  <a:moveTo>
                    <a:pt x="176441" y="20094"/>
                  </a:moveTo>
                  <a:cubicBezTo>
                    <a:pt x="179833" y="20094"/>
                    <a:pt x="182573" y="22834"/>
                    <a:pt x="182573" y="26194"/>
                  </a:cubicBezTo>
                  <a:cubicBezTo>
                    <a:pt x="182573" y="29586"/>
                    <a:pt x="179833" y="32326"/>
                    <a:pt x="176441" y="32326"/>
                  </a:cubicBezTo>
                  <a:lnTo>
                    <a:pt x="32326" y="32326"/>
                  </a:lnTo>
                  <a:cubicBezTo>
                    <a:pt x="28934" y="32326"/>
                    <a:pt x="26194" y="29586"/>
                    <a:pt x="26194" y="26194"/>
                  </a:cubicBezTo>
                  <a:cubicBezTo>
                    <a:pt x="26194" y="22834"/>
                    <a:pt x="28934" y="20094"/>
                    <a:pt x="32326" y="20094"/>
                  </a:cubicBezTo>
                  <a:close/>
                  <a:moveTo>
                    <a:pt x="150247" y="46288"/>
                  </a:moveTo>
                  <a:cubicBezTo>
                    <a:pt x="153607" y="46288"/>
                    <a:pt x="156347" y="49028"/>
                    <a:pt x="156347" y="52420"/>
                  </a:cubicBezTo>
                  <a:cubicBezTo>
                    <a:pt x="156347" y="55780"/>
                    <a:pt x="153607" y="58520"/>
                    <a:pt x="150247" y="58520"/>
                  </a:cubicBezTo>
                  <a:lnTo>
                    <a:pt x="58520" y="58520"/>
                  </a:lnTo>
                  <a:cubicBezTo>
                    <a:pt x="55160" y="58520"/>
                    <a:pt x="52420" y="55780"/>
                    <a:pt x="52420" y="52420"/>
                  </a:cubicBezTo>
                  <a:cubicBezTo>
                    <a:pt x="52420" y="49028"/>
                    <a:pt x="55160" y="46288"/>
                    <a:pt x="58520" y="46288"/>
                  </a:cubicBezTo>
                  <a:close/>
                  <a:moveTo>
                    <a:pt x="6133" y="0"/>
                  </a:moveTo>
                  <a:cubicBezTo>
                    <a:pt x="2740" y="0"/>
                    <a:pt x="0" y="2740"/>
                    <a:pt x="0" y="6133"/>
                  </a:cubicBezTo>
                  <a:lnTo>
                    <a:pt x="0" y="72514"/>
                  </a:lnTo>
                  <a:cubicBezTo>
                    <a:pt x="0" y="75874"/>
                    <a:pt x="2740" y="78614"/>
                    <a:pt x="6133" y="78614"/>
                  </a:cubicBezTo>
                  <a:lnTo>
                    <a:pt x="34936" y="78614"/>
                  </a:lnTo>
                  <a:lnTo>
                    <a:pt x="34936" y="93325"/>
                  </a:lnTo>
                  <a:cubicBezTo>
                    <a:pt x="36893" y="92836"/>
                    <a:pt x="38948" y="92575"/>
                    <a:pt x="41036" y="92575"/>
                  </a:cubicBezTo>
                  <a:cubicBezTo>
                    <a:pt x="43156" y="92575"/>
                    <a:pt x="45211" y="92836"/>
                    <a:pt x="47168" y="93325"/>
                  </a:cubicBezTo>
                  <a:lnTo>
                    <a:pt x="47168" y="78614"/>
                  </a:lnTo>
                  <a:lnTo>
                    <a:pt x="161599" y="78614"/>
                  </a:lnTo>
                  <a:lnTo>
                    <a:pt x="161599" y="93325"/>
                  </a:lnTo>
                  <a:cubicBezTo>
                    <a:pt x="163556" y="92836"/>
                    <a:pt x="165611" y="92575"/>
                    <a:pt x="167731" y="92575"/>
                  </a:cubicBezTo>
                  <a:cubicBezTo>
                    <a:pt x="169819" y="92575"/>
                    <a:pt x="171874" y="92836"/>
                    <a:pt x="173831" y="93325"/>
                  </a:cubicBezTo>
                  <a:lnTo>
                    <a:pt x="173831" y="78614"/>
                  </a:lnTo>
                  <a:lnTo>
                    <a:pt x="202667" y="78614"/>
                  </a:lnTo>
                  <a:cubicBezTo>
                    <a:pt x="206027" y="78614"/>
                    <a:pt x="208767" y="75874"/>
                    <a:pt x="208767" y="72514"/>
                  </a:cubicBezTo>
                  <a:lnTo>
                    <a:pt x="208767" y="6133"/>
                  </a:lnTo>
                  <a:cubicBezTo>
                    <a:pt x="208767" y="2740"/>
                    <a:pt x="206027" y="0"/>
                    <a:pt x="202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889500" y="2858300"/>
              <a:ext cx="960675" cy="1944175"/>
            </a:xfrm>
            <a:custGeom>
              <a:avLst/>
              <a:gdLst/>
              <a:ahLst/>
              <a:cxnLst/>
              <a:rect l="l" t="t" r="r" b="b"/>
              <a:pathLst>
                <a:path w="38427" h="77767" extrusionOk="0">
                  <a:moveTo>
                    <a:pt x="13081" y="1"/>
                  </a:moveTo>
                  <a:cubicBezTo>
                    <a:pt x="6035" y="1"/>
                    <a:pt x="0" y="5709"/>
                    <a:pt x="0" y="13114"/>
                  </a:cubicBezTo>
                  <a:lnTo>
                    <a:pt x="0" y="55715"/>
                  </a:lnTo>
                  <a:cubicBezTo>
                    <a:pt x="0" y="67883"/>
                    <a:pt x="9884" y="77766"/>
                    <a:pt x="22019" y="77766"/>
                  </a:cubicBezTo>
                  <a:lnTo>
                    <a:pt x="38426" y="77766"/>
                  </a:lnTo>
                  <a:lnTo>
                    <a:pt x="38426" y="51540"/>
                  </a:lnTo>
                  <a:lnTo>
                    <a:pt x="26194" y="51540"/>
                  </a:lnTo>
                  <a:lnTo>
                    <a:pt x="26194" y="13114"/>
                  </a:lnTo>
                  <a:cubicBezTo>
                    <a:pt x="26194" y="5709"/>
                    <a:pt x="20159" y="1"/>
                    <a:pt x="13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3155950" y="4200600"/>
              <a:ext cx="1288525" cy="1256725"/>
            </a:xfrm>
            <a:custGeom>
              <a:avLst/>
              <a:gdLst/>
              <a:ahLst/>
              <a:cxnLst/>
              <a:rect l="l" t="t" r="r" b="b"/>
              <a:pathLst>
                <a:path w="51541" h="50269" extrusionOk="0">
                  <a:moveTo>
                    <a:pt x="1" y="1"/>
                  </a:moveTo>
                  <a:lnTo>
                    <a:pt x="1" y="44168"/>
                  </a:lnTo>
                  <a:cubicBezTo>
                    <a:pt x="1" y="47528"/>
                    <a:pt x="2741" y="50268"/>
                    <a:pt x="6133" y="50268"/>
                  </a:cubicBezTo>
                  <a:lnTo>
                    <a:pt x="45440" y="50268"/>
                  </a:lnTo>
                  <a:cubicBezTo>
                    <a:pt x="48800" y="50268"/>
                    <a:pt x="51540" y="47528"/>
                    <a:pt x="51540" y="44168"/>
                  </a:cubicBezTo>
                  <a:lnTo>
                    <a:pt x="51540" y="1"/>
                  </a:lnTo>
                  <a:cubicBezTo>
                    <a:pt x="44755" y="6264"/>
                    <a:pt x="35720" y="10080"/>
                    <a:pt x="25771" y="10080"/>
                  </a:cubicBezTo>
                  <a:cubicBezTo>
                    <a:pt x="15822" y="10080"/>
                    <a:pt x="6786" y="626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4750250" y="2858300"/>
              <a:ext cx="960675" cy="1944175"/>
            </a:xfrm>
            <a:custGeom>
              <a:avLst/>
              <a:gdLst/>
              <a:ahLst/>
              <a:cxnLst/>
              <a:rect l="l" t="t" r="r" b="b"/>
              <a:pathLst>
                <a:path w="38427" h="77767" extrusionOk="0">
                  <a:moveTo>
                    <a:pt x="25346" y="1"/>
                  </a:moveTo>
                  <a:cubicBezTo>
                    <a:pt x="18268" y="1"/>
                    <a:pt x="12233" y="5709"/>
                    <a:pt x="12233" y="13114"/>
                  </a:cubicBezTo>
                  <a:lnTo>
                    <a:pt x="12233" y="51540"/>
                  </a:lnTo>
                  <a:lnTo>
                    <a:pt x="1" y="51540"/>
                  </a:lnTo>
                  <a:lnTo>
                    <a:pt x="1" y="77766"/>
                  </a:lnTo>
                  <a:lnTo>
                    <a:pt x="16409" y="77766"/>
                  </a:lnTo>
                  <a:cubicBezTo>
                    <a:pt x="28543" y="77766"/>
                    <a:pt x="38427" y="67883"/>
                    <a:pt x="38427" y="55715"/>
                  </a:cubicBezTo>
                  <a:lnTo>
                    <a:pt x="38427" y="13114"/>
                  </a:lnTo>
                  <a:cubicBezTo>
                    <a:pt x="38427" y="5709"/>
                    <a:pt x="32392" y="1"/>
                    <a:pt x="25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25"/>
          <p:cNvGrpSpPr/>
          <p:nvPr/>
        </p:nvGrpSpPr>
        <p:grpSpPr>
          <a:xfrm>
            <a:off x="3660497" y="2694460"/>
            <a:ext cx="413606" cy="486951"/>
            <a:chOff x="1583675" y="238125"/>
            <a:chExt cx="4433075" cy="5219200"/>
          </a:xfrm>
        </p:grpSpPr>
        <p:sp>
          <p:nvSpPr>
            <p:cNvPr id="370" name="Google Shape;370;p25"/>
            <p:cNvSpPr/>
            <p:nvPr/>
          </p:nvSpPr>
          <p:spPr>
            <a:xfrm>
              <a:off x="1583675" y="1854425"/>
              <a:ext cx="4433075" cy="1146625"/>
            </a:xfrm>
            <a:custGeom>
              <a:avLst/>
              <a:gdLst/>
              <a:ahLst/>
              <a:cxnLst/>
              <a:rect l="l" t="t" r="r" b="b"/>
              <a:pathLst>
                <a:path w="177323" h="45865" extrusionOk="0">
                  <a:moveTo>
                    <a:pt x="6981" y="1"/>
                  </a:moveTo>
                  <a:cubicBezTo>
                    <a:pt x="2937" y="1"/>
                    <a:pt x="1" y="3882"/>
                    <a:pt x="1110" y="7797"/>
                  </a:cubicBezTo>
                  <a:lnTo>
                    <a:pt x="10733" y="41428"/>
                  </a:lnTo>
                  <a:cubicBezTo>
                    <a:pt x="11483" y="44037"/>
                    <a:pt x="13864" y="45864"/>
                    <a:pt x="16604" y="45864"/>
                  </a:cubicBezTo>
                  <a:lnTo>
                    <a:pt x="31022" y="45864"/>
                  </a:lnTo>
                  <a:lnTo>
                    <a:pt x="31022" y="32327"/>
                  </a:lnTo>
                  <a:cubicBezTo>
                    <a:pt x="31022" y="22182"/>
                    <a:pt x="39210" y="13962"/>
                    <a:pt x="49355" y="13962"/>
                  </a:cubicBezTo>
                  <a:lnTo>
                    <a:pt x="127969" y="13962"/>
                  </a:lnTo>
                  <a:cubicBezTo>
                    <a:pt x="138113" y="13962"/>
                    <a:pt x="146333" y="22182"/>
                    <a:pt x="146333" y="32327"/>
                  </a:cubicBezTo>
                  <a:lnTo>
                    <a:pt x="146333" y="45864"/>
                  </a:lnTo>
                  <a:lnTo>
                    <a:pt x="160719" y="45864"/>
                  </a:lnTo>
                  <a:cubicBezTo>
                    <a:pt x="163459" y="45864"/>
                    <a:pt x="165840" y="44037"/>
                    <a:pt x="166590" y="41428"/>
                  </a:cubicBezTo>
                  <a:lnTo>
                    <a:pt x="176213" y="7797"/>
                  </a:lnTo>
                  <a:cubicBezTo>
                    <a:pt x="177322" y="3882"/>
                    <a:pt x="174387" y="1"/>
                    <a:pt x="170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2665025" y="2509275"/>
              <a:ext cx="2271200" cy="2336425"/>
            </a:xfrm>
            <a:custGeom>
              <a:avLst/>
              <a:gdLst/>
              <a:ahLst/>
              <a:cxnLst/>
              <a:rect l="l" t="t" r="r" b="b"/>
              <a:pathLst>
                <a:path w="90848" h="93457" extrusionOk="0">
                  <a:moveTo>
                    <a:pt x="6101" y="0"/>
                  </a:moveTo>
                  <a:cubicBezTo>
                    <a:pt x="2708" y="0"/>
                    <a:pt x="1" y="2740"/>
                    <a:pt x="1" y="6133"/>
                  </a:cubicBezTo>
                  <a:lnTo>
                    <a:pt x="1" y="93456"/>
                  </a:lnTo>
                  <a:lnTo>
                    <a:pt x="90847" y="93456"/>
                  </a:lnTo>
                  <a:lnTo>
                    <a:pt x="90847" y="6133"/>
                  </a:lnTo>
                  <a:cubicBezTo>
                    <a:pt x="90847" y="2740"/>
                    <a:pt x="88107" y="0"/>
                    <a:pt x="84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2173275" y="5151475"/>
              <a:ext cx="3253875" cy="305850"/>
            </a:xfrm>
            <a:custGeom>
              <a:avLst/>
              <a:gdLst/>
              <a:ahLst/>
              <a:cxnLst/>
              <a:rect l="l" t="t" r="r" b="b"/>
              <a:pathLst>
                <a:path w="130155" h="12234" extrusionOk="0">
                  <a:moveTo>
                    <a:pt x="6133" y="1"/>
                  </a:moveTo>
                  <a:cubicBezTo>
                    <a:pt x="2741" y="1"/>
                    <a:pt x="1" y="2741"/>
                    <a:pt x="1" y="6133"/>
                  </a:cubicBezTo>
                  <a:cubicBezTo>
                    <a:pt x="1" y="9493"/>
                    <a:pt x="2741" y="12233"/>
                    <a:pt x="6133" y="12233"/>
                  </a:cubicBezTo>
                  <a:lnTo>
                    <a:pt x="124054" y="12233"/>
                  </a:lnTo>
                  <a:cubicBezTo>
                    <a:pt x="127414" y="12233"/>
                    <a:pt x="130154" y="9493"/>
                    <a:pt x="130154" y="6133"/>
                  </a:cubicBezTo>
                  <a:cubicBezTo>
                    <a:pt x="130154" y="2741"/>
                    <a:pt x="127414" y="1"/>
                    <a:pt x="124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3810800" y="238125"/>
              <a:ext cx="1452425" cy="1310525"/>
            </a:xfrm>
            <a:custGeom>
              <a:avLst/>
              <a:gdLst/>
              <a:ahLst/>
              <a:cxnLst/>
              <a:rect l="l" t="t" r="r" b="b"/>
              <a:pathLst>
                <a:path w="58097" h="52421" extrusionOk="0">
                  <a:moveTo>
                    <a:pt x="19246" y="0"/>
                  </a:moveTo>
                  <a:cubicBezTo>
                    <a:pt x="8645" y="0"/>
                    <a:pt x="1" y="8612"/>
                    <a:pt x="1" y="19213"/>
                  </a:cubicBezTo>
                  <a:cubicBezTo>
                    <a:pt x="1" y="29815"/>
                    <a:pt x="8645" y="38426"/>
                    <a:pt x="19246" y="38426"/>
                  </a:cubicBezTo>
                  <a:cubicBezTo>
                    <a:pt x="27369" y="38426"/>
                    <a:pt x="34317" y="33370"/>
                    <a:pt x="37122" y="26226"/>
                  </a:cubicBezTo>
                  <a:cubicBezTo>
                    <a:pt x="42243" y="28151"/>
                    <a:pt x="45864" y="33109"/>
                    <a:pt x="45864" y="38883"/>
                  </a:cubicBezTo>
                  <a:lnTo>
                    <a:pt x="45864" y="52420"/>
                  </a:lnTo>
                  <a:lnTo>
                    <a:pt x="58097" y="52420"/>
                  </a:lnTo>
                  <a:lnTo>
                    <a:pt x="58097" y="38883"/>
                  </a:lnTo>
                  <a:cubicBezTo>
                    <a:pt x="58097" y="26487"/>
                    <a:pt x="49289" y="16114"/>
                    <a:pt x="37611" y="13635"/>
                  </a:cubicBezTo>
                  <a:cubicBezTo>
                    <a:pt x="35230" y="5774"/>
                    <a:pt x="27891" y="0"/>
                    <a:pt x="192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25"/>
          <p:cNvGrpSpPr/>
          <p:nvPr/>
        </p:nvGrpSpPr>
        <p:grpSpPr>
          <a:xfrm>
            <a:off x="5210608" y="2693821"/>
            <a:ext cx="486951" cy="486933"/>
            <a:chOff x="1190625" y="238325"/>
            <a:chExt cx="5219200" cy="5219000"/>
          </a:xfrm>
        </p:grpSpPr>
        <p:sp>
          <p:nvSpPr>
            <p:cNvPr id="375" name="Google Shape;375;p25"/>
            <p:cNvSpPr/>
            <p:nvPr/>
          </p:nvSpPr>
          <p:spPr>
            <a:xfrm>
              <a:off x="1190625" y="1712525"/>
              <a:ext cx="2435075" cy="3744800"/>
            </a:xfrm>
            <a:custGeom>
              <a:avLst/>
              <a:gdLst/>
              <a:ahLst/>
              <a:cxnLst/>
              <a:rect l="l" t="t" r="r" b="b"/>
              <a:pathLst>
                <a:path w="97403" h="149792" extrusionOk="0">
                  <a:moveTo>
                    <a:pt x="6133" y="1"/>
                  </a:moveTo>
                  <a:cubicBezTo>
                    <a:pt x="2740" y="1"/>
                    <a:pt x="0" y="2708"/>
                    <a:pt x="0" y="6101"/>
                  </a:cubicBezTo>
                  <a:lnTo>
                    <a:pt x="0" y="84715"/>
                  </a:lnTo>
                  <a:cubicBezTo>
                    <a:pt x="0" y="86345"/>
                    <a:pt x="652" y="87879"/>
                    <a:pt x="1794" y="89053"/>
                  </a:cubicBezTo>
                  <a:lnTo>
                    <a:pt x="39307" y="126566"/>
                  </a:lnTo>
                  <a:lnTo>
                    <a:pt x="39307" y="143691"/>
                  </a:lnTo>
                  <a:cubicBezTo>
                    <a:pt x="39307" y="147051"/>
                    <a:pt x="42047" y="149791"/>
                    <a:pt x="45439" y="149791"/>
                  </a:cubicBezTo>
                  <a:lnTo>
                    <a:pt x="91270" y="149791"/>
                  </a:lnTo>
                  <a:cubicBezTo>
                    <a:pt x="94663" y="149791"/>
                    <a:pt x="97403" y="147051"/>
                    <a:pt x="97403" y="143691"/>
                  </a:cubicBezTo>
                  <a:lnTo>
                    <a:pt x="97403" y="91728"/>
                  </a:lnTo>
                  <a:cubicBezTo>
                    <a:pt x="97403" y="81355"/>
                    <a:pt x="93358" y="71601"/>
                    <a:pt x="86019" y="64262"/>
                  </a:cubicBezTo>
                  <a:lnTo>
                    <a:pt x="71046" y="49257"/>
                  </a:lnTo>
                  <a:cubicBezTo>
                    <a:pt x="67882" y="46093"/>
                    <a:pt x="63731" y="44511"/>
                    <a:pt x="59580" y="44511"/>
                  </a:cubicBezTo>
                  <a:cubicBezTo>
                    <a:pt x="55429" y="44511"/>
                    <a:pt x="51278" y="46093"/>
                    <a:pt x="48114" y="49257"/>
                  </a:cubicBezTo>
                  <a:cubicBezTo>
                    <a:pt x="41786" y="55585"/>
                    <a:pt x="41786" y="65860"/>
                    <a:pt x="48114" y="72188"/>
                  </a:cubicBezTo>
                  <a:lnTo>
                    <a:pt x="62858" y="86933"/>
                  </a:lnTo>
                  <a:cubicBezTo>
                    <a:pt x="65240" y="89314"/>
                    <a:pt x="65240" y="93196"/>
                    <a:pt x="62858" y="95577"/>
                  </a:cubicBezTo>
                  <a:cubicBezTo>
                    <a:pt x="61668" y="96784"/>
                    <a:pt x="60102" y="97387"/>
                    <a:pt x="58536" y="97387"/>
                  </a:cubicBezTo>
                  <a:cubicBezTo>
                    <a:pt x="56971" y="97387"/>
                    <a:pt x="55405" y="96784"/>
                    <a:pt x="54214" y="95577"/>
                  </a:cubicBezTo>
                  <a:lnTo>
                    <a:pt x="27988" y="69383"/>
                  </a:lnTo>
                  <a:cubicBezTo>
                    <a:pt x="26846" y="68241"/>
                    <a:pt x="26194" y="66676"/>
                    <a:pt x="26194" y="65077"/>
                  </a:cubicBezTo>
                  <a:lnTo>
                    <a:pt x="26194" y="13081"/>
                  </a:lnTo>
                  <a:cubicBezTo>
                    <a:pt x="26194" y="5840"/>
                    <a:pt x="20355" y="1"/>
                    <a:pt x="13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501125" y="238325"/>
              <a:ext cx="2598175" cy="2801850"/>
            </a:xfrm>
            <a:custGeom>
              <a:avLst/>
              <a:gdLst/>
              <a:ahLst/>
              <a:cxnLst/>
              <a:rect l="l" t="t" r="r" b="b"/>
              <a:pathLst>
                <a:path w="103927" h="112074" extrusionOk="0">
                  <a:moveTo>
                    <a:pt x="71617" y="32750"/>
                  </a:moveTo>
                  <a:cubicBezTo>
                    <a:pt x="73183" y="32750"/>
                    <a:pt x="74749" y="33346"/>
                    <a:pt x="75939" y="34536"/>
                  </a:cubicBezTo>
                  <a:cubicBezTo>
                    <a:pt x="78320" y="36918"/>
                    <a:pt x="78320" y="40799"/>
                    <a:pt x="75939" y="43181"/>
                  </a:cubicBezTo>
                  <a:lnTo>
                    <a:pt x="53007" y="66112"/>
                  </a:lnTo>
                  <a:cubicBezTo>
                    <a:pt x="51833" y="67319"/>
                    <a:pt x="50267" y="67907"/>
                    <a:pt x="48702" y="67907"/>
                  </a:cubicBezTo>
                  <a:cubicBezTo>
                    <a:pt x="47136" y="67907"/>
                    <a:pt x="45570" y="67319"/>
                    <a:pt x="44363" y="66112"/>
                  </a:cubicBezTo>
                  <a:lnTo>
                    <a:pt x="31250" y="53032"/>
                  </a:lnTo>
                  <a:cubicBezTo>
                    <a:pt x="28869" y="50618"/>
                    <a:pt x="28869" y="46769"/>
                    <a:pt x="31250" y="44388"/>
                  </a:cubicBezTo>
                  <a:cubicBezTo>
                    <a:pt x="32457" y="43181"/>
                    <a:pt x="34023" y="42577"/>
                    <a:pt x="35588" y="42577"/>
                  </a:cubicBezTo>
                  <a:cubicBezTo>
                    <a:pt x="37154" y="42577"/>
                    <a:pt x="38720" y="43181"/>
                    <a:pt x="39927" y="44388"/>
                  </a:cubicBezTo>
                  <a:lnTo>
                    <a:pt x="48702" y="53162"/>
                  </a:lnTo>
                  <a:lnTo>
                    <a:pt x="67295" y="34536"/>
                  </a:lnTo>
                  <a:cubicBezTo>
                    <a:pt x="68486" y="33346"/>
                    <a:pt x="70051" y="32750"/>
                    <a:pt x="71617" y="32750"/>
                  </a:cubicBezTo>
                  <a:close/>
                  <a:moveTo>
                    <a:pt x="51964" y="0"/>
                  </a:moveTo>
                  <a:cubicBezTo>
                    <a:pt x="39911" y="0"/>
                    <a:pt x="27857" y="1672"/>
                    <a:pt x="16147" y="5015"/>
                  </a:cubicBezTo>
                  <a:lnTo>
                    <a:pt x="4436" y="8375"/>
                  </a:lnTo>
                  <a:cubicBezTo>
                    <a:pt x="1794" y="9126"/>
                    <a:pt x="0" y="11507"/>
                    <a:pt x="0" y="14247"/>
                  </a:cubicBezTo>
                  <a:lnTo>
                    <a:pt x="0" y="36428"/>
                  </a:lnTo>
                  <a:cubicBezTo>
                    <a:pt x="0" y="69179"/>
                    <a:pt x="19442" y="98667"/>
                    <a:pt x="49550" y="111585"/>
                  </a:cubicBezTo>
                  <a:cubicBezTo>
                    <a:pt x="50300" y="111911"/>
                    <a:pt x="51148" y="112074"/>
                    <a:pt x="51964" y="112074"/>
                  </a:cubicBezTo>
                  <a:cubicBezTo>
                    <a:pt x="52779" y="112074"/>
                    <a:pt x="53627" y="111911"/>
                    <a:pt x="54377" y="111585"/>
                  </a:cubicBezTo>
                  <a:cubicBezTo>
                    <a:pt x="84486" y="98667"/>
                    <a:pt x="103927" y="69179"/>
                    <a:pt x="103927" y="36428"/>
                  </a:cubicBezTo>
                  <a:lnTo>
                    <a:pt x="103927" y="14247"/>
                  </a:lnTo>
                  <a:cubicBezTo>
                    <a:pt x="103927" y="11507"/>
                    <a:pt x="102133" y="9126"/>
                    <a:pt x="99491" y="8375"/>
                  </a:cubicBezTo>
                  <a:lnTo>
                    <a:pt x="87780" y="5015"/>
                  </a:lnTo>
                  <a:cubicBezTo>
                    <a:pt x="76070" y="1672"/>
                    <a:pt x="64017" y="0"/>
                    <a:pt x="51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974725" y="1712525"/>
              <a:ext cx="2435100" cy="3744800"/>
            </a:xfrm>
            <a:custGeom>
              <a:avLst/>
              <a:gdLst/>
              <a:ahLst/>
              <a:cxnLst/>
              <a:rect l="l" t="t" r="r" b="b"/>
              <a:pathLst>
                <a:path w="97404" h="149792" extrusionOk="0">
                  <a:moveTo>
                    <a:pt x="91363" y="0"/>
                  </a:moveTo>
                  <a:cubicBezTo>
                    <a:pt x="91343" y="0"/>
                    <a:pt x="91323" y="1"/>
                    <a:pt x="91303" y="1"/>
                  </a:cubicBezTo>
                  <a:lnTo>
                    <a:pt x="84290" y="1"/>
                  </a:lnTo>
                  <a:cubicBezTo>
                    <a:pt x="77048" y="1"/>
                    <a:pt x="71209" y="5840"/>
                    <a:pt x="71209" y="13081"/>
                  </a:cubicBezTo>
                  <a:lnTo>
                    <a:pt x="71209" y="65077"/>
                  </a:lnTo>
                  <a:cubicBezTo>
                    <a:pt x="71209" y="66676"/>
                    <a:pt x="70557" y="68241"/>
                    <a:pt x="69415" y="69383"/>
                  </a:cubicBezTo>
                  <a:lnTo>
                    <a:pt x="43189" y="95577"/>
                  </a:lnTo>
                  <a:cubicBezTo>
                    <a:pt x="41998" y="96784"/>
                    <a:pt x="40433" y="97387"/>
                    <a:pt x="38867" y="97387"/>
                  </a:cubicBezTo>
                  <a:cubicBezTo>
                    <a:pt x="37301" y="97387"/>
                    <a:pt x="35735" y="96784"/>
                    <a:pt x="34545" y="95577"/>
                  </a:cubicBezTo>
                  <a:cubicBezTo>
                    <a:pt x="32163" y="93196"/>
                    <a:pt x="32163" y="89314"/>
                    <a:pt x="34545" y="86933"/>
                  </a:cubicBezTo>
                  <a:lnTo>
                    <a:pt x="49289" y="72188"/>
                  </a:lnTo>
                  <a:cubicBezTo>
                    <a:pt x="55617" y="65860"/>
                    <a:pt x="55617" y="55585"/>
                    <a:pt x="49289" y="49257"/>
                  </a:cubicBezTo>
                  <a:cubicBezTo>
                    <a:pt x="46125" y="46093"/>
                    <a:pt x="41974" y="44511"/>
                    <a:pt x="37823" y="44511"/>
                  </a:cubicBezTo>
                  <a:cubicBezTo>
                    <a:pt x="33672" y="44511"/>
                    <a:pt x="29521" y="46093"/>
                    <a:pt x="26357" y="49257"/>
                  </a:cubicBezTo>
                  <a:lnTo>
                    <a:pt x="11385" y="64262"/>
                  </a:lnTo>
                  <a:cubicBezTo>
                    <a:pt x="4045" y="71601"/>
                    <a:pt x="0" y="81355"/>
                    <a:pt x="0" y="91728"/>
                  </a:cubicBezTo>
                  <a:lnTo>
                    <a:pt x="0" y="143691"/>
                  </a:lnTo>
                  <a:cubicBezTo>
                    <a:pt x="0" y="147051"/>
                    <a:pt x="2740" y="149791"/>
                    <a:pt x="6133" y="149791"/>
                  </a:cubicBezTo>
                  <a:lnTo>
                    <a:pt x="51964" y="149791"/>
                  </a:lnTo>
                  <a:cubicBezTo>
                    <a:pt x="55356" y="149791"/>
                    <a:pt x="58096" y="147051"/>
                    <a:pt x="58096" y="143691"/>
                  </a:cubicBezTo>
                  <a:lnTo>
                    <a:pt x="58096" y="126566"/>
                  </a:lnTo>
                  <a:lnTo>
                    <a:pt x="95609" y="89053"/>
                  </a:lnTo>
                  <a:cubicBezTo>
                    <a:pt x="96751" y="87879"/>
                    <a:pt x="97403" y="86345"/>
                    <a:pt x="97403" y="84715"/>
                  </a:cubicBezTo>
                  <a:lnTo>
                    <a:pt x="97403" y="6101"/>
                  </a:lnTo>
                  <a:cubicBezTo>
                    <a:pt x="97403" y="2728"/>
                    <a:pt x="94695" y="0"/>
                    <a:pt x="91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5"/>
          <p:cNvGrpSpPr/>
          <p:nvPr/>
        </p:nvGrpSpPr>
        <p:grpSpPr>
          <a:xfrm>
            <a:off x="6834044" y="2690776"/>
            <a:ext cx="413787" cy="494277"/>
            <a:chOff x="1621200" y="237925"/>
            <a:chExt cx="4369450" cy="5219400"/>
          </a:xfrm>
        </p:grpSpPr>
        <p:sp>
          <p:nvSpPr>
            <p:cNvPr id="379" name="Google Shape;379;p25"/>
            <p:cNvSpPr/>
            <p:nvPr/>
          </p:nvSpPr>
          <p:spPr>
            <a:xfrm>
              <a:off x="2606325" y="237925"/>
              <a:ext cx="1016950" cy="970650"/>
            </a:xfrm>
            <a:custGeom>
              <a:avLst/>
              <a:gdLst/>
              <a:ahLst/>
              <a:cxnLst/>
              <a:rect l="l" t="t" r="r" b="b"/>
              <a:pathLst>
                <a:path w="40678" h="38826" extrusionOk="0">
                  <a:moveTo>
                    <a:pt x="20925" y="1"/>
                  </a:moveTo>
                  <a:cubicBezTo>
                    <a:pt x="18945" y="1"/>
                    <a:pt x="17001" y="967"/>
                    <a:pt x="15821" y="2748"/>
                  </a:cubicBezTo>
                  <a:lnTo>
                    <a:pt x="0" y="26463"/>
                  </a:lnTo>
                  <a:lnTo>
                    <a:pt x="24759" y="38826"/>
                  </a:lnTo>
                  <a:lnTo>
                    <a:pt x="38785" y="17786"/>
                  </a:lnTo>
                  <a:cubicBezTo>
                    <a:pt x="40677" y="14948"/>
                    <a:pt x="39894" y="11099"/>
                    <a:pt x="37024" y="9272"/>
                  </a:cubicBezTo>
                  <a:lnTo>
                    <a:pt x="24237" y="987"/>
                  </a:lnTo>
                  <a:cubicBezTo>
                    <a:pt x="23213" y="320"/>
                    <a:pt x="22063" y="1"/>
                    <a:pt x="20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500925" y="776925"/>
              <a:ext cx="954950" cy="878550"/>
            </a:xfrm>
            <a:custGeom>
              <a:avLst/>
              <a:gdLst/>
              <a:ahLst/>
              <a:cxnLst/>
              <a:rect l="l" t="t" r="r" b="b"/>
              <a:pathLst>
                <a:path w="38198" h="35142" extrusionOk="0">
                  <a:moveTo>
                    <a:pt x="18455" y="1"/>
                  </a:moveTo>
                  <a:cubicBezTo>
                    <a:pt x="16480" y="1"/>
                    <a:pt x="14553" y="959"/>
                    <a:pt x="13374" y="2717"/>
                  </a:cubicBezTo>
                  <a:lnTo>
                    <a:pt x="0" y="22778"/>
                  </a:lnTo>
                  <a:lnTo>
                    <a:pt x="24726" y="35141"/>
                  </a:lnTo>
                  <a:lnTo>
                    <a:pt x="36306" y="17788"/>
                  </a:lnTo>
                  <a:cubicBezTo>
                    <a:pt x="38198" y="14950"/>
                    <a:pt x="37415" y="11100"/>
                    <a:pt x="34545" y="9241"/>
                  </a:cubicBezTo>
                  <a:lnTo>
                    <a:pt x="21790" y="988"/>
                  </a:lnTo>
                  <a:cubicBezTo>
                    <a:pt x="20752" y="320"/>
                    <a:pt x="19595" y="1"/>
                    <a:pt x="184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4070950" y="1315975"/>
              <a:ext cx="1152325" cy="1246850"/>
            </a:xfrm>
            <a:custGeom>
              <a:avLst/>
              <a:gdLst/>
              <a:ahLst/>
              <a:cxnLst/>
              <a:rect l="l" t="t" r="r" b="b"/>
              <a:pathLst>
                <a:path w="46093" h="49874" extrusionOk="0">
                  <a:moveTo>
                    <a:pt x="28974" y="1"/>
                  </a:moveTo>
                  <a:cubicBezTo>
                    <a:pt x="26997" y="1"/>
                    <a:pt x="25057" y="959"/>
                    <a:pt x="23878" y="2717"/>
                  </a:cubicBezTo>
                  <a:lnTo>
                    <a:pt x="2121" y="35402"/>
                  </a:lnTo>
                  <a:cubicBezTo>
                    <a:pt x="0" y="38534"/>
                    <a:pt x="1240" y="42839"/>
                    <a:pt x="4698" y="44372"/>
                  </a:cubicBezTo>
                  <a:lnTo>
                    <a:pt x="15919" y="49331"/>
                  </a:lnTo>
                  <a:cubicBezTo>
                    <a:pt x="16722" y="49699"/>
                    <a:pt x="17569" y="49874"/>
                    <a:pt x="18405" y="49874"/>
                  </a:cubicBezTo>
                  <a:cubicBezTo>
                    <a:pt x="20388" y="49874"/>
                    <a:pt x="22317" y="48889"/>
                    <a:pt x="23487" y="47145"/>
                  </a:cubicBezTo>
                  <a:lnTo>
                    <a:pt x="44200" y="16091"/>
                  </a:lnTo>
                  <a:cubicBezTo>
                    <a:pt x="46092" y="13253"/>
                    <a:pt x="45309" y="9404"/>
                    <a:pt x="42439" y="7545"/>
                  </a:cubicBezTo>
                  <a:lnTo>
                    <a:pt x="32294" y="988"/>
                  </a:lnTo>
                  <a:cubicBezTo>
                    <a:pt x="31268" y="320"/>
                    <a:pt x="30114" y="1"/>
                    <a:pt x="289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4918250" y="1812625"/>
              <a:ext cx="1072400" cy="1126600"/>
            </a:xfrm>
            <a:custGeom>
              <a:avLst/>
              <a:gdLst/>
              <a:ahLst/>
              <a:cxnLst/>
              <a:rect l="l" t="t" r="r" b="b"/>
              <a:pathLst>
                <a:path w="42896" h="45064" extrusionOk="0">
                  <a:moveTo>
                    <a:pt x="25777" y="0"/>
                  </a:moveTo>
                  <a:cubicBezTo>
                    <a:pt x="23800" y="0"/>
                    <a:pt x="21860" y="958"/>
                    <a:pt x="20681" y="2716"/>
                  </a:cubicBezTo>
                  <a:lnTo>
                    <a:pt x="2088" y="30574"/>
                  </a:lnTo>
                  <a:cubicBezTo>
                    <a:pt x="0" y="33738"/>
                    <a:pt x="1240" y="38011"/>
                    <a:pt x="4698" y="39577"/>
                  </a:cubicBezTo>
                  <a:lnTo>
                    <a:pt x="15919" y="44535"/>
                  </a:lnTo>
                  <a:cubicBezTo>
                    <a:pt x="16721" y="44892"/>
                    <a:pt x="17565" y="45064"/>
                    <a:pt x="18400" y="45064"/>
                  </a:cubicBezTo>
                  <a:cubicBezTo>
                    <a:pt x="20385" y="45064"/>
                    <a:pt x="22316" y="44095"/>
                    <a:pt x="23487" y="42350"/>
                  </a:cubicBezTo>
                  <a:lnTo>
                    <a:pt x="41004" y="16058"/>
                  </a:lnTo>
                  <a:cubicBezTo>
                    <a:pt x="42896" y="13220"/>
                    <a:pt x="42080" y="9403"/>
                    <a:pt x="39242" y="7544"/>
                  </a:cubicBezTo>
                  <a:lnTo>
                    <a:pt x="29097" y="988"/>
                  </a:lnTo>
                  <a:cubicBezTo>
                    <a:pt x="28071" y="319"/>
                    <a:pt x="26918" y="0"/>
                    <a:pt x="25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1621200" y="1199850"/>
              <a:ext cx="4092175" cy="4257475"/>
            </a:xfrm>
            <a:custGeom>
              <a:avLst/>
              <a:gdLst/>
              <a:ahLst/>
              <a:cxnLst/>
              <a:rect l="l" t="t" r="r" b="b"/>
              <a:pathLst>
                <a:path w="163687" h="170299" extrusionOk="0">
                  <a:moveTo>
                    <a:pt x="34676" y="0"/>
                  </a:moveTo>
                  <a:cubicBezTo>
                    <a:pt x="32681" y="0"/>
                    <a:pt x="30746" y="969"/>
                    <a:pt x="29587" y="2730"/>
                  </a:cubicBezTo>
                  <a:lnTo>
                    <a:pt x="1436" y="44940"/>
                  </a:lnTo>
                  <a:cubicBezTo>
                    <a:pt x="0" y="47093"/>
                    <a:pt x="66" y="49898"/>
                    <a:pt x="1631" y="51986"/>
                  </a:cubicBezTo>
                  <a:lnTo>
                    <a:pt x="46712" y="112822"/>
                  </a:lnTo>
                  <a:cubicBezTo>
                    <a:pt x="47788" y="114322"/>
                    <a:pt x="48147" y="116182"/>
                    <a:pt x="47723" y="117976"/>
                  </a:cubicBezTo>
                  <a:lnTo>
                    <a:pt x="36535" y="162698"/>
                  </a:lnTo>
                  <a:cubicBezTo>
                    <a:pt x="35556" y="166547"/>
                    <a:pt x="38492" y="170298"/>
                    <a:pt x="42471" y="170298"/>
                  </a:cubicBezTo>
                  <a:lnTo>
                    <a:pt x="134981" y="170298"/>
                  </a:lnTo>
                  <a:cubicBezTo>
                    <a:pt x="138341" y="170298"/>
                    <a:pt x="141081" y="167558"/>
                    <a:pt x="141081" y="164166"/>
                  </a:cubicBezTo>
                  <a:lnTo>
                    <a:pt x="141081" y="131546"/>
                  </a:lnTo>
                  <a:cubicBezTo>
                    <a:pt x="141081" y="129491"/>
                    <a:pt x="142092" y="127599"/>
                    <a:pt x="143789" y="126457"/>
                  </a:cubicBezTo>
                  <a:cubicBezTo>
                    <a:pt x="143789" y="126457"/>
                    <a:pt x="145322" y="125413"/>
                    <a:pt x="147605" y="123913"/>
                  </a:cubicBezTo>
                  <a:cubicBezTo>
                    <a:pt x="157652" y="117193"/>
                    <a:pt x="163687" y="105972"/>
                    <a:pt x="163687" y="93902"/>
                  </a:cubicBezTo>
                  <a:lnTo>
                    <a:pt x="163687" y="75994"/>
                  </a:lnTo>
                  <a:cubicBezTo>
                    <a:pt x="160229" y="79680"/>
                    <a:pt x="155401" y="81800"/>
                    <a:pt x="150280" y="81800"/>
                  </a:cubicBezTo>
                  <a:cubicBezTo>
                    <a:pt x="147670" y="81800"/>
                    <a:pt x="145191" y="81279"/>
                    <a:pt x="142810" y="80235"/>
                  </a:cubicBezTo>
                  <a:lnTo>
                    <a:pt x="85660" y="54824"/>
                  </a:lnTo>
                  <a:lnTo>
                    <a:pt x="81811" y="54824"/>
                  </a:lnTo>
                  <a:lnTo>
                    <a:pt x="107483" y="106200"/>
                  </a:lnTo>
                  <a:cubicBezTo>
                    <a:pt x="109048" y="109332"/>
                    <a:pt x="107711" y="113116"/>
                    <a:pt x="104482" y="114551"/>
                  </a:cubicBezTo>
                  <a:cubicBezTo>
                    <a:pt x="103706" y="114896"/>
                    <a:pt x="102896" y="115059"/>
                    <a:pt x="102095" y="115059"/>
                  </a:cubicBezTo>
                  <a:cubicBezTo>
                    <a:pt x="99795" y="115059"/>
                    <a:pt x="97570" y="113719"/>
                    <a:pt x="96457" y="111517"/>
                  </a:cubicBezTo>
                  <a:lnTo>
                    <a:pt x="68111" y="54824"/>
                  </a:lnTo>
                  <a:lnTo>
                    <a:pt x="41949" y="54824"/>
                  </a:lnTo>
                  <a:cubicBezTo>
                    <a:pt x="38655" y="54824"/>
                    <a:pt x="35817" y="52279"/>
                    <a:pt x="35686" y="49017"/>
                  </a:cubicBezTo>
                  <a:cubicBezTo>
                    <a:pt x="35491" y="45495"/>
                    <a:pt x="38296" y="42591"/>
                    <a:pt x="41786" y="42591"/>
                  </a:cubicBezTo>
                  <a:lnTo>
                    <a:pt x="80408" y="42591"/>
                  </a:lnTo>
                  <a:cubicBezTo>
                    <a:pt x="82463" y="42591"/>
                    <a:pt x="84355" y="41580"/>
                    <a:pt x="85497" y="39884"/>
                  </a:cubicBezTo>
                  <a:lnTo>
                    <a:pt x="89248" y="34273"/>
                  </a:lnTo>
                  <a:cubicBezTo>
                    <a:pt x="91271" y="31207"/>
                    <a:pt x="90194" y="27032"/>
                    <a:pt x="86900" y="25401"/>
                  </a:cubicBezTo>
                  <a:lnTo>
                    <a:pt x="37415" y="642"/>
                  </a:lnTo>
                  <a:cubicBezTo>
                    <a:pt x="36537" y="208"/>
                    <a:pt x="35600" y="0"/>
                    <a:pt x="346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52"/>
          <p:cNvSpPr txBox="1">
            <a:spLocks noGrp="1"/>
          </p:cNvSpPr>
          <p:nvPr>
            <p:ph type="body" idx="1"/>
          </p:nvPr>
        </p:nvSpPr>
        <p:spPr>
          <a:xfrm>
            <a:off x="698700" y="1106251"/>
            <a:ext cx="7746600" cy="32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grpSp>
        <p:nvGrpSpPr>
          <p:cNvPr id="1218" name="Google Shape;1218;p52"/>
          <p:cNvGrpSpPr/>
          <p:nvPr/>
        </p:nvGrpSpPr>
        <p:grpSpPr>
          <a:xfrm>
            <a:off x="1886818" y="877540"/>
            <a:ext cx="5370408" cy="3516834"/>
            <a:chOff x="2253298" y="2428317"/>
            <a:chExt cx="948701" cy="935378"/>
          </a:xfrm>
        </p:grpSpPr>
        <p:sp>
          <p:nvSpPr>
            <p:cNvPr id="1219" name="Google Shape;1219;p5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Advantages of Decision Tree</a:t>
              </a:r>
              <a:endParaRPr b="1">
                <a:solidFill>
                  <a:srgbClr val="FFFFFF"/>
                </a:solidFill>
              </a:endParaRPr>
            </a:p>
          </p:txBody>
        </p:sp>
        <p:sp>
          <p:nvSpPr>
            <p:cNvPr id="1220" name="Google Shape;1220;p5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21" name="Google Shape;1221;p5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22" name="Google Shape;1222;p5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23" name="Google Shape;1223;p5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24" name="Google Shape;1224;p52"/>
            <p:cNvSpPr/>
            <p:nvPr/>
          </p:nvSpPr>
          <p:spPr>
            <a:xfrm>
              <a:off x="2596757" y="3151257"/>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Data type is not a constraint</a:t>
              </a:r>
              <a:endParaRPr>
                <a:solidFill>
                  <a:srgbClr val="FFFFFF"/>
                </a:solidFill>
              </a:endParaRPr>
            </a:p>
          </p:txBody>
        </p:sp>
        <p:sp>
          <p:nvSpPr>
            <p:cNvPr id="1225" name="Google Shape;1225;p5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Non parametric model</a:t>
              </a:r>
              <a:endParaRPr>
                <a:solidFill>
                  <a:srgbClr val="FFFFFF"/>
                </a:solidFill>
              </a:endParaRPr>
            </a:p>
          </p:txBody>
        </p:sp>
        <p:sp>
          <p:nvSpPr>
            <p:cNvPr id="1226" name="Google Shape;1226;p5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Less data cleaning required</a:t>
              </a:r>
              <a:endParaRPr>
                <a:solidFill>
                  <a:srgbClr val="FFFFFF"/>
                </a:solidFill>
              </a:endParaRPr>
            </a:p>
          </p:txBody>
        </p:sp>
        <p:sp>
          <p:nvSpPr>
            <p:cNvPr id="1227" name="Google Shape;1227;p5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28" name="Google Shape;1228;p5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29" name="Google Shape;1229;p5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0" name="Google Shape;1230;p5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1" name="Google Shape;1231;p5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2" name="Google Shape;1232;p5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3" name="Google Shape;1233;p5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4" name="Google Shape;1234;p5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5" name="Google Shape;1235;p5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Useful in data exploration</a:t>
              </a:r>
              <a:endParaRPr>
                <a:solidFill>
                  <a:srgbClr val="FFFFFF"/>
                </a:solidFill>
              </a:endParaRPr>
            </a:p>
          </p:txBody>
        </p:sp>
        <p:sp>
          <p:nvSpPr>
            <p:cNvPr id="1236" name="Google Shape;1236;p5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bel"/>
                  <a:ea typeface="Abel"/>
                  <a:cs typeface="Abel"/>
                  <a:sym typeface="Abel"/>
                </a:rPr>
                <a:t>Easy to understand</a:t>
              </a:r>
              <a:endParaRPr b="1">
                <a:solidFill>
                  <a:srgbClr val="FFFFFF"/>
                </a:solidFill>
                <a:latin typeface="Abel"/>
                <a:ea typeface="Abel"/>
                <a:cs typeface="Abel"/>
                <a:sym typeface="Abel"/>
              </a:endParaRPr>
            </a:p>
          </p:txBody>
        </p:sp>
        <p:sp>
          <p:nvSpPr>
            <p:cNvPr id="1237" name="Google Shape;1237;p5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8" name="Google Shape;1238;p5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9" name="Google Shape;1239;p5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40" name="Google Shape;1240;p5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41" name="Google Shape;1241;p5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53"/>
          <p:cNvSpPr txBox="1">
            <a:spLocks noGrp="1"/>
          </p:cNvSpPr>
          <p:nvPr>
            <p:ph type="body" idx="1"/>
          </p:nvPr>
        </p:nvSpPr>
        <p:spPr>
          <a:xfrm>
            <a:off x="483000" y="649051"/>
            <a:ext cx="7746600" cy="32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grpSp>
        <p:nvGrpSpPr>
          <p:cNvPr id="1247" name="Google Shape;1247;p53"/>
          <p:cNvGrpSpPr/>
          <p:nvPr/>
        </p:nvGrpSpPr>
        <p:grpSpPr>
          <a:xfrm>
            <a:off x="1038793" y="749549"/>
            <a:ext cx="7066397" cy="3087004"/>
            <a:chOff x="5194708" y="3484366"/>
            <a:chExt cx="2369207" cy="987304"/>
          </a:xfrm>
        </p:grpSpPr>
        <p:grpSp>
          <p:nvGrpSpPr>
            <p:cNvPr id="1248" name="Google Shape;1248;p53"/>
            <p:cNvGrpSpPr/>
            <p:nvPr/>
          </p:nvGrpSpPr>
          <p:grpSpPr>
            <a:xfrm>
              <a:off x="6752487" y="3484366"/>
              <a:ext cx="811428" cy="987304"/>
              <a:chOff x="2332196" y="1617275"/>
              <a:chExt cx="1090775" cy="1327200"/>
            </a:xfrm>
          </p:grpSpPr>
          <p:sp>
            <p:nvSpPr>
              <p:cNvPr id="1249" name="Google Shape;1249;p5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We have used the Decision Tree to classify responses based on demographics</a:t>
                </a:r>
                <a:endParaRPr>
                  <a:solidFill>
                    <a:schemeClr val="accent6"/>
                  </a:solidFill>
                </a:endParaRPr>
              </a:p>
            </p:txBody>
          </p:sp>
          <p:sp>
            <p:nvSpPr>
              <p:cNvPr id="1250" name="Google Shape;1250;p53"/>
              <p:cNvSpPr/>
              <p:nvPr/>
            </p:nvSpPr>
            <p:spPr>
              <a:xfrm>
                <a:off x="2332196"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3"/>
            <p:cNvGrpSpPr/>
            <p:nvPr/>
          </p:nvGrpSpPr>
          <p:grpSpPr>
            <a:xfrm>
              <a:off x="5973664" y="3484366"/>
              <a:ext cx="811335" cy="987304"/>
              <a:chOff x="1285250" y="1617275"/>
              <a:chExt cx="1090650" cy="1327200"/>
            </a:xfrm>
          </p:grpSpPr>
          <p:sp>
            <p:nvSpPr>
              <p:cNvPr id="1253" name="Google Shape;1253;p5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We collected responses to the question as Yes/No</a:t>
                </a:r>
                <a:endParaRPr>
                  <a:solidFill>
                    <a:schemeClr val="accent6"/>
                  </a:solidFill>
                </a:endParaRPr>
              </a:p>
            </p:txBody>
          </p:sp>
          <p:sp>
            <p:nvSpPr>
              <p:cNvPr id="1254" name="Google Shape;1254;p5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53"/>
            <p:cNvGrpSpPr/>
            <p:nvPr/>
          </p:nvGrpSpPr>
          <p:grpSpPr>
            <a:xfrm>
              <a:off x="5194708" y="3484366"/>
              <a:ext cx="811409" cy="987304"/>
              <a:chOff x="238125" y="1617275"/>
              <a:chExt cx="1090750" cy="1327200"/>
            </a:xfrm>
          </p:grpSpPr>
          <p:sp>
            <p:nvSpPr>
              <p:cNvPr id="1257" name="Google Shape;1257;p5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We put out a question “Do you think paternity leave should be made mandatory across all sectors?”</a:t>
                </a:r>
                <a:endParaRPr>
                  <a:solidFill>
                    <a:srgbClr val="FFFFFF"/>
                  </a:solidFill>
                </a:endParaRPr>
              </a:p>
            </p:txBody>
          </p:sp>
          <p:sp>
            <p:nvSpPr>
              <p:cNvPr id="1258" name="Google Shape;1258;p5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60" name="Google Shape;1260;p53"/>
          <p:cNvSpPr txBox="1"/>
          <p:nvPr/>
        </p:nvSpPr>
        <p:spPr>
          <a:xfrm>
            <a:off x="914400" y="252750"/>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bel"/>
              <a:ea typeface="Abel"/>
              <a:cs typeface="Abel"/>
              <a:sym typeface="Abel"/>
            </a:endParaRPr>
          </a:p>
        </p:txBody>
      </p:sp>
      <p:sp>
        <p:nvSpPr>
          <p:cNvPr id="1261" name="Google Shape;1261;p53"/>
          <p:cNvSpPr txBox="1"/>
          <p:nvPr/>
        </p:nvSpPr>
        <p:spPr>
          <a:xfrm>
            <a:off x="914400" y="204600"/>
            <a:ext cx="73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Passion One"/>
                <a:ea typeface="Passion One"/>
                <a:cs typeface="Passion One"/>
                <a:sym typeface="Passion One"/>
              </a:rPr>
              <a:t>How are we</a:t>
            </a:r>
            <a:r>
              <a:rPr lang="en" sz="2000" b="1">
                <a:latin typeface="Passion One"/>
                <a:ea typeface="Passion One"/>
                <a:cs typeface="Passion One"/>
                <a:sym typeface="Passion One"/>
              </a:rPr>
              <a:t> using it ?</a:t>
            </a:r>
            <a:endParaRPr sz="2000" b="1">
              <a:latin typeface="Passion One"/>
              <a:ea typeface="Passion One"/>
              <a:cs typeface="Passion One"/>
              <a:sym typeface="Passion One"/>
            </a:endParaRPr>
          </a:p>
        </p:txBody>
      </p:sp>
      <p:sp>
        <p:nvSpPr>
          <p:cNvPr id="1262" name="Google Shape;1262;p53"/>
          <p:cNvSpPr/>
          <p:nvPr/>
        </p:nvSpPr>
        <p:spPr>
          <a:xfrm>
            <a:off x="1811850" y="3772050"/>
            <a:ext cx="822967" cy="808034"/>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160513" y="3830475"/>
            <a:ext cx="822973" cy="808016"/>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6586825" y="3830476"/>
            <a:ext cx="684321" cy="691186"/>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54"/>
          <p:cNvSpPr txBox="1">
            <a:spLocks noGrp="1"/>
          </p:cNvSpPr>
          <p:nvPr>
            <p:ph type="title"/>
          </p:nvPr>
        </p:nvSpPr>
        <p:spPr>
          <a:xfrm>
            <a:off x="698700" y="258625"/>
            <a:ext cx="77466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a:t>
            </a:r>
            <a:r>
              <a:rPr lang="en">
                <a:solidFill>
                  <a:schemeClr val="dk2"/>
                </a:solidFill>
              </a:rPr>
              <a:t>Used</a:t>
            </a:r>
            <a:endParaRPr/>
          </a:p>
        </p:txBody>
      </p:sp>
      <p:grpSp>
        <p:nvGrpSpPr>
          <p:cNvPr id="1270" name="Google Shape;1270;p54"/>
          <p:cNvGrpSpPr/>
          <p:nvPr/>
        </p:nvGrpSpPr>
        <p:grpSpPr>
          <a:xfrm>
            <a:off x="756725" y="1370822"/>
            <a:ext cx="7575056" cy="1321275"/>
            <a:chOff x="73513" y="885147"/>
            <a:chExt cx="4514605" cy="406521"/>
          </a:xfrm>
        </p:grpSpPr>
        <p:grpSp>
          <p:nvGrpSpPr>
            <p:cNvPr id="1271" name="Google Shape;1271;p54"/>
            <p:cNvGrpSpPr/>
            <p:nvPr/>
          </p:nvGrpSpPr>
          <p:grpSpPr>
            <a:xfrm>
              <a:off x="2649769" y="1046729"/>
              <a:ext cx="893635" cy="244938"/>
              <a:chOff x="5577464" y="3078933"/>
              <a:chExt cx="1650296" cy="452333"/>
            </a:xfrm>
          </p:grpSpPr>
          <p:sp>
            <p:nvSpPr>
              <p:cNvPr id="1272" name="Google Shape;1272;p54"/>
              <p:cNvSpPr/>
              <p:nvPr/>
            </p:nvSpPr>
            <p:spPr>
              <a:xfrm>
                <a:off x="5651260" y="3078933"/>
                <a:ext cx="1576500" cy="13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54"/>
              <p:cNvGrpSpPr/>
              <p:nvPr/>
            </p:nvGrpSpPr>
            <p:grpSpPr>
              <a:xfrm>
                <a:off x="5577464" y="3079473"/>
                <a:ext cx="176100" cy="451793"/>
                <a:chOff x="1614723" y="2843109"/>
                <a:chExt cx="176100" cy="451793"/>
              </a:xfrm>
            </p:grpSpPr>
            <p:cxnSp>
              <p:nvCxnSpPr>
                <p:cNvPr id="1274" name="Google Shape;1274;p54"/>
                <p:cNvCxnSpPr/>
                <p:nvPr/>
              </p:nvCxnSpPr>
              <p:spPr>
                <a:xfrm>
                  <a:off x="1702761" y="2843109"/>
                  <a:ext cx="0" cy="359400"/>
                </a:xfrm>
                <a:prstGeom prst="straightConnector1">
                  <a:avLst/>
                </a:prstGeom>
                <a:noFill/>
                <a:ln w="9525" cap="flat" cmpd="sng">
                  <a:solidFill>
                    <a:schemeClr val="accent1"/>
                  </a:solidFill>
                  <a:prstDash val="solid"/>
                  <a:round/>
                  <a:headEnd type="none" w="sm" len="sm"/>
                  <a:tailEnd type="none" w="sm" len="sm"/>
                </a:ln>
              </p:spPr>
            </p:cxnSp>
            <p:sp>
              <p:nvSpPr>
                <p:cNvPr id="1275" name="Google Shape;1275;p54"/>
                <p:cNvSpPr/>
                <p:nvPr/>
              </p:nvSpPr>
              <p:spPr>
                <a:xfrm>
                  <a:off x="1614723" y="3202502"/>
                  <a:ext cx="176100" cy="9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6" name="Google Shape;1276;p54"/>
            <p:cNvGrpSpPr/>
            <p:nvPr/>
          </p:nvGrpSpPr>
          <p:grpSpPr>
            <a:xfrm>
              <a:off x="73513" y="903476"/>
              <a:ext cx="867461" cy="215836"/>
              <a:chOff x="819835" y="2814385"/>
              <a:chExt cx="1601960" cy="398589"/>
            </a:xfrm>
          </p:grpSpPr>
          <p:sp>
            <p:nvSpPr>
              <p:cNvPr id="1277" name="Google Shape;1277;p54"/>
              <p:cNvSpPr/>
              <p:nvPr/>
            </p:nvSpPr>
            <p:spPr>
              <a:xfrm>
                <a:off x="932594" y="3079474"/>
                <a:ext cx="1489200" cy="13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54"/>
              <p:cNvGrpSpPr/>
              <p:nvPr/>
            </p:nvGrpSpPr>
            <p:grpSpPr>
              <a:xfrm>
                <a:off x="819835" y="2814385"/>
                <a:ext cx="194400" cy="397504"/>
                <a:chOff x="784384" y="2578021"/>
                <a:chExt cx="194400" cy="397504"/>
              </a:xfrm>
            </p:grpSpPr>
            <p:cxnSp>
              <p:nvCxnSpPr>
                <p:cNvPr id="1279" name="Google Shape;1279;p54"/>
                <p:cNvCxnSpPr/>
                <p:nvPr/>
              </p:nvCxnSpPr>
              <p:spPr>
                <a:xfrm>
                  <a:off x="891775" y="2616125"/>
                  <a:ext cx="0" cy="359400"/>
                </a:xfrm>
                <a:prstGeom prst="straightConnector1">
                  <a:avLst/>
                </a:prstGeom>
                <a:noFill/>
                <a:ln w="9525" cap="flat" cmpd="sng">
                  <a:solidFill>
                    <a:schemeClr val="dk2"/>
                  </a:solidFill>
                  <a:prstDash val="solid"/>
                  <a:round/>
                  <a:headEnd type="none" w="sm" len="sm"/>
                  <a:tailEnd type="none" w="sm" len="sm"/>
                </a:ln>
              </p:spPr>
            </p:cxnSp>
            <p:sp>
              <p:nvSpPr>
                <p:cNvPr id="1280" name="Google Shape;1280;p54"/>
                <p:cNvSpPr/>
                <p:nvPr/>
              </p:nvSpPr>
              <p:spPr>
                <a:xfrm>
                  <a:off x="784384" y="2578021"/>
                  <a:ext cx="194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 name="Google Shape;1281;p54"/>
            <p:cNvGrpSpPr/>
            <p:nvPr/>
          </p:nvGrpSpPr>
          <p:grpSpPr>
            <a:xfrm>
              <a:off x="900007" y="1046730"/>
              <a:ext cx="897555" cy="223455"/>
              <a:chOff x="2346139" y="3078934"/>
              <a:chExt cx="1657535" cy="412660"/>
            </a:xfrm>
          </p:grpSpPr>
          <p:sp>
            <p:nvSpPr>
              <p:cNvPr id="1282" name="Google Shape;1282;p54"/>
              <p:cNvSpPr/>
              <p:nvPr/>
            </p:nvSpPr>
            <p:spPr>
              <a:xfrm>
                <a:off x="2427174" y="3078934"/>
                <a:ext cx="1576500" cy="13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54"/>
              <p:cNvGrpSpPr/>
              <p:nvPr/>
            </p:nvGrpSpPr>
            <p:grpSpPr>
              <a:xfrm rot="10800000">
                <a:off x="2346139" y="3079467"/>
                <a:ext cx="176100" cy="412127"/>
                <a:chOff x="2489334" y="2563398"/>
                <a:chExt cx="176100" cy="412127"/>
              </a:xfrm>
            </p:grpSpPr>
            <p:cxnSp>
              <p:nvCxnSpPr>
                <p:cNvPr id="1284" name="Google Shape;1284;p54"/>
                <p:cNvCxnSpPr/>
                <p:nvPr/>
              </p:nvCxnSpPr>
              <p:spPr>
                <a:xfrm>
                  <a:off x="2577375" y="2616125"/>
                  <a:ext cx="0" cy="359400"/>
                </a:xfrm>
                <a:prstGeom prst="straightConnector1">
                  <a:avLst/>
                </a:prstGeom>
                <a:noFill/>
                <a:ln w="9525" cap="flat" cmpd="sng">
                  <a:solidFill>
                    <a:schemeClr val="lt2"/>
                  </a:solidFill>
                  <a:prstDash val="solid"/>
                  <a:round/>
                  <a:headEnd type="none" w="sm" len="sm"/>
                  <a:tailEnd type="none" w="sm" len="sm"/>
                </a:ln>
              </p:spPr>
            </p:cxnSp>
            <p:sp>
              <p:nvSpPr>
                <p:cNvPr id="1285" name="Google Shape;1285;p54"/>
                <p:cNvSpPr/>
                <p:nvPr/>
              </p:nvSpPr>
              <p:spPr>
                <a:xfrm>
                  <a:off x="2489334" y="2563398"/>
                  <a:ext cx="176100" cy="9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6" name="Google Shape;1286;p54"/>
            <p:cNvGrpSpPr/>
            <p:nvPr/>
          </p:nvGrpSpPr>
          <p:grpSpPr>
            <a:xfrm>
              <a:off x="3490774" y="885147"/>
              <a:ext cx="1097344" cy="234166"/>
              <a:chOff x="7130565" y="2780535"/>
              <a:chExt cx="2026490" cy="432439"/>
            </a:xfrm>
          </p:grpSpPr>
          <p:sp>
            <p:nvSpPr>
              <p:cNvPr id="1287" name="Google Shape;1287;p54"/>
              <p:cNvSpPr/>
              <p:nvPr/>
            </p:nvSpPr>
            <p:spPr>
              <a:xfrm>
                <a:off x="7227755" y="3079474"/>
                <a:ext cx="1929300" cy="13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54"/>
              <p:cNvGrpSpPr/>
              <p:nvPr/>
            </p:nvGrpSpPr>
            <p:grpSpPr>
              <a:xfrm rot="10800000">
                <a:off x="7130565" y="2780535"/>
                <a:ext cx="194400" cy="431957"/>
                <a:chOff x="1597570" y="2842500"/>
                <a:chExt cx="194400" cy="431957"/>
              </a:xfrm>
            </p:grpSpPr>
            <p:cxnSp>
              <p:nvCxnSpPr>
                <p:cNvPr id="1289" name="Google Shape;1289;p54"/>
                <p:cNvCxnSpPr/>
                <p:nvPr/>
              </p:nvCxnSpPr>
              <p:spPr>
                <a:xfrm>
                  <a:off x="1694792" y="2842500"/>
                  <a:ext cx="0" cy="359400"/>
                </a:xfrm>
                <a:prstGeom prst="straightConnector1">
                  <a:avLst/>
                </a:prstGeom>
                <a:noFill/>
                <a:ln w="9525" cap="flat" cmpd="sng">
                  <a:solidFill>
                    <a:schemeClr val="accent2"/>
                  </a:solidFill>
                  <a:prstDash val="solid"/>
                  <a:round/>
                  <a:headEnd type="none" w="sm" len="sm"/>
                  <a:tailEnd type="none" w="sm" len="sm"/>
                </a:ln>
              </p:spPr>
            </p:cxnSp>
            <p:sp>
              <p:nvSpPr>
                <p:cNvPr id="1290" name="Google Shape;1290;p54"/>
                <p:cNvSpPr/>
                <p:nvPr/>
              </p:nvSpPr>
              <p:spPr>
                <a:xfrm>
                  <a:off x="1597570" y="3188057"/>
                  <a:ext cx="1944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91" name="Google Shape;1291;p54"/>
          <p:cNvGrpSpPr/>
          <p:nvPr/>
        </p:nvGrpSpPr>
        <p:grpSpPr>
          <a:xfrm>
            <a:off x="663029" y="3495700"/>
            <a:ext cx="6183994" cy="1216550"/>
            <a:chOff x="90157" y="895725"/>
            <a:chExt cx="3680292" cy="374300"/>
          </a:xfrm>
        </p:grpSpPr>
        <p:grpSp>
          <p:nvGrpSpPr>
            <p:cNvPr id="1292" name="Google Shape;1292;p54"/>
            <p:cNvGrpSpPr/>
            <p:nvPr/>
          </p:nvGrpSpPr>
          <p:grpSpPr>
            <a:xfrm>
              <a:off x="1831666" y="895725"/>
              <a:ext cx="925100" cy="223296"/>
              <a:chOff x="4066654" y="2800070"/>
              <a:chExt cx="1708403" cy="412366"/>
            </a:xfrm>
          </p:grpSpPr>
          <p:sp>
            <p:nvSpPr>
              <p:cNvPr id="1293" name="Google Shape;1293;p54"/>
              <p:cNvSpPr/>
              <p:nvPr/>
            </p:nvSpPr>
            <p:spPr>
              <a:xfrm>
                <a:off x="4143357" y="3078936"/>
                <a:ext cx="1631700" cy="13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54"/>
              <p:cNvGrpSpPr/>
              <p:nvPr/>
            </p:nvGrpSpPr>
            <p:grpSpPr>
              <a:xfrm>
                <a:off x="4066654" y="2800070"/>
                <a:ext cx="153300" cy="411821"/>
                <a:chOff x="103913" y="2563705"/>
                <a:chExt cx="153300" cy="411821"/>
              </a:xfrm>
            </p:grpSpPr>
            <p:cxnSp>
              <p:nvCxnSpPr>
                <p:cNvPr id="1295" name="Google Shape;1295;p54"/>
                <p:cNvCxnSpPr/>
                <p:nvPr/>
              </p:nvCxnSpPr>
              <p:spPr>
                <a:xfrm>
                  <a:off x="188761" y="2616126"/>
                  <a:ext cx="0" cy="359400"/>
                </a:xfrm>
                <a:prstGeom prst="straightConnector1">
                  <a:avLst/>
                </a:prstGeom>
                <a:noFill/>
                <a:ln w="9525" cap="flat" cmpd="sng">
                  <a:solidFill>
                    <a:schemeClr val="accent1"/>
                  </a:solidFill>
                  <a:prstDash val="solid"/>
                  <a:round/>
                  <a:headEnd type="none" w="sm" len="sm"/>
                  <a:tailEnd type="none" w="sm" len="sm"/>
                </a:ln>
              </p:spPr>
            </p:cxnSp>
            <p:sp>
              <p:nvSpPr>
                <p:cNvPr id="1296" name="Google Shape;1296;p54"/>
                <p:cNvSpPr/>
                <p:nvPr/>
              </p:nvSpPr>
              <p:spPr>
                <a:xfrm>
                  <a:off x="103913" y="2563705"/>
                  <a:ext cx="153300" cy="9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7" name="Google Shape;1297;p54"/>
            <p:cNvGrpSpPr/>
            <p:nvPr/>
          </p:nvGrpSpPr>
          <p:grpSpPr>
            <a:xfrm>
              <a:off x="90157" y="895725"/>
              <a:ext cx="793310" cy="223589"/>
              <a:chOff x="850572" y="2800070"/>
              <a:chExt cx="1465023" cy="412906"/>
            </a:xfrm>
          </p:grpSpPr>
          <p:sp>
            <p:nvSpPr>
              <p:cNvPr id="1298" name="Google Shape;1298;p54"/>
              <p:cNvSpPr/>
              <p:nvPr/>
            </p:nvSpPr>
            <p:spPr>
              <a:xfrm>
                <a:off x="932595" y="3079476"/>
                <a:ext cx="1383000" cy="13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54"/>
              <p:cNvGrpSpPr/>
              <p:nvPr/>
            </p:nvGrpSpPr>
            <p:grpSpPr>
              <a:xfrm>
                <a:off x="850572" y="2800070"/>
                <a:ext cx="153300" cy="411820"/>
                <a:chOff x="815121" y="2563705"/>
                <a:chExt cx="153300" cy="411820"/>
              </a:xfrm>
            </p:grpSpPr>
            <p:cxnSp>
              <p:nvCxnSpPr>
                <p:cNvPr id="1300" name="Google Shape;1300;p54"/>
                <p:cNvCxnSpPr/>
                <p:nvPr/>
              </p:nvCxnSpPr>
              <p:spPr>
                <a:xfrm>
                  <a:off x="891775" y="2616125"/>
                  <a:ext cx="0" cy="359400"/>
                </a:xfrm>
                <a:prstGeom prst="straightConnector1">
                  <a:avLst/>
                </a:prstGeom>
                <a:noFill/>
                <a:ln w="9525" cap="flat" cmpd="sng">
                  <a:solidFill>
                    <a:schemeClr val="dk2"/>
                  </a:solidFill>
                  <a:prstDash val="solid"/>
                  <a:round/>
                  <a:headEnd type="none" w="sm" len="sm"/>
                  <a:tailEnd type="none" w="sm" len="sm"/>
                </a:ln>
              </p:spPr>
            </p:cxnSp>
            <p:sp>
              <p:nvSpPr>
                <p:cNvPr id="1301" name="Google Shape;1301;p54"/>
                <p:cNvSpPr/>
                <p:nvPr/>
              </p:nvSpPr>
              <p:spPr>
                <a:xfrm>
                  <a:off x="815121" y="2563705"/>
                  <a:ext cx="153300" cy="9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2" name="Google Shape;1302;p54"/>
            <p:cNvGrpSpPr/>
            <p:nvPr/>
          </p:nvGrpSpPr>
          <p:grpSpPr>
            <a:xfrm>
              <a:off x="840119" y="1047023"/>
              <a:ext cx="1033148" cy="223002"/>
              <a:chOff x="2235542" y="3079476"/>
              <a:chExt cx="1907937" cy="411822"/>
            </a:xfrm>
          </p:grpSpPr>
          <p:sp>
            <p:nvSpPr>
              <p:cNvPr id="1303" name="Google Shape;1303;p54"/>
              <p:cNvSpPr/>
              <p:nvPr/>
            </p:nvSpPr>
            <p:spPr>
              <a:xfrm>
                <a:off x="2320979" y="3079476"/>
                <a:ext cx="1822500" cy="13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54"/>
              <p:cNvGrpSpPr/>
              <p:nvPr/>
            </p:nvGrpSpPr>
            <p:grpSpPr>
              <a:xfrm rot="10800000">
                <a:off x="2235542" y="3079482"/>
                <a:ext cx="174900" cy="411816"/>
                <a:chOff x="2601131" y="2563695"/>
                <a:chExt cx="174900" cy="411816"/>
              </a:xfrm>
            </p:grpSpPr>
            <p:cxnSp>
              <p:nvCxnSpPr>
                <p:cNvPr id="1305" name="Google Shape;1305;p54"/>
                <p:cNvCxnSpPr/>
                <p:nvPr/>
              </p:nvCxnSpPr>
              <p:spPr>
                <a:xfrm>
                  <a:off x="2688584" y="2616111"/>
                  <a:ext cx="0" cy="359400"/>
                </a:xfrm>
                <a:prstGeom prst="straightConnector1">
                  <a:avLst/>
                </a:prstGeom>
                <a:noFill/>
                <a:ln w="9525" cap="flat" cmpd="sng">
                  <a:solidFill>
                    <a:schemeClr val="lt2"/>
                  </a:solidFill>
                  <a:prstDash val="solid"/>
                  <a:round/>
                  <a:headEnd type="none" w="sm" len="sm"/>
                  <a:tailEnd type="none" w="sm" len="sm"/>
                </a:ln>
              </p:spPr>
            </p:cxnSp>
            <p:sp>
              <p:nvSpPr>
                <p:cNvPr id="1306" name="Google Shape;1306;p54"/>
                <p:cNvSpPr/>
                <p:nvPr/>
              </p:nvSpPr>
              <p:spPr>
                <a:xfrm>
                  <a:off x="2601131" y="2563695"/>
                  <a:ext cx="174900" cy="9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7" name="Google Shape;1307;p54"/>
            <p:cNvGrpSpPr/>
            <p:nvPr/>
          </p:nvGrpSpPr>
          <p:grpSpPr>
            <a:xfrm>
              <a:off x="2697834" y="1046718"/>
              <a:ext cx="1072615" cy="223306"/>
              <a:chOff x="5666226" y="3078913"/>
              <a:chExt cx="1980821" cy="412384"/>
            </a:xfrm>
          </p:grpSpPr>
          <p:sp>
            <p:nvSpPr>
              <p:cNvPr id="1308" name="Google Shape;1308;p54"/>
              <p:cNvSpPr/>
              <p:nvPr/>
            </p:nvSpPr>
            <p:spPr>
              <a:xfrm>
                <a:off x="5775048" y="3079504"/>
                <a:ext cx="1872000" cy="13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4"/>
              <p:cNvGrpSpPr/>
              <p:nvPr/>
            </p:nvGrpSpPr>
            <p:grpSpPr>
              <a:xfrm rot="10800000">
                <a:off x="5666226" y="3078913"/>
                <a:ext cx="183300" cy="412384"/>
                <a:chOff x="3073009" y="2563695"/>
                <a:chExt cx="183300" cy="412384"/>
              </a:xfrm>
            </p:grpSpPr>
            <p:cxnSp>
              <p:nvCxnSpPr>
                <p:cNvPr id="1310" name="Google Shape;1310;p54"/>
                <p:cNvCxnSpPr/>
                <p:nvPr/>
              </p:nvCxnSpPr>
              <p:spPr>
                <a:xfrm>
                  <a:off x="3146322" y="2616679"/>
                  <a:ext cx="0" cy="359400"/>
                </a:xfrm>
                <a:prstGeom prst="straightConnector1">
                  <a:avLst/>
                </a:prstGeom>
                <a:noFill/>
                <a:ln w="9525" cap="flat" cmpd="sng">
                  <a:solidFill>
                    <a:schemeClr val="accent2"/>
                  </a:solidFill>
                  <a:prstDash val="solid"/>
                  <a:round/>
                  <a:headEnd type="none" w="sm" len="sm"/>
                  <a:tailEnd type="none" w="sm" len="sm"/>
                </a:ln>
              </p:spPr>
            </p:cxnSp>
            <p:sp>
              <p:nvSpPr>
                <p:cNvPr id="1311" name="Google Shape;1311;p54"/>
                <p:cNvSpPr/>
                <p:nvPr/>
              </p:nvSpPr>
              <p:spPr>
                <a:xfrm>
                  <a:off x="3073009" y="2563695"/>
                  <a:ext cx="183300" cy="92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12" name="Google Shape;1312;p54"/>
          <p:cNvSpPr txBox="1"/>
          <p:nvPr/>
        </p:nvSpPr>
        <p:spPr>
          <a:xfrm>
            <a:off x="342300" y="912675"/>
            <a:ext cx="1039800" cy="3675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accent6"/>
                </a:solidFill>
                <a:latin typeface="Abel"/>
                <a:ea typeface="Abel"/>
                <a:cs typeface="Abel"/>
                <a:sym typeface="Abel"/>
              </a:rPr>
              <a:t>Age</a:t>
            </a:r>
            <a:endParaRPr sz="1200" b="1">
              <a:solidFill>
                <a:schemeClr val="accent6"/>
              </a:solidFill>
              <a:latin typeface="Abel"/>
              <a:ea typeface="Abel"/>
              <a:cs typeface="Abel"/>
              <a:sym typeface="Abel"/>
            </a:endParaRPr>
          </a:p>
        </p:txBody>
      </p:sp>
      <p:sp>
        <p:nvSpPr>
          <p:cNvPr id="1313" name="Google Shape;1313;p54"/>
          <p:cNvSpPr/>
          <p:nvPr/>
        </p:nvSpPr>
        <p:spPr>
          <a:xfrm>
            <a:off x="3659025" y="1896025"/>
            <a:ext cx="1484700" cy="23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4" name="Google Shape;1314;p54"/>
          <p:cNvCxnSpPr/>
          <p:nvPr/>
        </p:nvCxnSpPr>
        <p:spPr>
          <a:xfrm rot="10800000">
            <a:off x="3659026" y="1498531"/>
            <a:ext cx="0" cy="632400"/>
          </a:xfrm>
          <a:prstGeom prst="straightConnector1">
            <a:avLst/>
          </a:prstGeom>
          <a:noFill/>
          <a:ln w="9525" cap="flat" cmpd="sng">
            <a:solidFill>
              <a:schemeClr val="accent3"/>
            </a:solidFill>
            <a:prstDash val="solid"/>
            <a:round/>
            <a:headEnd type="none" w="sm" len="sm"/>
            <a:tailEnd type="none" w="sm" len="sm"/>
          </a:ln>
        </p:spPr>
      </p:cxnSp>
      <p:sp>
        <p:nvSpPr>
          <p:cNvPr id="1315" name="Google Shape;1315;p54"/>
          <p:cNvSpPr/>
          <p:nvPr/>
        </p:nvSpPr>
        <p:spPr>
          <a:xfrm rot="10800000">
            <a:off x="3573825" y="1439606"/>
            <a:ext cx="1704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txBox="1"/>
          <p:nvPr/>
        </p:nvSpPr>
        <p:spPr>
          <a:xfrm flipH="1">
            <a:off x="1755599" y="2692100"/>
            <a:ext cx="1039800" cy="3963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6"/>
                </a:solidFill>
                <a:latin typeface="Abel"/>
                <a:ea typeface="Abel"/>
                <a:cs typeface="Abel"/>
                <a:sym typeface="Abel"/>
              </a:rPr>
              <a:t>Gender</a:t>
            </a:r>
            <a:endParaRPr b="1">
              <a:solidFill>
                <a:schemeClr val="accent6"/>
              </a:solidFill>
              <a:latin typeface="Abel"/>
              <a:ea typeface="Abel"/>
              <a:cs typeface="Abel"/>
              <a:sym typeface="Abel"/>
            </a:endParaRPr>
          </a:p>
        </p:txBody>
      </p:sp>
      <p:sp>
        <p:nvSpPr>
          <p:cNvPr id="1317" name="Google Shape;1317;p54"/>
          <p:cNvSpPr txBox="1"/>
          <p:nvPr/>
        </p:nvSpPr>
        <p:spPr>
          <a:xfrm>
            <a:off x="2937525" y="932663"/>
            <a:ext cx="1443000" cy="3675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accent6"/>
                </a:solidFill>
                <a:latin typeface="Abel"/>
                <a:ea typeface="Abel"/>
                <a:cs typeface="Abel"/>
                <a:sym typeface="Abel"/>
              </a:rPr>
              <a:t>Type of family</a:t>
            </a:r>
            <a:endParaRPr sz="1200" b="1">
              <a:solidFill>
                <a:schemeClr val="accent6"/>
              </a:solidFill>
              <a:latin typeface="Abel"/>
              <a:ea typeface="Abel"/>
              <a:cs typeface="Abel"/>
              <a:sym typeface="Abel"/>
            </a:endParaRPr>
          </a:p>
        </p:txBody>
      </p:sp>
      <p:sp>
        <p:nvSpPr>
          <p:cNvPr id="1318" name="Google Shape;1318;p54"/>
          <p:cNvSpPr txBox="1"/>
          <p:nvPr/>
        </p:nvSpPr>
        <p:spPr>
          <a:xfrm flipH="1">
            <a:off x="4277772" y="2726779"/>
            <a:ext cx="1681500" cy="3387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6"/>
                </a:solidFill>
                <a:latin typeface="Abel"/>
                <a:ea typeface="Abel"/>
                <a:cs typeface="Abel"/>
                <a:sym typeface="Abel"/>
              </a:rPr>
              <a:t>Number of family members</a:t>
            </a:r>
            <a:endParaRPr sz="1000" b="1">
              <a:solidFill>
                <a:schemeClr val="accent6"/>
              </a:solidFill>
              <a:latin typeface="Abel"/>
              <a:ea typeface="Abel"/>
              <a:cs typeface="Abel"/>
              <a:sym typeface="Abel"/>
            </a:endParaRPr>
          </a:p>
        </p:txBody>
      </p:sp>
      <p:sp>
        <p:nvSpPr>
          <p:cNvPr id="1319" name="Google Shape;1319;p54"/>
          <p:cNvSpPr txBox="1"/>
          <p:nvPr/>
        </p:nvSpPr>
        <p:spPr>
          <a:xfrm>
            <a:off x="5592822" y="917475"/>
            <a:ext cx="1924800" cy="3579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accent6"/>
                </a:solidFill>
                <a:latin typeface="Abel"/>
                <a:ea typeface="Abel"/>
                <a:cs typeface="Abel"/>
                <a:sym typeface="Abel"/>
              </a:rPr>
              <a:t>Number of earning members</a:t>
            </a:r>
            <a:endParaRPr sz="1100" b="1">
              <a:solidFill>
                <a:schemeClr val="accent6"/>
              </a:solidFill>
              <a:latin typeface="Abel"/>
              <a:ea typeface="Abel"/>
              <a:cs typeface="Abel"/>
              <a:sym typeface="Abel"/>
            </a:endParaRPr>
          </a:p>
        </p:txBody>
      </p:sp>
      <p:sp>
        <p:nvSpPr>
          <p:cNvPr id="1320" name="Google Shape;1320;p54"/>
          <p:cNvSpPr/>
          <p:nvPr/>
        </p:nvSpPr>
        <p:spPr>
          <a:xfrm>
            <a:off x="6846950" y="3986525"/>
            <a:ext cx="1484700" cy="23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1" name="Google Shape;1321;p54"/>
          <p:cNvCxnSpPr/>
          <p:nvPr/>
        </p:nvCxnSpPr>
        <p:spPr>
          <a:xfrm rot="10800000">
            <a:off x="6846825" y="3589015"/>
            <a:ext cx="0" cy="632400"/>
          </a:xfrm>
          <a:prstGeom prst="straightConnector1">
            <a:avLst/>
          </a:prstGeom>
          <a:noFill/>
          <a:ln w="9525" cap="flat" cmpd="sng">
            <a:solidFill>
              <a:schemeClr val="accent5"/>
            </a:solidFill>
            <a:prstDash val="solid"/>
            <a:round/>
            <a:headEnd type="none" w="sm" len="sm"/>
            <a:tailEnd type="none" w="sm" len="sm"/>
          </a:ln>
        </p:spPr>
      </p:cxnSp>
      <p:cxnSp>
        <p:nvCxnSpPr>
          <p:cNvPr id="1322" name="Google Shape;1322;p54"/>
          <p:cNvCxnSpPr/>
          <p:nvPr/>
        </p:nvCxnSpPr>
        <p:spPr>
          <a:xfrm rot="10800000">
            <a:off x="8331768" y="3986519"/>
            <a:ext cx="0" cy="632400"/>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54"/>
          <p:cNvSpPr/>
          <p:nvPr/>
        </p:nvSpPr>
        <p:spPr>
          <a:xfrm rot="10800000">
            <a:off x="6763433" y="3589015"/>
            <a:ext cx="166800" cy="165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rot="10800000">
            <a:off x="8243875" y="4495482"/>
            <a:ext cx="175800" cy="16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txBox="1"/>
          <p:nvPr/>
        </p:nvSpPr>
        <p:spPr>
          <a:xfrm>
            <a:off x="112200" y="3019425"/>
            <a:ext cx="1269900" cy="3963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6"/>
                </a:solidFill>
                <a:latin typeface="Abel"/>
                <a:ea typeface="Abel"/>
                <a:cs typeface="Abel"/>
                <a:sym typeface="Abel"/>
              </a:rPr>
              <a:t>Education</a:t>
            </a:r>
            <a:endParaRPr b="1">
              <a:solidFill>
                <a:schemeClr val="accent6"/>
              </a:solidFill>
              <a:latin typeface="Abel"/>
              <a:ea typeface="Abel"/>
              <a:cs typeface="Abel"/>
              <a:sym typeface="Abel"/>
            </a:endParaRPr>
          </a:p>
        </p:txBody>
      </p:sp>
      <p:sp>
        <p:nvSpPr>
          <p:cNvPr id="1326" name="Google Shape;1326;p54"/>
          <p:cNvSpPr txBox="1"/>
          <p:nvPr/>
        </p:nvSpPr>
        <p:spPr>
          <a:xfrm>
            <a:off x="1382100" y="4712250"/>
            <a:ext cx="12699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FFFF"/>
                </a:solidFill>
                <a:latin typeface="Abel"/>
                <a:ea typeface="Abel"/>
                <a:cs typeface="Abel"/>
                <a:sym typeface="Abel"/>
              </a:rPr>
              <a:t>Occupation</a:t>
            </a:r>
            <a:endParaRPr sz="1000" b="1">
              <a:solidFill>
                <a:srgbClr val="FFFFFF"/>
              </a:solidFill>
              <a:latin typeface="Abel"/>
              <a:ea typeface="Abel"/>
              <a:cs typeface="Abel"/>
              <a:sym typeface="Abel"/>
            </a:endParaRPr>
          </a:p>
        </p:txBody>
      </p:sp>
      <p:sp>
        <p:nvSpPr>
          <p:cNvPr id="1327" name="Google Shape;1327;p54"/>
          <p:cNvSpPr txBox="1"/>
          <p:nvPr/>
        </p:nvSpPr>
        <p:spPr>
          <a:xfrm>
            <a:off x="3106575" y="3132250"/>
            <a:ext cx="1104900" cy="3195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FFFFFF"/>
                </a:solidFill>
                <a:latin typeface="Abel"/>
                <a:ea typeface="Abel"/>
                <a:cs typeface="Abel"/>
                <a:sym typeface="Abel"/>
              </a:rPr>
              <a:t>Marital status</a:t>
            </a:r>
            <a:endParaRPr sz="900" b="1">
              <a:solidFill>
                <a:srgbClr val="FFFFFF"/>
              </a:solidFill>
              <a:latin typeface="Abel"/>
              <a:ea typeface="Abel"/>
              <a:cs typeface="Abel"/>
              <a:sym typeface="Abel"/>
            </a:endParaRPr>
          </a:p>
        </p:txBody>
      </p:sp>
      <p:sp>
        <p:nvSpPr>
          <p:cNvPr id="1328" name="Google Shape;1328;p54"/>
          <p:cNvSpPr txBox="1"/>
          <p:nvPr/>
        </p:nvSpPr>
        <p:spPr>
          <a:xfrm>
            <a:off x="4680282" y="4747200"/>
            <a:ext cx="955800" cy="3579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accent6"/>
                </a:solidFill>
                <a:latin typeface="Abel"/>
                <a:ea typeface="Abel"/>
                <a:cs typeface="Abel"/>
                <a:sym typeface="Abel"/>
              </a:rPr>
              <a:t>Area</a:t>
            </a:r>
            <a:endParaRPr sz="1100" b="1">
              <a:solidFill>
                <a:schemeClr val="accent6"/>
              </a:solidFill>
              <a:latin typeface="Abel"/>
              <a:ea typeface="Abel"/>
              <a:cs typeface="Abel"/>
              <a:sym typeface="Abel"/>
            </a:endParaRPr>
          </a:p>
        </p:txBody>
      </p:sp>
      <p:sp>
        <p:nvSpPr>
          <p:cNvPr id="1329" name="Google Shape;1329;p54"/>
          <p:cNvSpPr txBox="1"/>
          <p:nvPr/>
        </p:nvSpPr>
        <p:spPr>
          <a:xfrm>
            <a:off x="6211875" y="3141163"/>
            <a:ext cx="1269900" cy="367500"/>
          </a:xfrm>
          <a:prstGeom prst="rect">
            <a:avLst/>
          </a:prstGeom>
          <a:solidFill>
            <a:schemeClr val="accent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FFFFFF"/>
                </a:solidFill>
                <a:latin typeface="Abel"/>
                <a:ea typeface="Abel"/>
                <a:cs typeface="Abel"/>
                <a:sym typeface="Abel"/>
              </a:rPr>
              <a:t>Income</a:t>
            </a:r>
            <a:endParaRPr sz="1200" b="1">
              <a:solidFill>
                <a:srgbClr val="FFFFFF"/>
              </a:solidFill>
              <a:latin typeface="Abel"/>
              <a:ea typeface="Abel"/>
              <a:cs typeface="Abel"/>
              <a:sym typeface="Abel"/>
            </a:endParaRPr>
          </a:p>
        </p:txBody>
      </p:sp>
      <p:sp>
        <p:nvSpPr>
          <p:cNvPr id="1330" name="Google Shape;1330;p54"/>
          <p:cNvSpPr txBox="1"/>
          <p:nvPr/>
        </p:nvSpPr>
        <p:spPr>
          <a:xfrm>
            <a:off x="7541075" y="4680350"/>
            <a:ext cx="1484700" cy="39630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Abel"/>
                <a:ea typeface="Abel"/>
                <a:cs typeface="Abel"/>
                <a:sym typeface="Abel"/>
              </a:rPr>
              <a:t>Paternal Leave</a:t>
            </a:r>
            <a:endParaRPr b="1">
              <a:solidFill>
                <a:srgbClr val="FFFFFF"/>
              </a:solidFill>
              <a:latin typeface="Abel"/>
              <a:ea typeface="Abel"/>
              <a:cs typeface="Abel"/>
              <a:sym typeface="Abe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5"/>
          <p:cNvSpPr txBox="1">
            <a:spLocks noGrp="1"/>
          </p:cNvSpPr>
          <p:nvPr>
            <p:ph type="body" idx="1"/>
          </p:nvPr>
        </p:nvSpPr>
        <p:spPr>
          <a:xfrm>
            <a:off x="698700" y="1106250"/>
            <a:ext cx="7746600" cy="36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u="sng"/>
              <a:t>Demographics Used:</a:t>
            </a:r>
            <a:endParaRPr sz="1800" b="1" u="sng"/>
          </a:p>
          <a:p>
            <a:pPr marL="457200" lvl="0" indent="-342900" algn="l" rtl="0">
              <a:spcBef>
                <a:spcPts val="1600"/>
              </a:spcBef>
              <a:spcAft>
                <a:spcPts val="0"/>
              </a:spcAft>
              <a:buClr>
                <a:schemeClr val="dk1"/>
              </a:buClr>
              <a:buSzPts val="1800"/>
              <a:buChar char="●"/>
            </a:pPr>
            <a:r>
              <a:rPr lang="en" sz="1800" b="1"/>
              <a:t>Age</a:t>
            </a:r>
            <a:endParaRPr sz="1800" b="1"/>
          </a:p>
          <a:p>
            <a:pPr marL="457200" lvl="0" indent="-342900" algn="l" rtl="0">
              <a:spcBef>
                <a:spcPts val="0"/>
              </a:spcBef>
              <a:spcAft>
                <a:spcPts val="0"/>
              </a:spcAft>
              <a:buClr>
                <a:schemeClr val="dk1"/>
              </a:buClr>
              <a:buSzPts val="1800"/>
              <a:buChar char="●"/>
            </a:pPr>
            <a:r>
              <a:rPr lang="en" sz="1800" b="1"/>
              <a:t>Occupation</a:t>
            </a:r>
            <a:endParaRPr sz="1800" b="1"/>
          </a:p>
          <a:p>
            <a:pPr marL="457200" lvl="0" indent="-342900" algn="l" rtl="0">
              <a:spcBef>
                <a:spcPts val="0"/>
              </a:spcBef>
              <a:spcAft>
                <a:spcPts val="0"/>
              </a:spcAft>
              <a:buClr>
                <a:schemeClr val="dk1"/>
              </a:buClr>
              <a:buSzPts val="1800"/>
              <a:buChar char="●"/>
            </a:pPr>
            <a:r>
              <a:rPr lang="en" sz="1800" b="1"/>
              <a:t>Family Members</a:t>
            </a:r>
            <a:endParaRPr sz="1800" b="1"/>
          </a:p>
        </p:txBody>
      </p:sp>
      <p:pic>
        <p:nvPicPr>
          <p:cNvPr id="1336" name="Google Shape;1336;p55"/>
          <p:cNvPicPr preferRelativeResize="0"/>
          <p:nvPr/>
        </p:nvPicPr>
        <p:blipFill>
          <a:blip r:embed="rId3">
            <a:alphaModFix/>
          </a:blip>
          <a:stretch>
            <a:fillRect/>
          </a:stretch>
        </p:blipFill>
        <p:spPr>
          <a:xfrm>
            <a:off x="4228850" y="535850"/>
            <a:ext cx="4521675" cy="419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pic>
        <p:nvPicPr>
          <p:cNvPr id="1341" name="Google Shape;1341;p56"/>
          <p:cNvPicPr preferRelativeResize="0"/>
          <p:nvPr/>
        </p:nvPicPr>
        <p:blipFill>
          <a:blip r:embed="rId3">
            <a:alphaModFix/>
          </a:blip>
          <a:stretch>
            <a:fillRect/>
          </a:stretch>
        </p:blipFill>
        <p:spPr>
          <a:xfrm>
            <a:off x="1614075" y="1041675"/>
            <a:ext cx="6133451" cy="320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7"/>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Report</a:t>
            </a:r>
            <a:endParaRPr/>
          </a:p>
        </p:txBody>
      </p:sp>
      <p:pic>
        <p:nvPicPr>
          <p:cNvPr id="1347" name="Google Shape;1347;p57"/>
          <p:cNvPicPr preferRelativeResize="0"/>
          <p:nvPr/>
        </p:nvPicPr>
        <p:blipFill>
          <a:blip r:embed="rId3">
            <a:alphaModFix/>
          </a:blip>
          <a:stretch>
            <a:fillRect/>
          </a:stretch>
        </p:blipFill>
        <p:spPr>
          <a:xfrm>
            <a:off x="863400" y="1785824"/>
            <a:ext cx="7581900" cy="1724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58"/>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Interpretations</a:t>
            </a:r>
            <a:endParaRPr/>
          </a:p>
        </p:txBody>
      </p:sp>
      <p:sp>
        <p:nvSpPr>
          <p:cNvPr id="1353" name="Google Shape;1353;p58"/>
          <p:cNvSpPr txBox="1">
            <a:spLocks noGrp="1"/>
          </p:cNvSpPr>
          <p:nvPr>
            <p:ph type="body" idx="1"/>
          </p:nvPr>
        </p:nvSpPr>
        <p:spPr>
          <a:xfrm>
            <a:off x="698700" y="1106251"/>
            <a:ext cx="7746600" cy="328800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60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A person with family members less than 8 support paternal leave being made mandatory across all sectors.</a:t>
            </a:r>
            <a:endParaRPr sz="1400">
              <a:solidFill>
                <a:srgbClr val="695D46"/>
              </a:solidFill>
              <a:latin typeface="Open Sans"/>
              <a:ea typeface="Open Sans"/>
              <a:cs typeface="Open Sans"/>
              <a:sym typeface="Open Sans"/>
            </a:endParaRPr>
          </a:p>
          <a:p>
            <a:pPr marL="457200" lvl="0" indent="-317500" algn="l" rtl="0">
              <a:lnSpc>
                <a:spcPct val="120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A person with family members less than 8 and age less than 21 does not support paternity leave being made mandatory across all sectors.</a:t>
            </a:r>
            <a:endParaRPr sz="1400">
              <a:solidFill>
                <a:srgbClr val="695D46"/>
              </a:solidFill>
              <a:latin typeface="Open Sans"/>
              <a:ea typeface="Open Sans"/>
              <a:cs typeface="Open Sans"/>
              <a:sym typeface="Open Sans"/>
            </a:endParaRPr>
          </a:p>
          <a:p>
            <a:pPr marL="457200" lvl="0" indent="-317500" algn="l" rtl="0">
              <a:lnSpc>
                <a:spcPct val="120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A person with occupation who has worked before does not support paternity leave being made mandatory across all sectors.</a:t>
            </a:r>
            <a:endParaRPr sz="1400">
              <a:solidFill>
                <a:srgbClr val="695D46"/>
              </a:solidFill>
              <a:latin typeface="Open Sans"/>
              <a:ea typeface="Open Sans"/>
              <a:cs typeface="Open Sans"/>
              <a:sym typeface="Open Sans"/>
            </a:endParaRPr>
          </a:p>
          <a:p>
            <a:pPr marL="457200" lvl="0" indent="-317500" algn="l" rtl="0">
              <a:lnSpc>
                <a:spcPct val="120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A person with occupation  worked before and self employed supports paternity leave being made mandatory across all sectors.</a:t>
            </a:r>
            <a:endParaRPr sz="1400">
              <a:solidFill>
                <a:srgbClr val="695D46"/>
              </a:solidFill>
              <a:latin typeface="Open Sans"/>
              <a:ea typeface="Open Sans"/>
              <a:cs typeface="Open Sans"/>
              <a:sym typeface="Open Sans"/>
            </a:endParaRPr>
          </a:p>
          <a:p>
            <a:pPr marL="457200" lvl="0" indent="-317500" algn="l" rtl="0">
              <a:lnSpc>
                <a:spcPct val="120000"/>
              </a:lnSpc>
              <a:spcBef>
                <a:spcPts val="0"/>
              </a:spcBef>
              <a:spcAft>
                <a:spcPts val="0"/>
              </a:spcAft>
              <a:buClr>
                <a:srgbClr val="695D46"/>
              </a:buClr>
              <a:buSzPts val="1400"/>
              <a:buFont typeface="Open Sans"/>
              <a:buChar char="●"/>
            </a:pPr>
            <a:r>
              <a:rPr lang="en" sz="1400">
                <a:solidFill>
                  <a:srgbClr val="695D46"/>
                </a:solidFill>
                <a:latin typeface="Open Sans"/>
                <a:ea typeface="Open Sans"/>
                <a:cs typeface="Open Sans"/>
                <a:sym typeface="Open Sans"/>
              </a:rPr>
              <a:t>A person with occupation worked before and has family members less than 5 does not support paternity leave being made mandatory across all sectors.</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59"/>
          <p:cNvSpPr txBox="1">
            <a:spLocks noGrp="1"/>
          </p:cNvSpPr>
          <p:nvPr>
            <p:ph type="title"/>
          </p:nvPr>
        </p:nvSpPr>
        <p:spPr>
          <a:xfrm>
            <a:off x="970800" y="2406175"/>
            <a:ext cx="2273700" cy="6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RANDOM FOREST</a:t>
            </a:r>
            <a:endParaRPr sz="2600">
              <a:solidFill>
                <a:schemeClr val="dk1"/>
              </a:solidFill>
            </a:endParaRPr>
          </a:p>
        </p:txBody>
      </p:sp>
      <p:sp>
        <p:nvSpPr>
          <p:cNvPr id="1359" name="Google Shape;1359;p59"/>
          <p:cNvSpPr txBox="1">
            <a:spLocks noGrp="1"/>
          </p:cNvSpPr>
          <p:nvPr>
            <p:ph type="subTitle" idx="1"/>
          </p:nvPr>
        </p:nvSpPr>
        <p:spPr>
          <a:xfrm>
            <a:off x="970800" y="2929839"/>
            <a:ext cx="2273700" cy="641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solidFill>
                  <a:srgbClr val="000000"/>
                </a:solidFill>
              </a:rPr>
              <a:t>To study Gender Disparities based on roles performed by both men and women</a:t>
            </a:r>
            <a:endParaRPr sz="1800">
              <a:solidFill>
                <a:schemeClr val="dk1"/>
              </a:solidFill>
            </a:endParaRPr>
          </a:p>
        </p:txBody>
      </p:sp>
      <p:sp>
        <p:nvSpPr>
          <p:cNvPr id="1360" name="Google Shape;1360;p59"/>
          <p:cNvSpPr txBox="1">
            <a:spLocks noGrp="1"/>
          </p:cNvSpPr>
          <p:nvPr>
            <p:ph type="title" idx="2"/>
          </p:nvPr>
        </p:nvSpPr>
        <p:spPr>
          <a:xfrm>
            <a:off x="970800" y="1571953"/>
            <a:ext cx="1886400" cy="10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361" name="Google Shape;1361;p59"/>
          <p:cNvSpPr/>
          <p:nvPr/>
        </p:nvSpPr>
        <p:spPr>
          <a:xfrm>
            <a:off x="4163150" y="850575"/>
            <a:ext cx="4112700" cy="3658200"/>
          </a:xfrm>
          <a:prstGeom prst="ellipse">
            <a:avLst/>
          </a:prstGeom>
          <a:solidFill>
            <a:srgbClr val="FFF0DB">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59"/>
          <p:cNvGrpSpPr/>
          <p:nvPr/>
        </p:nvGrpSpPr>
        <p:grpSpPr>
          <a:xfrm>
            <a:off x="5893755" y="2971227"/>
            <a:ext cx="2045828" cy="709040"/>
            <a:chOff x="4290230" y="3320403"/>
            <a:chExt cx="1819970" cy="709040"/>
          </a:xfrm>
        </p:grpSpPr>
        <p:sp>
          <p:nvSpPr>
            <p:cNvPr id="1363" name="Google Shape;1363;p59"/>
            <p:cNvSpPr/>
            <p:nvPr/>
          </p:nvSpPr>
          <p:spPr>
            <a:xfrm flipH="1">
              <a:off x="4290230" y="3626845"/>
              <a:ext cx="1819970" cy="402498"/>
            </a:xfrm>
            <a:custGeom>
              <a:avLst/>
              <a:gdLst/>
              <a:ahLst/>
              <a:cxnLst/>
              <a:rect l="l" t="t" r="r" b="b"/>
              <a:pathLst>
                <a:path w="116777" h="25826" extrusionOk="0">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flipH="1">
              <a:off x="4290230" y="3825959"/>
              <a:ext cx="1819970" cy="203384"/>
            </a:xfrm>
            <a:custGeom>
              <a:avLst/>
              <a:gdLst/>
              <a:ahLst/>
              <a:cxnLst/>
              <a:rect l="l" t="t" r="r" b="b"/>
              <a:pathLst>
                <a:path w="116777" h="13050" extrusionOk="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flipH="1">
              <a:off x="5801227" y="3626945"/>
              <a:ext cx="256841" cy="402498"/>
            </a:xfrm>
            <a:custGeom>
              <a:avLst/>
              <a:gdLst/>
              <a:ahLst/>
              <a:cxnLst/>
              <a:rect l="l" t="t" r="r" b="b"/>
              <a:pathLst>
                <a:path w="16480" h="25826" extrusionOk="0">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flipH="1">
              <a:off x="5261254" y="3626945"/>
              <a:ext cx="256825" cy="402498"/>
            </a:xfrm>
            <a:custGeom>
              <a:avLst/>
              <a:gdLst/>
              <a:ahLst/>
              <a:cxnLst/>
              <a:rect l="l" t="t" r="r" b="b"/>
              <a:pathLst>
                <a:path w="16479" h="25826" extrusionOk="0">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flipH="1">
              <a:off x="4432178" y="3320403"/>
              <a:ext cx="1364062" cy="306557"/>
            </a:xfrm>
            <a:custGeom>
              <a:avLst/>
              <a:gdLst/>
              <a:ahLst/>
              <a:cxnLst/>
              <a:rect l="l" t="t" r="r" b="b"/>
              <a:pathLst>
                <a:path w="87524" h="19670" extrusionOk="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flipH="1">
              <a:off x="4432366" y="3482955"/>
              <a:ext cx="1363875" cy="144005"/>
            </a:xfrm>
            <a:custGeom>
              <a:avLst/>
              <a:gdLst/>
              <a:ahLst/>
              <a:cxnLst/>
              <a:rect l="l" t="t" r="r" b="b"/>
              <a:pathLst>
                <a:path w="87512" h="9240" extrusionOk="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flipH="1">
              <a:off x="4471702" y="3320403"/>
              <a:ext cx="195779" cy="306557"/>
            </a:xfrm>
            <a:custGeom>
              <a:avLst/>
              <a:gdLst/>
              <a:ahLst/>
              <a:cxnLst/>
              <a:rect l="l" t="t" r="r" b="b"/>
              <a:pathLst>
                <a:path w="12562" h="19670" extrusionOk="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flipH="1">
              <a:off x="4796244" y="3320403"/>
              <a:ext cx="195779" cy="306557"/>
            </a:xfrm>
            <a:custGeom>
              <a:avLst/>
              <a:gdLst/>
              <a:ahLst/>
              <a:cxnLst/>
              <a:rect l="l" t="t" r="r" b="b"/>
              <a:pathLst>
                <a:path w="12562" h="19670" extrusionOk="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flipH="1">
              <a:off x="4936879" y="3333934"/>
              <a:ext cx="773608" cy="279470"/>
            </a:xfrm>
            <a:custGeom>
              <a:avLst/>
              <a:gdLst/>
              <a:ahLst/>
              <a:cxnLst/>
              <a:rect l="l" t="t" r="r" b="b"/>
              <a:pathLst>
                <a:path w="49638" h="17932" extrusionOk="0">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5022925" y="3334350"/>
              <a:ext cx="690600" cy="280200"/>
            </a:xfrm>
            <a:prstGeom prst="rect">
              <a:avLst/>
            </a:pr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flipH="1">
              <a:off x="5031398" y="3592972"/>
              <a:ext cx="682140" cy="16"/>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flipH="1">
              <a:off x="5031398" y="3570904"/>
              <a:ext cx="682140" cy="0"/>
            </a:xfrm>
            <a:custGeom>
              <a:avLst/>
              <a:gdLst/>
              <a:ahLst/>
              <a:cxnLst/>
              <a:rect l="l" t="t" r="r" b="b"/>
              <a:pathLst>
                <a:path w="43769"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flipH="1">
              <a:off x="5031398" y="3549007"/>
              <a:ext cx="682140" cy="16"/>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flipH="1">
              <a:off x="5031398" y="3526923"/>
              <a:ext cx="682140" cy="16"/>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flipH="1">
              <a:off x="5031398" y="3505026"/>
              <a:ext cx="682140" cy="16"/>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9"/>
            <p:cNvSpPr/>
            <p:nvPr/>
          </p:nvSpPr>
          <p:spPr>
            <a:xfrm flipH="1">
              <a:off x="5031398" y="3482942"/>
              <a:ext cx="682140" cy="16"/>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9"/>
            <p:cNvSpPr/>
            <p:nvPr/>
          </p:nvSpPr>
          <p:spPr>
            <a:xfrm flipH="1">
              <a:off x="5031398" y="3460858"/>
              <a:ext cx="682140" cy="16"/>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flipH="1">
              <a:off x="5031398" y="3438961"/>
              <a:ext cx="682140" cy="16"/>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9"/>
            <p:cNvSpPr/>
            <p:nvPr/>
          </p:nvSpPr>
          <p:spPr>
            <a:xfrm flipH="1">
              <a:off x="5031398" y="3416878"/>
              <a:ext cx="682140" cy="16"/>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9"/>
            <p:cNvSpPr/>
            <p:nvPr/>
          </p:nvSpPr>
          <p:spPr>
            <a:xfrm flipH="1">
              <a:off x="5031398" y="3394981"/>
              <a:ext cx="682140" cy="16"/>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9"/>
            <p:cNvSpPr/>
            <p:nvPr/>
          </p:nvSpPr>
          <p:spPr>
            <a:xfrm flipH="1">
              <a:off x="5031398" y="3372912"/>
              <a:ext cx="682140" cy="16"/>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flipH="1">
              <a:off x="5031398" y="3351015"/>
              <a:ext cx="682140" cy="16"/>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flipH="1">
              <a:off x="5228227" y="3644900"/>
              <a:ext cx="106523" cy="366599"/>
            </a:xfrm>
            <a:custGeom>
              <a:avLst/>
              <a:gdLst/>
              <a:ahLst/>
              <a:cxnLst/>
              <a:rect l="l" t="t" r="r" b="b"/>
              <a:pathLst>
                <a:path w="6835" h="22802" extrusionOk="0">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9"/>
            <p:cNvSpPr/>
            <p:nvPr/>
          </p:nvSpPr>
          <p:spPr>
            <a:xfrm>
              <a:off x="4312650" y="3644750"/>
              <a:ext cx="916800" cy="366600"/>
            </a:xfrm>
            <a:prstGeom prst="rect">
              <a:avLst/>
            </a:pr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9"/>
            <p:cNvSpPr/>
            <p:nvPr/>
          </p:nvSpPr>
          <p:spPr>
            <a:xfrm flipH="1">
              <a:off x="4312612" y="3987034"/>
              <a:ext cx="919089" cy="16"/>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9"/>
            <p:cNvSpPr/>
            <p:nvPr/>
          </p:nvSpPr>
          <p:spPr>
            <a:xfrm flipH="1">
              <a:off x="4312612" y="3958093"/>
              <a:ext cx="919089" cy="16"/>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9"/>
            <p:cNvSpPr/>
            <p:nvPr/>
          </p:nvSpPr>
          <p:spPr>
            <a:xfrm flipH="1">
              <a:off x="4312612" y="3929323"/>
              <a:ext cx="919089" cy="16"/>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9"/>
            <p:cNvSpPr/>
            <p:nvPr/>
          </p:nvSpPr>
          <p:spPr>
            <a:xfrm flipH="1">
              <a:off x="4312612" y="3900381"/>
              <a:ext cx="919089" cy="16"/>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flipH="1">
              <a:off x="4312612" y="3871439"/>
              <a:ext cx="919089" cy="16"/>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9"/>
            <p:cNvSpPr/>
            <p:nvPr/>
          </p:nvSpPr>
          <p:spPr>
            <a:xfrm flipH="1">
              <a:off x="4312612" y="3842482"/>
              <a:ext cx="919089" cy="16"/>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9"/>
            <p:cNvSpPr/>
            <p:nvPr/>
          </p:nvSpPr>
          <p:spPr>
            <a:xfrm flipH="1">
              <a:off x="4312612" y="3813727"/>
              <a:ext cx="919089" cy="16"/>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9"/>
            <p:cNvSpPr/>
            <p:nvPr/>
          </p:nvSpPr>
          <p:spPr>
            <a:xfrm flipH="1">
              <a:off x="4312612" y="3784786"/>
              <a:ext cx="919089" cy="0"/>
            </a:xfrm>
            <a:custGeom>
              <a:avLst/>
              <a:gdLst/>
              <a:ahLst/>
              <a:cxnLst/>
              <a:rect l="l" t="t" r="r" b="b"/>
              <a:pathLst>
                <a:path w="5746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flipH="1">
              <a:off x="4312612" y="3755829"/>
              <a:ext cx="919089" cy="16"/>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9"/>
            <p:cNvSpPr/>
            <p:nvPr/>
          </p:nvSpPr>
          <p:spPr>
            <a:xfrm flipH="1">
              <a:off x="4312612" y="3726887"/>
              <a:ext cx="919089" cy="16"/>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flipH="1">
              <a:off x="4312612" y="3698117"/>
              <a:ext cx="919089" cy="16"/>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flipH="1">
              <a:off x="4312612" y="3669175"/>
              <a:ext cx="919089" cy="16"/>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59"/>
          <p:cNvGrpSpPr/>
          <p:nvPr/>
        </p:nvGrpSpPr>
        <p:grpSpPr>
          <a:xfrm>
            <a:off x="4470175" y="1618573"/>
            <a:ext cx="2984101" cy="2043755"/>
            <a:chOff x="3023813" y="1967749"/>
            <a:chExt cx="2654658" cy="2043755"/>
          </a:xfrm>
        </p:grpSpPr>
        <p:sp>
          <p:nvSpPr>
            <p:cNvPr id="1400" name="Google Shape;1400;p59"/>
            <p:cNvSpPr/>
            <p:nvPr/>
          </p:nvSpPr>
          <p:spPr>
            <a:xfrm flipH="1">
              <a:off x="3046084" y="2251287"/>
              <a:ext cx="683979" cy="996271"/>
            </a:xfrm>
            <a:custGeom>
              <a:avLst/>
              <a:gdLst/>
              <a:ahLst/>
              <a:cxnLst/>
              <a:rect l="l" t="t" r="r" b="b"/>
              <a:pathLst>
                <a:path w="43887" h="63925" fill="none" extrusionOk="0">
                  <a:moveTo>
                    <a:pt x="0" y="63925"/>
                  </a:moveTo>
                  <a:lnTo>
                    <a:pt x="43887" y="63925"/>
                  </a:lnTo>
                  <a:lnTo>
                    <a:pt x="21944" y="0"/>
                  </a:lnTo>
                  <a:close/>
                </a:path>
              </a:pathLst>
            </a:custGeom>
            <a:noFill/>
            <a:ln w="23225" cap="rnd" cmpd="sng">
              <a:solidFill>
                <a:srgbClr val="F277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9"/>
            <p:cNvSpPr/>
            <p:nvPr/>
          </p:nvSpPr>
          <p:spPr>
            <a:xfrm flipH="1">
              <a:off x="4970146" y="2251287"/>
              <a:ext cx="683979" cy="996271"/>
            </a:xfrm>
            <a:custGeom>
              <a:avLst/>
              <a:gdLst/>
              <a:ahLst/>
              <a:cxnLst/>
              <a:rect l="l" t="t" r="r" b="b"/>
              <a:pathLst>
                <a:path w="43887" h="63925" fill="none" extrusionOk="0">
                  <a:moveTo>
                    <a:pt x="1" y="63925"/>
                  </a:moveTo>
                  <a:lnTo>
                    <a:pt x="43887" y="63925"/>
                  </a:lnTo>
                  <a:lnTo>
                    <a:pt x="21944" y="0"/>
                  </a:lnTo>
                  <a:close/>
                </a:path>
              </a:pathLst>
            </a:custGeom>
            <a:noFill/>
            <a:ln w="23225" cap="rnd" cmpd="sng">
              <a:solidFill>
                <a:srgbClr val="F277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9"/>
            <p:cNvSpPr/>
            <p:nvPr/>
          </p:nvSpPr>
          <p:spPr>
            <a:xfrm flipH="1">
              <a:off x="3287121" y="2074241"/>
              <a:ext cx="2112968" cy="348075"/>
            </a:xfrm>
            <a:custGeom>
              <a:avLst/>
              <a:gdLst/>
              <a:ahLst/>
              <a:cxnLst/>
              <a:rect l="l" t="t" r="r" b="b"/>
              <a:pathLst>
                <a:path w="135577" h="22334" extrusionOk="0">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flipH="1">
              <a:off x="4380612" y="2192516"/>
              <a:ext cx="1019119" cy="223738"/>
            </a:xfrm>
            <a:custGeom>
              <a:avLst/>
              <a:gdLst/>
              <a:ahLst/>
              <a:cxnLst/>
              <a:rect l="l" t="t" r="r" b="b"/>
              <a:pathLst>
                <a:path w="65391" h="14356" extrusionOk="0">
                  <a:moveTo>
                    <a:pt x="38975" y="1"/>
                  </a:moveTo>
                  <a:cubicBezTo>
                    <a:pt x="30338" y="1"/>
                    <a:pt x="21262" y="2926"/>
                    <a:pt x="14467" y="4676"/>
                  </a:cubicBezTo>
                  <a:cubicBezTo>
                    <a:pt x="12683" y="5137"/>
                    <a:pt x="10969" y="5324"/>
                    <a:pt x="9361" y="5324"/>
                  </a:cubicBezTo>
                  <a:cubicBezTo>
                    <a:pt x="5443" y="5324"/>
                    <a:pt x="2154" y="4211"/>
                    <a:pt x="1" y="3223"/>
                  </a:cubicBezTo>
                  <a:lnTo>
                    <a:pt x="1" y="3223"/>
                  </a:lnTo>
                  <a:cubicBezTo>
                    <a:pt x="84" y="3842"/>
                    <a:pt x="501" y="4402"/>
                    <a:pt x="1132" y="4640"/>
                  </a:cubicBezTo>
                  <a:lnTo>
                    <a:pt x="2144" y="5009"/>
                  </a:lnTo>
                  <a:cubicBezTo>
                    <a:pt x="2501" y="5128"/>
                    <a:pt x="2906" y="5247"/>
                    <a:pt x="3299" y="5355"/>
                  </a:cubicBezTo>
                  <a:cubicBezTo>
                    <a:pt x="4073" y="5557"/>
                    <a:pt x="4823" y="5736"/>
                    <a:pt x="5585" y="5878"/>
                  </a:cubicBezTo>
                  <a:cubicBezTo>
                    <a:pt x="7121" y="6152"/>
                    <a:pt x="8669" y="6295"/>
                    <a:pt x="10205" y="6331"/>
                  </a:cubicBezTo>
                  <a:cubicBezTo>
                    <a:pt x="10604" y="6343"/>
                    <a:pt x="11002" y="6349"/>
                    <a:pt x="11400" y="6349"/>
                  </a:cubicBezTo>
                  <a:cubicBezTo>
                    <a:pt x="14076" y="6349"/>
                    <a:pt x="16722" y="6080"/>
                    <a:pt x="19313" y="5676"/>
                  </a:cubicBezTo>
                  <a:cubicBezTo>
                    <a:pt x="20063" y="5557"/>
                    <a:pt x="20801" y="5426"/>
                    <a:pt x="21527" y="5295"/>
                  </a:cubicBezTo>
                  <a:lnTo>
                    <a:pt x="23694" y="4878"/>
                  </a:lnTo>
                  <a:lnTo>
                    <a:pt x="27909" y="4045"/>
                  </a:lnTo>
                  <a:cubicBezTo>
                    <a:pt x="30671" y="3521"/>
                    <a:pt x="33338" y="3092"/>
                    <a:pt x="35886" y="2961"/>
                  </a:cubicBezTo>
                  <a:cubicBezTo>
                    <a:pt x="36517" y="2926"/>
                    <a:pt x="37148" y="2914"/>
                    <a:pt x="37780" y="2914"/>
                  </a:cubicBezTo>
                  <a:lnTo>
                    <a:pt x="38232" y="2914"/>
                  </a:lnTo>
                  <a:lnTo>
                    <a:pt x="38470" y="2926"/>
                  </a:lnTo>
                  <a:lnTo>
                    <a:pt x="38637" y="2926"/>
                  </a:lnTo>
                  <a:cubicBezTo>
                    <a:pt x="38982" y="2938"/>
                    <a:pt x="39375" y="2950"/>
                    <a:pt x="39685" y="2973"/>
                  </a:cubicBezTo>
                  <a:lnTo>
                    <a:pt x="40542" y="3045"/>
                  </a:lnTo>
                  <a:cubicBezTo>
                    <a:pt x="40839" y="3092"/>
                    <a:pt x="41149" y="3104"/>
                    <a:pt x="41459" y="3152"/>
                  </a:cubicBezTo>
                  <a:cubicBezTo>
                    <a:pt x="42066" y="3235"/>
                    <a:pt x="42673" y="3319"/>
                    <a:pt x="43280" y="3438"/>
                  </a:cubicBezTo>
                  <a:cubicBezTo>
                    <a:pt x="45709" y="3890"/>
                    <a:pt x="48102" y="4604"/>
                    <a:pt x="50412" y="5521"/>
                  </a:cubicBezTo>
                  <a:lnTo>
                    <a:pt x="51281" y="5878"/>
                  </a:lnTo>
                  <a:lnTo>
                    <a:pt x="51698" y="6069"/>
                  </a:lnTo>
                  <a:lnTo>
                    <a:pt x="51912" y="6164"/>
                  </a:lnTo>
                  <a:lnTo>
                    <a:pt x="52019" y="6212"/>
                  </a:lnTo>
                  <a:lnTo>
                    <a:pt x="52067" y="6236"/>
                  </a:lnTo>
                  <a:lnTo>
                    <a:pt x="52079" y="6236"/>
                  </a:lnTo>
                  <a:cubicBezTo>
                    <a:pt x="52388" y="6379"/>
                    <a:pt x="52758" y="6545"/>
                    <a:pt x="53031" y="6676"/>
                  </a:cubicBezTo>
                  <a:lnTo>
                    <a:pt x="53817" y="7069"/>
                  </a:lnTo>
                  <a:cubicBezTo>
                    <a:pt x="54936" y="7641"/>
                    <a:pt x="56032" y="8260"/>
                    <a:pt x="57115" y="8915"/>
                  </a:cubicBezTo>
                  <a:cubicBezTo>
                    <a:pt x="59294" y="10224"/>
                    <a:pt x="61413" y="11724"/>
                    <a:pt x="63509" y="13344"/>
                  </a:cubicBezTo>
                  <a:lnTo>
                    <a:pt x="63521" y="13344"/>
                  </a:lnTo>
                  <a:lnTo>
                    <a:pt x="63533" y="13356"/>
                  </a:lnTo>
                  <a:cubicBezTo>
                    <a:pt x="64104" y="13784"/>
                    <a:pt x="64723" y="14118"/>
                    <a:pt x="65390" y="14356"/>
                  </a:cubicBezTo>
                  <a:lnTo>
                    <a:pt x="65390" y="11189"/>
                  </a:lnTo>
                  <a:cubicBezTo>
                    <a:pt x="65390" y="11189"/>
                    <a:pt x="60199" y="6069"/>
                    <a:pt x="49162" y="1747"/>
                  </a:cubicBezTo>
                  <a:cubicBezTo>
                    <a:pt x="45963" y="490"/>
                    <a:pt x="42506" y="1"/>
                    <a:pt x="38975"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flipH="1">
              <a:off x="3290270" y="2192516"/>
              <a:ext cx="1018916" cy="223738"/>
            </a:xfrm>
            <a:custGeom>
              <a:avLst/>
              <a:gdLst/>
              <a:ahLst/>
              <a:cxnLst/>
              <a:rect l="l" t="t" r="r" b="b"/>
              <a:pathLst>
                <a:path w="65378" h="14356" extrusionOk="0">
                  <a:moveTo>
                    <a:pt x="26405" y="1"/>
                  </a:moveTo>
                  <a:cubicBezTo>
                    <a:pt x="22873" y="1"/>
                    <a:pt x="19415" y="490"/>
                    <a:pt x="16216" y="1747"/>
                  </a:cubicBezTo>
                  <a:cubicBezTo>
                    <a:pt x="5191" y="6069"/>
                    <a:pt x="0" y="11189"/>
                    <a:pt x="0" y="11189"/>
                  </a:cubicBezTo>
                  <a:lnTo>
                    <a:pt x="0" y="14356"/>
                  </a:lnTo>
                  <a:cubicBezTo>
                    <a:pt x="655" y="14118"/>
                    <a:pt x="1286" y="13784"/>
                    <a:pt x="1857" y="13356"/>
                  </a:cubicBezTo>
                  <a:lnTo>
                    <a:pt x="1869" y="13344"/>
                  </a:lnTo>
                  <a:cubicBezTo>
                    <a:pt x="3977" y="11724"/>
                    <a:pt x="6096" y="10224"/>
                    <a:pt x="8263" y="8915"/>
                  </a:cubicBezTo>
                  <a:cubicBezTo>
                    <a:pt x="9346" y="8260"/>
                    <a:pt x="10454" y="7641"/>
                    <a:pt x="11573" y="7069"/>
                  </a:cubicBezTo>
                  <a:lnTo>
                    <a:pt x="12359" y="6676"/>
                  </a:lnTo>
                  <a:cubicBezTo>
                    <a:pt x="12633" y="6545"/>
                    <a:pt x="13002" y="6379"/>
                    <a:pt x="13311" y="6236"/>
                  </a:cubicBezTo>
                  <a:lnTo>
                    <a:pt x="13323" y="6236"/>
                  </a:lnTo>
                  <a:lnTo>
                    <a:pt x="13371" y="6212"/>
                  </a:lnTo>
                  <a:lnTo>
                    <a:pt x="13478" y="6164"/>
                  </a:lnTo>
                  <a:lnTo>
                    <a:pt x="13680" y="6069"/>
                  </a:lnTo>
                  <a:lnTo>
                    <a:pt x="14109" y="5878"/>
                  </a:lnTo>
                  <a:lnTo>
                    <a:pt x="14978" y="5521"/>
                  </a:lnTo>
                  <a:cubicBezTo>
                    <a:pt x="17276" y="4604"/>
                    <a:pt x="19681" y="3890"/>
                    <a:pt x="22110" y="3438"/>
                  </a:cubicBezTo>
                  <a:cubicBezTo>
                    <a:pt x="22717" y="3319"/>
                    <a:pt x="23324" y="3235"/>
                    <a:pt x="23932" y="3152"/>
                  </a:cubicBezTo>
                  <a:cubicBezTo>
                    <a:pt x="24241" y="3104"/>
                    <a:pt x="24551" y="3092"/>
                    <a:pt x="24848" y="3045"/>
                  </a:cubicBezTo>
                  <a:lnTo>
                    <a:pt x="25694" y="2973"/>
                  </a:lnTo>
                  <a:cubicBezTo>
                    <a:pt x="26015" y="2950"/>
                    <a:pt x="26408" y="2938"/>
                    <a:pt x="26753" y="2926"/>
                  </a:cubicBezTo>
                  <a:lnTo>
                    <a:pt x="26920" y="2926"/>
                  </a:lnTo>
                  <a:lnTo>
                    <a:pt x="27146" y="2914"/>
                  </a:lnTo>
                  <a:lnTo>
                    <a:pt x="27611" y="2914"/>
                  </a:lnTo>
                  <a:cubicBezTo>
                    <a:pt x="28230" y="2914"/>
                    <a:pt x="28861" y="2926"/>
                    <a:pt x="29504" y="2961"/>
                  </a:cubicBezTo>
                  <a:cubicBezTo>
                    <a:pt x="32052" y="3092"/>
                    <a:pt x="34719" y="3521"/>
                    <a:pt x="37481" y="4045"/>
                  </a:cubicBezTo>
                  <a:lnTo>
                    <a:pt x="41696" y="4878"/>
                  </a:lnTo>
                  <a:lnTo>
                    <a:pt x="43863" y="5295"/>
                  </a:lnTo>
                  <a:cubicBezTo>
                    <a:pt x="44589" y="5426"/>
                    <a:pt x="45327" y="5557"/>
                    <a:pt x="46077" y="5676"/>
                  </a:cubicBezTo>
                  <a:cubicBezTo>
                    <a:pt x="48668" y="6080"/>
                    <a:pt x="51314" y="6349"/>
                    <a:pt x="53982" y="6349"/>
                  </a:cubicBezTo>
                  <a:cubicBezTo>
                    <a:pt x="54379" y="6349"/>
                    <a:pt x="54776" y="6343"/>
                    <a:pt x="55174" y="6331"/>
                  </a:cubicBezTo>
                  <a:cubicBezTo>
                    <a:pt x="56721" y="6295"/>
                    <a:pt x="58269" y="6152"/>
                    <a:pt x="59805" y="5878"/>
                  </a:cubicBezTo>
                  <a:cubicBezTo>
                    <a:pt x="60567" y="5736"/>
                    <a:pt x="61317" y="5557"/>
                    <a:pt x="62091" y="5355"/>
                  </a:cubicBezTo>
                  <a:cubicBezTo>
                    <a:pt x="62484" y="5247"/>
                    <a:pt x="62889" y="5128"/>
                    <a:pt x="63246" y="5009"/>
                  </a:cubicBezTo>
                  <a:lnTo>
                    <a:pt x="64258" y="4640"/>
                  </a:lnTo>
                  <a:cubicBezTo>
                    <a:pt x="64889" y="4402"/>
                    <a:pt x="65306" y="3842"/>
                    <a:pt x="65377" y="3223"/>
                  </a:cubicBezTo>
                  <a:lnTo>
                    <a:pt x="65377" y="3223"/>
                  </a:lnTo>
                  <a:cubicBezTo>
                    <a:pt x="63233" y="4211"/>
                    <a:pt x="59946" y="5324"/>
                    <a:pt x="56029" y="5324"/>
                  </a:cubicBezTo>
                  <a:cubicBezTo>
                    <a:pt x="54421" y="5324"/>
                    <a:pt x="52707" y="5137"/>
                    <a:pt x="50923" y="4676"/>
                  </a:cubicBezTo>
                  <a:cubicBezTo>
                    <a:pt x="44128" y="2926"/>
                    <a:pt x="35047" y="1"/>
                    <a:pt x="26405"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flipH="1">
              <a:off x="3871076" y="3810535"/>
              <a:ext cx="948410" cy="100586"/>
            </a:xfrm>
            <a:custGeom>
              <a:avLst/>
              <a:gdLst/>
              <a:ahLst/>
              <a:cxnLst/>
              <a:rect l="l" t="t" r="r" b="b"/>
              <a:pathLst>
                <a:path w="60854" h="6454" extrusionOk="0">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flipH="1">
              <a:off x="3716878" y="3911105"/>
              <a:ext cx="1256806" cy="100399"/>
            </a:xfrm>
            <a:custGeom>
              <a:avLst/>
              <a:gdLst/>
              <a:ahLst/>
              <a:cxnLst/>
              <a:rect l="l" t="t" r="r" b="b"/>
              <a:pathLst>
                <a:path w="80642" h="6442" extrusionOk="0">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p:nvPr/>
          </p:nvSpPr>
          <p:spPr>
            <a:xfrm flipH="1">
              <a:off x="4123070" y="2963818"/>
              <a:ext cx="457591" cy="846733"/>
            </a:xfrm>
            <a:custGeom>
              <a:avLst/>
              <a:gdLst/>
              <a:ahLst/>
              <a:cxnLst/>
              <a:rect l="l" t="t" r="r" b="b"/>
              <a:pathLst>
                <a:path w="29361" h="54330" extrusionOk="0">
                  <a:moveTo>
                    <a:pt x="9299" y="1"/>
                  </a:moveTo>
                  <a:cubicBezTo>
                    <a:pt x="9299" y="1"/>
                    <a:pt x="0" y="43518"/>
                    <a:pt x="9299" y="54329"/>
                  </a:cubicBezTo>
                  <a:lnTo>
                    <a:pt x="20908" y="54329"/>
                  </a:lnTo>
                  <a:cubicBezTo>
                    <a:pt x="21336" y="53829"/>
                    <a:pt x="21729" y="53269"/>
                    <a:pt x="22074" y="52626"/>
                  </a:cubicBezTo>
                  <a:cubicBezTo>
                    <a:pt x="29361" y="39601"/>
                    <a:pt x="20908" y="1"/>
                    <a:pt x="20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flipH="1">
              <a:off x="4123070" y="2963818"/>
              <a:ext cx="156801" cy="820192"/>
            </a:xfrm>
            <a:custGeom>
              <a:avLst/>
              <a:gdLst/>
              <a:ahLst/>
              <a:cxnLst/>
              <a:rect l="l" t="t" r="r" b="b"/>
              <a:pathLst>
                <a:path w="10061" h="52627" extrusionOk="0">
                  <a:moveTo>
                    <a:pt x="0" y="1"/>
                  </a:moveTo>
                  <a:cubicBezTo>
                    <a:pt x="6644" y="33136"/>
                    <a:pt x="2441" y="52567"/>
                    <a:pt x="2441" y="52567"/>
                  </a:cubicBezTo>
                  <a:lnTo>
                    <a:pt x="2774" y="52626"/>
                  </a:lnTo>
                  <a:cubicBezTo>
                    <a:pt x="10061" y="39601"/>
                    <a:pt x="1608" y="1"/>
                    <a:pt x="1608"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flipH="1">
              <a:off x="4265018" y="2275210"/>
              <a:ext cx="160525" cy="688623"/>
            </a:xfrm>
            <a:custGeom>
              <a:avLst/>
              <a:gdLst/>
              <a:ahLst/>
              <a:cxnLst/>
              <a:rect l="l" t="t" r="r" b="b"/>
              <a:pathLst>
                <a:path w="10300" h="44185" extrusionOk="0">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flipH="1">
              <a:off x="4241079" y="2363546"/>
              <a:ext cx="104295" cy="600287"/>
            </a:xfrm>
            <a:custGeom>
              <a:avLst/>
              <a:gdLst/>
              <a:ahLst/>
              <a:cxnLst/>
              <a:rect l="l" t="t" r="r" b="b"/>
              <a:pathLst>
                <a:path w="6692" h="38517" extrusionOk="0">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flipH="1">
              <a:off x="4057192" y="3710137"/>
              <a:ext cx="576364" cy="100414"/>
            </a:xfrm>
            <a:custGeom>
              <a:avLst/>
              <a:gdLst/>
              <a:ahLst/>
              <a:cxnLst/>
              <a:rect l="l" t="t" r="r" b="b"/>
              <a:pathLst>
                <a:path w="36982" h="6443" extrusionOk="0">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9"/>
            <p:cNvSpPr/>
            <p:nvPr/>
          </p:nvSpPr>
          <p:spPr>
            <a:xfrm flipH="1">
              <a:off x="4950137" y="3232877"/>
              <a:ext cx="728334" cy="174256"/>
            </a:xfrm>
            <a:custGeom>
              <a:avLst/>
              <a:gdLst/>
              <a:ahLst/>
              <a:cxnLst/>
              <a:rect l="l" t="t" r="r" b="b"/>
              <a:pathLst>
                <a:path w="46733" h="11181" extrusionOk="0">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flipH="1">
              <a:off x="3023813" y="3232877"/>
              <a:ext cx="728334" cy="174256"/>
            </a:xfrm>
            <a:custGeom>
              <a:avLst/>
              <a:gdLst/>
              <a:ahLst/>
              <a:cxnLst/>
              <a:rect l="l" t="t" r="r" b="b"/>
              <a:pathLst>
                <a:path w="46733" h="11181" extrusionOk="0">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flipH="1">
              <a:off x="4175763" y="1967749"/>
              <a:ext cx="339036" cy="451295"/>
            </a:xfrm>
            <a:custGeom>
              <a:avLst/>
              <a:gdLst/>
              <a:ahLst/>
              <a:cxnLst/>
              <a:rect l="l" t="t" r="r" b="b"/>
              <a:pathLst>
                <a:path w="21754" h="28957" extrusionOk="0">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flipH="1">
              <a:off x="4206746" y="2867705"/>
              <a:ext cx="277055" cy="192257"/>
            </a:xfrm>
            <a:custGeom>
              <a:avLst/>
              <a:gdLst/>
              <a:ahLst/>
              <a:cxnLst/>
              <a:rect l="l" t="t" r="r" b="b"/>
              <a:pathLst>
                <a:path w="17777" h="12336" extrusionOk="0">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flipH="1">
              <a:off x="4258519" y="2188370"/>
              <a:ext cx="173508" cy="173523"/>
            </a:xfrm>
            <a:custGeom>
              <a:avLst/>
              <a:gdLst/>
              <a:ahLst/>
              <a:cxnLst/>
              <a:rect l="l" t="t" r="r" b="b"/>
              <a:pathLst>
                <a:path w="11133" h="11134" fill="none" extrusionOk="0">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flipH="1">
              <a:off x="3023813" y="3232877"/>
              <a:ext cx="527926" cy="174256"/>
            </a:xfrm>
            <a:custGeom>
              <a:avLst/>
              <a:gdLst/>
              <a:ahLst/>
              <a:cxnLst/>
              <a:rect l="l" t="t" r="r" b="b"/>
              <a:pathLst>
                <a:path w="33874" h="11181" extrusionOk="0">
                  <a:moveTo>
                    <a:pt x="30826" y="1"/>
                  </a:moveTo>
                  <a:cubicBezTo>
                    <a:pt x="23261" y="8524"/>
                    <a:pt x="13356" y="10169"/>
                    <a:pt x="6834"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flipH="1">
              <a:off x="4947875" y="3232877"/>
              <a:ext cx="527926" cy="174256"/>
            </a:xfrm>
            <a:custGeom>
              <a:avLst/>
              <a:gdLst/>
              <a:ahLst/>
              <a:cxnLst/>
              <a:rect l="l" t="t" r="r" b="b"/>
              <a:pathLst>
                <a:path w="33874" h="11181" extrusionOk="0">
                  <a:moveTo>
                    <a:pt x="30838" y="1"/>
                  </a:moveTo>
                  <a:cubicBezTo>
                    <a:pt x="23266" y="8524"/>
                    <a:pt x="13357" y="10169"/>
                    <a:pt x="6835"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4"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9"/>
            <p:cNvSpPr/>
            <p:nvPr/>
          </p:nvSpPr>
          <p:spPr>
            <a:xfrm flipH="1">
              <a:off x="4206746" y="2904626"/>
              <a:ext cx="192070" cy="155336"/>
            </a:xfrm>
            <a:custGeom>
              <a:avLst/>
              <a:gdLst/>
              <a:ahLst/>
              <a:cxnLst/>
              <a:rect l="l" t="t" r="r" b="b"/>
              <a:pathLst>
                <a:path w="12324" h="9967" extrusionOk="0">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flipH="1">
              <a:off x="4210455" y="2352044"/>
              <a:ext cx="269449" cy="114316"/>
            </a:xfrm>
            <a:custGeom>
              <a:avLst/>
              <a:gdLst/>
              <a:ahLst/>
              <a:cxnLst/>
              <a:rect l="l" t="t" r="r" b="b"/>
              <a:pathLst>
                <a:path w="17289" h="7335" extrusionOk="0">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rgbClr val="F2777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60"/>
          <p:cNvSpPr txBox="1">
            <a:spLocks noGrp="1"/>
          </p:cNvSpPr>
          <p:nvPr>
            <p:ph type="title"/>
          </p:nvPr>
        </p:nvSpPr>
        <p:spPr>
          <a:xfrm>
            <a:off x="316275" y="201450"/>
            <a:ext cx="3846900" cy="95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2"/>
                </a:solidFill>
              </a:rPr>
              <a:t>What is </a:t>
            </a:r>
            <a:r>
              <a:rPr lang="en" sz="3200"/>
              <a:t>Random Forest?</a:t>
            </a:r>
            <a:endParaRPr sz="3200"/>
          </a:p>
        </p:txBody>
      </p:sp>
      <p:sp>
        <p:nvSpPr>
          <p:cNvPr id="1426" name="Google Shape;1426;p60"/>
          <p:cNvSpPr txBox="1">
            <a:spLocks noGrp="1"/>
          </p:cNvSpPr>
          <p:nvPr>
            <p:ph type="body" idx="1"/>
          </p:nvPr>
        </p:nvSpPr>
        <p:spPr>
          <a:xfrm>
            <a:off x="316275" y="1154850"/>
            <a:ext cx="3626100" cy="3276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800"/>
              <a:t>Random forest is a supervised learning algorithm. The "forest" it builds, is an ensemble of decision trees, usually trained with the “bagging” method.  </a:t>
            </a:r>
            <a:endParaRPr sz="1800"/>
          </a:p>
          <a:p>
            <a:pPr marL="0" lvl="0" indent="0" algn="l" rtl="0">
              <a:lnSpc>
                <a:spcPct val="90000"/>
              </a:lnSpc>
              <a:spcBef>
                <a:spcPts val="1000"/>
              </a:spcBef>
              <a:spcAft>
                <a:spcPts val="0"/>
              </a:spcAft>
              <a:buNone/>
            </a:pPr>
            <a:r>
              <a:rPr lang="en" sz="1800"/>
              <a:t>The general idea of the bagging method is that a combination of learning models increases the overall result.</a:t>
            </a:r>
            <a:endParaRPr sz="1800"/>
          </a:p>
          <a:p>
            <a:pPr marL="0" lvl="0" indent="0" algn="l" rtl="0">
              <a:spcBef>
                <a:spcPts val="0"/>
              </a:spcBef>
              <a:spcAft>
                <a:spcPts val="1600"/>
              </a:spcAft>
              <a:buNone/>
            </a:pPr>
            <a:endParaRPr sz="1800"/>
          </a:p>
        </p:txBody>
      </p:sp>
      <p:pic>
        <p:nvPicPr>
          <p:cNvPr id="1427" name="Google Shape;1427;p60"/>
          <p:cNvPicPr preferRelativeResize="0"/>
          <p:nvPr/>
        </p:nvPicPr>
        <p:blipFill>
          <a:blip r:embed="rId3">
            <a:alphaModFix/>
          </a:blip>
          <a:stretch>
            <a:fillRect/>
          </a:stretch>
        </p:blipFill>
        <p:spPr>
          <a:xfrm>
            <a:off x="4028975" y="1047500"/>
            <a:ext cx="5115025" cy="3787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1"/>
          <p:cNvSpPr txBox="1">
            <a:spLocks noGrp="1"/>
          </p:cNvSpPr>
          <p:nvPr>
            <p:ph type="ctrTitle" idx="2"/>
          </p:nvPr>
        </p:nvSpPr>
        <p:spPr>
          <a:xfrm>
            <a:off x="2504623" y="3213173"/>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Role of taking responsiblity</a:t>
            </a:r>
            <a:endParaRPr sz="2000">
              <a:solidFill>
                <a:schemeClr val="dk2"/>
              </a:solidFill>
            </a:endParaRPr>
          </a:p>
        </p:txBody>
      </p:sp>
      <p:sp>
        <p:nvSpPr>
          <p:cNvPr id="1433" name="Google Shape;1433;p61"/>
          <p:cNvSpPr txBox="1">
            <a:spLocks noGrp="1"/>
          </p:cNvSpPr>
          <p:nvPr>
            <p:ph type="subTitle" idx="3"/>
          </p:nvPr>
        </p:nvSpPr>
        <p:spPr>
          <a:xfrm>
            <a:off x="2504625" y="3677050"/>
            <a:ext cx="1949100"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434343"/>
                </a:solidFill>
              </a:rPr>
              <a:t>Household chores, Financial responsibility, </a:t>
            </a:r>
            <a:endParaRPr sz="1700">
              <a:solidFill>
                <a:srgbClr val="434343"/>
              </a:solidFill>
            </a:endParaRPr>
          </a:p>
          <a:p>
            <a:pPr marL="0" lvl="0" indent="0" algn="l" rtl="0">
              <a:spcBef>
                <a:spcPts val="0"/>
              </a:spcBef>
              <a:spcAft>
                <a:spcPts val="0"/>
              </a:spcAft>
              <a:buNone/>
            </a:pPr>
            <a:r>
              <a:rPr lang="en" sz="1700">
                <a:solidFill>
                  <a:srgbClr val="434343"/>
                </a:solidFill>
              </a:rPr>
              <a:t>Looked after you</a:t>
            </a:r>
            <a:endParaRPr sz="1700">
              <a:solidFill>
                <a:srgbClr val="434343"/>
              </a:solidFill>
            </a:endParaRPr>
          </a:p>
        </p:txBody>
      </p:sp>
      <p:sp>
        <p:nvSpPr>
          <p:cNvPr id="1434" name="Google Shape;1434;p61"/>
          <p:cNvSpPr txBox="1">
            <a:spLocks noGrp="1"/>
          </p:cNvSpPr>
          <p:nvPr>
            <p:ph type="ctrTitle" idx="6"/>
          </p:nvPr>
        </p:nvSpPr>
        <p:spPr>
          <a:xfrm>
            <a:off x="4690264" y="1510750"/>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Family Details</a:t>
            </a:r>
            <a:endParaRPr sz="2000">
              <a:solidFill>
                <a:schemeClr val="dk2"/>
              </a:solidFill>
            </a:endParaRPr>
          </a:p>
        </p:txBody>
      </p:sp>
      <p:sp>
        <p:nvSpPr>
          <p:cNvPr id="1435" name="Google Shape;1435;p61"/>
          <p:cNvSpPr txBox="1">
            <a:spLocks noGrp="1"/>
          </p:cNvSpPr>
          <p:nvPr>
            <p:ph type="subTitle" idx="5"/>
          </p:nvPr>
        </p:nvSpPr>
        <p:spPr>
          <a:xfrm>
            <a:off x="4690275" y="3677175"/>
            <a:ext cx="1949100"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434343"/>
                </a:solidFill>
              </a:rPr>
              <a:t>Prepare food, Shop for groceries,’Laundry and Cleaning tasks</a:t>
            </a:r>
            <a:endParaRPr sz="1700"/>
          </a:p>
        </p:txBody>
      </p:sp>
      <p:sp>
        <p:nvSpPr>
          <p:cNvPr id="1436" name="Google Shape;1436;p61"/>
          <p:cNvSpPr txBox="1">
            <a:spLocks noGrp="1"/>
          </p:cNvSpPr>
          <p:nvPr>
            <p:ph type="ctrTitle"/>
          </p:nvPr>
        </p:nvSpPr>
        <p:spPr>
          <a:xfrm>
            <a:off x="2504623" y="1510750"/>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General Details </a:t>
            </a:r>
            <a:endParaRPr sz="2000">
              <a:solidFill>
                <a:schemeClr val="dk2"/>
              </a:solidFill>
            </a:endParaRPr>
          </a:p>
        </p:txBody>
      </p:sp>
      <p:sp>
        <p:nvSpPr>
          <p:cNvPr id="1437" name="Google Shape;1437;p61"/>
          <p:cNvSpPr txBox="1">
            <a:spLocks noGrp="1"/>
          </p:cNvSpPr>
          <p:nvPr>
            <p:ph type="subTitle" idx="1"/>
          </p:nvPr>
        </p:nvSpPr>
        <p:spPr>
          <a:xfrm>
            <a:off x="2504622" y="1978928"/>
            <a:ext cx="1949100" cy="9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Age, Education, Occupation, Relationship etc</a:t>
            </a:r>
            <a:endParaRPr sz="1700">
              <a:solidFill>
                <a:schemeClr val="dk1"/>
              </a:solidFill>
            </a:endParaRPr>
          </a:p>
        </p:txBody>
      </p:sp>
      <p:sp>
        <p:nvSpPr>
          <p:cNvPr id="1438" name="Google Shape;1438;p61"/>
          <p:cNvSpPr txBox="1">
            <a:spLocks noGrp="1"/>
          </p:cNvSpPr>
          <p:nvPr>
            <p:ph type="ctrTitle" idx="4"/>
          </p:nvPr>
        </p:nvSpPr>
        <p:spPr>
          <a:xfrm>
            <a:off x="4690266" y="3213173"/>
            <a:ext cx="1949100"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2"/>
                </a:solidFill>
              </a:rPr>
              <a:t>Domestic Chores</a:t>
            </a:r>
            <a:endParaRPr sz="2000">
              <a:solidFill>
                <a:schemeClr val="dk2"/>
              </a:solidFill>
            </a:endParaRPr>
          </a:p>
        </p:txBody>
      </p:sp>
      <p:sp>
        <p:nvSpPr>
          <p:cNvPr id="1439" name="Google Shape;1439;p61"/>
          <p:cNvSpPr txBox="1">
            <a:spLocks noGrp="1"/>
          </p:cNvSpPr>
          <p:nvPr>
            <p:ph type="subTitle" idx="7"/>
          </p:nvPr>
        </p:nvSpPr>
        <p:spPr>
          <a:xfrm>
            <a:off x="4690275" y="1978924"/>
            <a:ext cx="1949100" cy="12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434343"/>
                </a:solidFill>
              </a:rPr>
              <a:t>No.of Family members,No. of earning members,</a:t>
            </a:r>
            <a:endParaRPr sz="1700">
              <a:solidFill>
                <a:srgbClr val="434343"/>
              </a:solidFill>
            </a:endParaRPr>
          </a:p>
          <a:p>
            <a:pPr marL="0" lvl="0" indent="0" algn="ctr" rtl="0">
              <a:spcBef>
                <a:spcPts val="0"/>
              </a:spcBef>
              <a:spcAft>
                <a:spcPts val="0"/>
              </a:spcAft>
              <a:buNone/>
            </a:pPr>
            <a:r>
              <a:rPr lang="en" sz="1700">
                <a:solidFill>
                  <a:srgbClr val="434343"/>
                </a:solidFill>
              </a:rPr>
              <a:t>Area you reside</a:t>
            </a:r>
            <a:endParaRPr sz="1700">
              <a:solidFill>
                <a:srgbClr val="434343"/>
              </a:solidFill>
            </a:endParaRPr>
          </a:p>
        </p:txBody>
      </p:sp>
      <p:sp>
        <p:nvSpPr>
          <p:cNvPr id="1440" name="Google Shape;1440;p61"/>
          <p:cNvSpPr txBox="1">
            <a:spLocks noGrp="1"/>
          </p:cNvSpPr>
          <p:nvPr>
            <p:ph type="title" idx="8"/>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a:t>
            </a:r>
            <a:r>
              <a:rPr lang="en">
                <a:solidFill>
                  <a:schemeClr val="dk2"/>
                </a:solidFill>
              </a:rPr>
              <a:t>Used</a:t>
            </a:r>
            <a:endParaRPr>
              <a:solidFill>
                <a:schemeClr val="dk2"/>
              </a:solidFill>
            </a:endParaRPr>
          </a:p>
        </p:txBody>
      </p:sp>
      <p:grpSp>
        <p:nvGrpSpPr>
          <p:cNvPr id="1441" name="Google Shape;1441;p61"/>
          <p:cNvGrpSpPr/>
          <p:nvPr/>
        </p:nvGrpSpPr>
        <p:grpSpPr>
          <a:xfrm>
            <a:off x="6964013" y="1933050"/>
            <a:ext cx="1685475" cy="1842250"/>
            <a:chOff x="6988425" y="1902725"/>
            <a:chExt cx="1685475" cy="1842250"/>
          </a:xfrm>
        </p:grpSpPr>
        <p:sp>
          <p:nvSpPr>
            <p:cNvPr id="1442" name="Google Shape;1442;p61"/>
            <p:cNvSpPr/>
            <p:nvPr/>
          </p:nvSpPr>
          <p:spPr>
            <a:xfrm>
              <a:off x="6988425" y="1902725"/>
              <a:ext cx="1685475" cy="1176850"/>
            </a:xfrm>
            <a:custGeom>
              <a:avLst/>
              <a:gdLst/>
              <a:ahLst/>
              <a:cxnLst/>
              <a:rect l="l" t="t" r="r" b="b"/>
              <a:pathLst>
                <a:path w="67419" h="47074" extrusionOk="0">
                  <a:moveTo>
                    <a:pt x="37411" y="1"/>
                  </a:moveTo>
                  <a:cubicBezTo>
                    <a:pt x="34818" y="1"/>
                    <a:pt x="32980" y="557"/>
                    <a:pt x="32980" y="557"/>
                  </a:cubicBezTo>
                  <a:cubicBezTo>
                    <a:pt x="32980" y="557"/>
                    <a:pt x="32712" y="533"/>
                    <a:pt x="32240" y="533"/>
                  </a:cubicBezTo>
                  <a:cubicBezTo>
                    <a:pt x="28996" y="533"/>
                    <a:pt x="16097" y="1668"/>
                    <a:pt x="13922" y="19524"/>
                  </a:cubicBezTo>
                  <a:cubicBezTo>
                    <a:pt x="12554" y="30527"/>
                    <a:pt x="1" y="31682"/>
                    <a:pt x="3040" y="40163"/>
                  </a:cubicBezTo>
                  <a:cubicBezTo>
                    <a:pt x="5134" y="45958"/>
                    <a:pt x="16324" y="47074"/>
                    <a:pt x="24628" y="47074"/>
                  </a:cubicBezTo>
                  <a:cubicBezTo>
                    <a:pt x="29825" y="47074"/>
                    <a:pt x="33892" y="46637"/>
                    <a:pt x="33892" y="46637"/>
                  </a:cubicBezTo>
                  <a:cubicBezTo>
                    <a:pt x="33892" y="46637"/>
                    <a:pt x="58208" y="43111"/>
                    <a:pt x="62829" y="35695"/>
                  </a:cubicBezTo>
                  <a:cubicBezTo>
                    <a:pt x="67418" y="28217"/>
                    <a:pt x="57509" y="29524"/>
                    <a:pt x="52707" y="12807"/>
                  </a:cubicBezTo>
                  <a:cubicBezTo>
                    <a:pt x="49608" y="1911"/>
                    <a:pt x="42214" y="1"/>
                    <a:pt x="37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1"/>
            <p:cNvSpPr/>
            <p:nvPr/>
          </p:nvSpPr>
          <p:spPr>
            <a:xfrm>
              <a:off x="7432200" y="2309225"/>
              <a:ext cx="800200" cy="769700"/>
            </a:xfrm>
            <a:custGeom>
              <a:avLst/>
              <a:gdLst/>
              <a:ahLst/>
              <a:cxnLst/>
              <a:rect l="l" t="t" r="r" b="b"/>
              <a:pathLst>
                <a:path w="32008" h="30788" extrusionOk="0">
                  <a:moveTo>
                    <a:pt x="14706" y="0"/>
                  </a:moveTo>
                  <a:cubicBezTo>
                    <a:pt x="11953" y="0"/>
                    <a:pt x="8859" y="1476"/>
                    <a:pt x="7600" y="3994"/>
                  </a:cubicBezTo>
                  <a:cubicBezTo>
                    <a:pt x="4195" y="12687"/>
                    <a:pt x="31" y="21046"/>
                    <a:pt x="1" y="30499"/>
                  </a:cubicBezTo>
                  <a:cubicBezTo>
                    <a:pt x="2340" y="30712"/>
                    <a:pt x="4693" y="30788"/>
                    <a:pt x="6851" y="30788"/>
                  </a:cubicBezTo>
                  <a:cubicBezTo>
                    <a:pt x="12065" y="30788"/>
                    <a:pt x="16141" y="30347"/>
                    <a:pt x="16141" y="30347"/>
                  </a:cubicBezTo>
                  <a:cubicBezTo>
                    <a:pt x="16141" y="30347"/>
                    <a:pt x="24287" y="29161"/>
                    <a:pt x="32007" y="26729"/>
                  </a:cubicBezTo>
                  <a:cubicBezTo>
                    <a:pt x="29971" y="20924"/>
                    <a:pt x="27235" y="15270"/>
                    <a:pt x="25077" y="9282"/>
                  </a:cubicBezTo>
                  <a:cubicBezTo>
                    <a:pt x="23557" y="5513"/>
                    <a:pt x="20518" y="1319"/>
                    <a:pt x="16354" y="194"/>
                  </a:cubicBezTo>
                  <a:cubicBezTo>
                    <a:pt x="15832" y="64"/>
                    <a:pt x="15277" y="0"/>
                    <a:pt x="14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1"/>
            <p:cNvSpPr/>
            <p:nvPr/>
          </p:nvSpPr>
          <p:spPr>
            <a:xfrm>
              <a:off x="7387375" y="2405225"/>
              <a:ext cx="265975" cy="270875"/>
            </a:xfrm>
            <a:custGeom>
              <a:avLst/>
              <a:gdLst/>
              <a:ahLst/>
              <a:cxnLst/>
              <a:rect l="l" t="t" r="r" b="b"/>
              <a:pathLst>
                <a:path w="10639" h="10835" extrusionOk="0">
                  <a:moveTo>
                    <a:pt x="4356" y="1"/>
                  </a:moveTo>
                  <a:cubicBezTo>
                    <a:pt x="3661" y="1"/>
                    <a:pt x="2990" y="178"/>
                    <a:pt x="2402" y="549"/>
                  </a:cubicBezTo>
                  <a:cubicBezTo>
                    <a:pt x="396" y="1856"/>
                    <a:pt x="0" y="4895"/>
                    <a:pt x="1551" y="7357"/>
                  </a:cubicBezTo>
                  <a:cubicBezTo>
                    <a:pt x="2783" y="9253"/>
                    <a:pt x="5179" y="10835"/>
                    <a:pt x="7126" y="10835"/>
                  </a:cubicBezTo>
                  <a:cubicBezTo>
                    <a:pt x="7676" y="10835"/>
                    <a:pt x="8191" y="10709"/>
                    <a:pt x="8633" y="10427"/>
                  </a:cubicBezTo>
                  <a:cubicBezTo>
                    <a:pt x="10639" y="9181"/>
                    <a:pt x="10426" y="5199"/>
                    <a:pt x="8876" y="2737"/>
                  </a:cubicBezTo>
                  <a:cubicBezTo>
                    <a:pt x="7766" y="987"/>
                    <a:pt x="5996" y="1"/>
                    <a:pt x="4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8046200" y="2428050"/>
              <a:ext cx="274350" cy="266075"/>
            </a:xfrm>
            <a:custGeom>
              <a:avLst/>
              <a:gdLst/>
              <a:ahLst/>
              <a:cxnLst/>
              <a:rect l="l" t="t" r="r" b="b"/>
              <a:pathLst>
                <a:path w="10974" h="10643" extrusionOk="0">
                  <a:moveTo>
                    <a:pt x="6620" y="0"/>
                  </a:moveTo>
                  <a:cubicBezTo>
                    <a:pt x="5044" y="0"/>
                    <a:pt x="3365" y="864"/>
                    <a:pt x="2219" y="2432"/>
                  </a:cubicBezTo>
                  <a:cubicBezTo>
                    <a:pt x="487" y="4773"/>
                    <a:pt x="0" y="8724"/>
                    <a:pt x="1915" y="10122"/>
                  </a:cubicBezTo>
                  <a:cubicBezTo>
                    <a:pt x="2415" y="10482"/>
                    <a:pt x="3026" y="10642"/>
                    <a:pt x="3686" y="10642"/>
                  </a:cubicBezTo>
                  <a:cubicBezTo>
                    <a:pt x="5595" y="10642"/>
                    <a:pt x="7923" y="9300"/>
                    <a:pt x="9210" y="7539"/>
                  </a:cubicBezTo>
                  <a:cubicBezTo>
                    <a:pt x="10973" y="5198"/>
                    <a:pt x="10791" y="2159"/>
                    <a:pt x="8876" y="700"/>
                  </a:cubicBezTo>
                  <a:cubicBezTo>
                    <a:pt x="8207" y="226"/>
                    <a:pt x="7427" y="0"/>
                    <a:pt x="6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7062900" y="2757075"/>
              <a:ext cx="1530450" cy="987900"/>
            </a:xfrm>
            <a:custGeom>
              <a:avLst/>
              <a:gdLst/>
              <a:ahLst/>
              <a:cxnLst/>
              <a:rect l="l" t="t" r="r" b="b"/>
              <a:pathLst>
                <a:path w="61218" h="39516" extrusionOk="0">
                  <a:moveTo>
                    <a:pt x="30244" y="1"/>
                  </a:moveTo>
                  <a:lnTo>
                    <a:pt x="30244" y="122"/>
                  </a:lnTo>
                  <a:lnTo>
                    <a:pt x="24651" y="791"/>
                  </a:lnTo>
                  <a:cubicBezTo>
                    <a:pt x="24651" y="791"/>
                    <a:pt x="27964" y="13314"/>
                    <a:pt x="15867" y="17083"/>
                  </a:cubicBezTo>
                  <a:cubicBezTo>
                    <a:pt x="3769" y="20822"/>
                    <a:pt x="1034" y="24621"/>
                    <a:pt x="0" y="39515"/>
                  </a:cubicBezTo>
                  <a:lnTo>
                    <a:pt x="61217" y="39515"/>
                  </a:lnTo>
                  <a:cubicBezTo>
                    <a:pt x="60305" y="24591"/>
                    <a:pt x="57509" y="20822"/>
                    <a:pt x="45442" y="17083"/>
                  </a:cubicBezTo>
                  <a:cubicBezTo>
                    <a:pt x="33344" y="13314"/>
                    <a:pt x="36658" y="791"/>
                    <a:pt x="36658" y="791"/>
                  </a:cubicBezTo>
                  <a:lnTo>
                    <a:pt x="31065" y="122"/>
                  </a:lnTo>
                  <a:lnTo>
                    <a:pt x="31065" y="1"/>
                  </a:lnTo>
                  <a:lnTo>
                    <a:pt x="30670" y="31"/>
                  </a:lnTo>
                  <a:lnTo>
                    <a:pt x="302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1"/>
            <p:cNvSpPr/>
            <p:nvPr/>
          </p:nvSpPr>
          <p:spPr>
            <a:xfrm>
              <a:off x="7527200" y="1985650"/>
              <a:ext cx="715075" cy="885250"/>
            </a:xfrm>
            <a:custGeom>
              <a:avLst/>
              <a:gdLst/>
              <a:ahLst/>
              <a:cxnLst/>
              <a:rect l="l" t="t" r="r" b="b"/>
              <a:pathLst>
                <a:path w="28603" h="35410" extrusionOk="0">
                  <a:moveTo>
                    <a:pt x="15365" y="0"/>
                  </a:moveTo>
                  <a:cubicBezTo>
                    <a:pt x="11029" y="0"/>
                    <a:pt x="6651" y="2517"/>
                    <a:pt x="4408" y="5781"/>
                  </a:cubicBezTo>
                  <a:cubicBezTo>
                    <a:pt x="0" y="12225"/>
                    <a:pt x="426" y="22712"/>
                    <a:pt x="2705" y="28274"/>
                  </a:cubicBezTo>
                  <a:cubicBezTo>
                    <a:pt x="4393" y="32405"/>
                    <a:pt x="9396" y="35410"/>
                    <a:pt x="14415" y="35410"/>
                  </a:cubicBezTo>
                  <a:cubicBezTo>
                    <a:pt x="17263" y="35410"/>
                    <a:pt x="20116" y="34442"/>
                    <a:pt x="22371" y="32165"/>
                  </a:cubicBezTo>
                  <a:cubicBezTo>
                    <a:pt x="28603" y="25842"/>
                    <a:pt x="25928" y="8882"/>
                    <a:pt x="25837" y="8608"/>
                  </a:cubicBezTo>
                  <a:cubicBezTo>
                    <a:pt x="23688" y="2341"/>
                    <a:pt x="19546" y="0"/>
                    <a:pt x="153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1"/>
            <p:cNvSpPr/>
            <p:nvPr/>
          </p:nvSpPr>
          <p:spPr>
            <a:xfrm>
              <a:off x="7899950" y="2313100"/>
              <a:ext cx="77575" cy="258025"/>
            </a:xfrm>
            <a:custGeom>
              <a:avLst/>
              <a:gdLst/>
              <a:ahLst/>
              <a:cxnLst/>
              <a:rect l="l" t="t" r="r" b="b"/>
              <a:pathLst>
                <a:path w="3103" h="10321" extrusionOk="0">
                  <a:moveTo>
                    <a:pt x="2963" y="0"/>
                  </a:moveTo>
                  <a:cubicBezTo>
                    <a:pt x="2898" y="0"/>
                    <a:pt x="2825" y="46"/>
                    <a:pt x="2811" y="130"/>
                  </a:cubicBezTo>
                  <a:cubicBezTo>
                    <a:pt x="2598" y="2197"/>
                    <a:pt x="2416" y="4203"/>
                    <a:pt x="2233" y="6270"/>
                  </a:cubicBezTo>
                  <a:cubicBezTo>
                    <a:pt x="2142" y="7182"/>
                    <a:pt x="2264" y="8459"/>
                    <a:pt x="1960" y="9371"/>
                  </a:cubicBezTo>
                  <a:cubicBezTo>
                    <a:pt x="1910" y="9530"/>
                    <a:pt x="1896" y="9610"/>
                    <a:pt x="1896" y="9648"/>
                  </a:cubicBezTo>
                  <a:lnTo>
                    <a:pt x="1896" y="9648"/>
                  </a:lnTo>
                  <a:cubicBezTo>
                    <a:pt x="1890" y="9645"/>
                    <a:pt x="1883" y="9643"/>
                    <a:pt x="1873" y="9643"/>
                  </a:cubicBezTo>
                  <a:cubicBezTo>
                    <a:pt x="1845" y="9643"/>
                    <a:pt x="1797" y="9658"/>
                    <a:pt x="1717" y="9705"/>
                  </a:cubicBezTo>
                  <a:cubicBezTo>
                    <a:pt x="1352" y="9948"/>
                    <a:pt x="622" y="9948"/>
                    <a:pt x="166" y="10009"/>
                  </a:cubicBezTo>
                  <a:cubicBezTo>
                    <a:pt x="0" y="10064"/>
                    <a:pt x="36" y="10321"/>
                    <a:pt x="204" y="10321"/>
                  </a:cubicBezTo>
                  <a:cubicBezTo>
                    <a:pt x="221" y="10321"/>
                    <a:pt x="238" y="10318"/>
                    <a:pt x="258" y="10313"/>
                  </a:cubicBezTo>
                  <a:lnTo>
                    <a:pt x="2081" y="9978"/>
                  </a:lnTo>
                  <a:cubicBezTo>
                    <a:pt x="2142" y="9978"/>
                    <a:pt x="2173" y="9918"/>
                    <a:pt x="2173" y="9827"/>
                  </a:cubicBezTo>
                  <a:cubicBezTo>
                    <a:pt x="2477" y="6605"/>
                    <a:pt x="2750" y="3413"/>
                    <a:pt x="3054" y="191"/>
                  </a:cubicBezTo>
                  <a:cubicBezTo>
                    <a:pt x="3103" y="61"/>
                    <a:pt x="3038" y="0"/>
                    <a:pt x="2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7758950" y="2425000"/>
              <a:ext cx="38800" cy="53225"/>
            </a:xfrm>
            <a:custGeom>
              <a:avLst/>
              <a:gdLst/>
              <a:ahLst/>
              <a:cxnLst/>
              <a:rect l="l" t="t" r="r" b="b"/>
              <a:pathLst>
                <a:path w="1552" h="2129" extrusionOk="0">
                  <a:moveTo>
                    <a:pt x="730" y="1"/>
                  </a:moveTo>
                  <a:cubicBezTo>
                    <a:pt x="335" y="31"/>
                    <a:pt x="1" y="518"/>
                    <a:pt x="31" y="1095"/>
                  </a:cubicBezTo>
                  <a:cubicBezTo>
                    <a:pt x="92" y="1673"/>
                    <a:pt x="426" y="2129"/>
                    <a:pt x="852" y="2129"/>
                  </a:cubicBezTo>
                  <a:cubicBezTo>
                    <a:pt x="1217" y="2098"/>
                    <a:pt x="1551" y="1581"/>
                    <a:pt x="1521" y="1034"/>
                  </a:cubicBezTo>
                  <a:cubicBezTo>
                    <a:pt x="1490" y="457"/>
                    <a:pt x="1156"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8017325" y="2433375"/>
              <a:ext cx="38775" cy="53200"/>
            </a:xfrm>
            <a:custGeom>
              <a:avLst/>
              <a:gdLst/>
              <a:ahLst/>
              <a:cxnLst/>
              <a:rect l="l" t="t" r="r" b="b"/>
              <a:pathLst>
                <a:path w="1551" h="2128" extrusionOk="0">
                  <a:moveTo>
                    <a:pt x="730" y="0"/>
                  </a:moveTo>
                  <a:cubicBezTo>
                    <a:pt x="335" y="31"/>
                    <a:pt x="0" y="547"/>
                    <a:pt x="31" y="1094"/>
                  </a:cubicBezTo>
                  <a:cubicBezTo>
                    <a:pt x="61" y="1672"/>
                    <a:pt x="426" y="2128"/>
                    <a:pt x="821" y="2128"/>
                  </a:cubicBezTo>
                  <a:cubicBezTo>
                    <a:pt x="1216" y="2098"/>
                    <a:pt x="1551" y="1611"/>
                    <a:pt x="1520" y="1034"/>
                  </a:cubicBezTo>
                  <a:cubicBezTo>
                    <a:pt x="1520" y="456"/>
                    <a:pt x="1155"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7473250" y="2496250"/>
              <a:ext cx="72200" cy="91675"/>
            </a:xfrm>
            <a:custGeom>
              <a:avLst/>
              <a:gdLst/>
              <a:ahLst/>
              <a:cxnLst/>
              <a:rect l="l" t="t" r="r" b="b"/>
              <a:pathLst>
                <a:path w="2888" h="3667" extrusionOk="0">
                  <a:moveTo>
                    <a:pt x="1305" y="1897"/>
                  </a:moveTo>
                  <a:cubicBezTo>
                    <a:pt x="1637" y="1897"/>
                    <a:pt x="1937" y="2048"/>
                    <a:pt x="2158" y="2318"/>
                  </a:cubicBezTo>
                  <a:cubicBezTo>
                    <a:pt x="2185" y="2352"/>
                    <a:pt x="2217" y="2366"/>
                    <a:pt x="2249" y="2366"/>
                  </a:cubicBezTo>
                  <a:cubicBezTo>
                    <a:pt x="2325" y="2366"/>
                    <a:pt x="2401" y="2285"/>
                    <a:pt x="2419" y="2196"/>
                  </a:cubicBezTo>
                  <a:lnTo>
                    <a:pt x="2419" y="2196"/>
                  </a:lnTo>
                  <a:cubicBezTo>
                    <a:pt x="2414" y="2382"/>
                    <a:pt x="2379" y="2576"/>
                    <a:pt x="2310" y="2774"/>
                  </a:cubicBezTo>
                  <a:cubicBezTo>
                    <a:pt x="2172" y="3158"/>
                    <a:pt x="1886" y="3325"/>
                    <a:pt x="1582" y="3325"/>
                  </a:cubicBezTo>
                  <a:cubicBezTo>
                    <a:pt x="1284" y="3325"/>
                    <a:pt x="970" y="3166"/>
                    <a:pt x="760" y="2896"/>
                  </a:cubicBezTo>
                  <a:cubicBezTo>
                    <a:pt x="486" y="2501"/>
                    <a:pt x="578" y="2045"/>
                    <a:pt x="1064" y="1923"/>
                  </a:cubicBezTo>
                  <a:cubicBezTo>
                    <a:pt x="1146" y="1905"/>
                    <a:pt x="1226" y="1897"/>
                    <a:pt x="1305" y="1897"/>
                  </a:cubicBezTo>
                  <a:close/>
                  <a:moveTo>
                    <a:pt x="449" y="0"/>
                  </a:moveTo>
                  <a:cubicBezTo>
                    <a:pt x="336" y="0"/>
                    <a:pt x="351" y="257"/>
                    <a:pt x="517" y="312"/>
                  </a:cubicBezTo>
                  <a:cubicBezTo>
                    <a:pt x="1523" y="362"/>
                    <a:pt x="2405" y="1121"/>
                    <a:pt x="2420" y="2122"/>
                  </a:cubicBezTo>
                  <a:lnTo>
                    <a:pt x="2420" y="2122"/>
                  </a:lnTo>
                  <a:cubicBezTo>
                    <a:pt x="2416" y="2106"/>
                    <a:pt x="2410" y="2090"/>
                    <a:pt x="2401" y="2075"/>
                  </a:cubicBezTo>
                  <a:cubicBezTo>
                    <a:pt x="2139" y="1777"/>
                    <a:pt x="1694" y="1590"/>
                    <a:pt x="1271" y="1590"/>
                  </a:cubicBezTo>
                  <a:cubicBezTo>
                    <a:pt x="961" y="1590"/>
                    <a:pt x="662" y="1691"/>
                    <a:pt x="456" y="1923"/>
                  </a:cubicBezTo>
                  <a:cubicBezTo>
                    <a:pt x="0" y="2470"/>
                    <a:pt x="486" y="3260"/>
                    <a:pt x="1034" y="3534"/>
                  </a:cubicBezTo>
                  <a:cubicBezTo>
                    <a:pt x="1196" y="3624"/>
                    <a:pt x="1370" y="3666"/>
                    <a:pt x="1541" y="3666"/>
                  </a:cubicBezTo>
                  <a:cubicBezTo>
                    <a:pt x="1946" y="3666"/>
                    <a:pt x="2340" y="3432"/>
                    <a:pt x="2553" y="3048"/>
                  </a:cubicBezTo>
                  <a:cubicBezTo>
                    <a:pt x="2888" y="2288"/>
                    <a:pt x="2705" y="1224"/>
                    <a:pt x="2037" y="646"/>
                  </a:cubicBezTo>
                  <a:cubicBezTo>
                    <a:pt x="1641" y="251"/>
                    <a:pt x="1064" y="38"/>
                    <a:pt x="486" y="8"/>
                  </a:cubicBezTo>
                  <a:cubicBezTo>
                    <a:pt x="473" y="3"/>
                    <a:pt x="460" y="0"/>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8181450" y="2516200"/>
              <a:ext cx="72225" cy="91450"/>
            </a:xfrm>
            <a:custGeom>
              <a:avLst/>
              <a:gdLst/>
              <a:ahLst/>
              <a:cxnLst/>
              <a:rect l="l" t="t" r="r" b="b"/>
              <a:pathLst>
                <a:path w="2889" h="3658" extrusionOk="0">
                  <a:moveTo>
                    <a:pt x="1704" y="1861"/>
                  </a:moveTo>
                  <a:cubicBezTo>
                    <a:pt x="1775" y="1861"/>
                    <a:pt x="1847" y="1869"/>
                    <a:pt x="1916" y="1885"/>
                  </a:cubicBezTo>
                  <a:cubicBezTo>
                    <a:pt x="2402" y="2006"/>
                    <a:pt x="2493" y="2462"/>
                    <a:pt x="2220" y="2858"/>
                  </a:cubicBezTo>
                  <a:cubicBezTo>
                    <a:pt x="2014" y="3151"/>
                    <a:pt x="1702" y="3310"/>
                    <a:pt x="1407" y="3310"/>
                  </a:cubicBezTo>
                  <a:cubicBezTo>
                    <a:pt x="1091" y="3310"/>
                    <a:pt x="795" y="3129"/>
                    <a:pt x="670" y="2736"/>
                  </a:cubicBezTo>
                  <a:cubicBezTo>
                    <a:pt x="612" y="2567"/>
                    <a:pt x="580" y="2400"/>
                    <a:pt x="571" y="2237"/>
                  </a:cubicBezTo>
                  <a:lnTo>
                    <a:pt x="571" y="2237"/>
                  </a:lnTo>
                  <a:cubicBezTo>
                    <a:pt x="602" y="2290"/>
                    <a:pt x="657" y="2328"/>
                    <a:pt x="715" y="2328"/>
                  </a:cubicBezTo>
                  <a:cubicBezTo>
                    <a:pt x="751" y="2328"/>
                    <a:pt x="788" y="2314"/>
                    <a:pt x="822" y="2280"/>
                  </a:cubicBezTo>
                  <a:cubicBezTo>
                    <a:pt x="1022" y="2029"/>
                    <a:pt x="1367" y="1861"/>
                    <a:pt x="1704" y="1861"/>
                  </a:cubicBezTo>
                  <a:close/>
                  <a:moveTo>
                    <a:pt x="2493" y="0"/>
                  </a:moveTo>
                  <a:cubicBezTo>
                    <a:pt x="1065" y="61"/>
                    <a:pt x="1" y="1247"/>
                    <a:pt x="305" y="2706"/>
                  </a:cubicBezTo>
                  <a:cubicBezTo>
                    <a:pt x="434" y="3247"/>
                    <a:pt x="870" y="3658"/>
                    <a:pt x="1426" y="3658"/>
                  </a:cubicBezTo>
                  <a:cubicBezTo>
                    <a:pt x="1525" y="3658"/>
                    <a:pt x="1628" y="3645"/>
                    <a:pt x="1733" y="3617"/>
                  </a:cubicBezTo>
                  <a:cubicBezTo>
                    <a:pt x="2281" y="3465"/>
                    <a:pt x="2888" y="2736"/>
                    <a:pt x="2645" y="2098"/>
                  </a:cubicBezTo>
                  <a:cubicBezTo>
                    <a:pt x="2475" y="1715"/>
                    <a:pt x="2113" y="1563"/>
                    <a:pt x="1729" y="1563"/>
                  </a:cubicBezTo>
                  <a:cubicBezTo>
                    <a:pt x="1290" y="1563"/>
                    <a:pt x="822" y="1761"/>
                    <a:pt x="578" y="2037"/>
                  </a:cubicBezTo>
                  <a:cubicBezTo>
                    <a:pt x="576" y="2040"/>
                    <a:pt x="573" y="2044"/>
                    <a:pt x="570" y="2048"/>
                  </a:cubicBezTo>
                  <a:lnTo>
                    <a:pt x="570" y="2048"/>
                  </a:lnTo>
                  <a:cubicBezTo>
                    <a:pt x="621" y="1101"/>
                    <a:pt x="1447" y="348"/>
                    <a:pt x="2433" y="274"/>
                  </a:cubicBezTo>
                  <a:cubicBezTo>
                    <a:pt x="2446" y="275"/>
                    <a:pt x="2458" y="276"/>
                    <a:pt x="2470" y="276"/>
                  </a:cubicBezTo>
                  <a:cubicBezTo>
                    <a:pt x="2706" y="276"/>
                    <a:pt x="2696"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7720200" y="2290750"/>
              <a:ext cx="118575" cy="44225"/>
            </a:xfrm>
            <a:custGeom>
              <a:avLst/>
              <a:gdLst/>
              <a:ahLst/>
              <a:cxnLst/>
              <a:rect l="l" t="t" r="r" b="b"/>
              <a:pathLst>
                <a:path w="4743" h="1769" extrusionOk="0">
                  <a:moveTo>
                    <a:pt x="3101" y="1"/>
                  </a:moveTo>
                  <a:cubicBezTo>
                    <a:pt x="2818" y="1"/>
                    <a:pt x="2510" y="27"/>
                    <a:pt x="2189" y="82"/>
                  </a:cubicBezTo>
                  <a:cubicBezTo>
                    <a:pt x="943" y="325"/>
                    <a:pt x="1" y="933"/>
                    <a:pt x="122" y="1450"/>
                  </a:cubicBezTo>
                  <a:cubicBezTo>
                    <a:pt x="161" y="1684"/>
                    <a:pt x="368" y="1768"/>
                    <a:pt x="689" y="1768"/>
                  </a:cubicBezTo>
                  <a:cubicBezTo>
                    <a:pt x="1118" y="1768"/>
                    <a:pt x="1751" y="1619"/>
                    <a:pt x="2463" y="1480"/>
                  </a:cubicBezTo>
                  <a:cubicBezTo>
                    <a:pt x="3709" y="1267"/>
                    <a:pt x="4742" y="1116"/>
                    <a:pt x="4621" y="629"/>
                  </a:cubicBezTo>
                  <a:cubicBezTo>
                    <a:pt x="4530" y="223"/>
                    <a:pt x="3920" y="1"/>
                    <a:pt x="3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8009725" y="2303500"/>
              <a:ext cx="118575" cy="44725"/>
            </a:xfrm>
            <a:custGeom>
              <a:avLst/>
              <a:gdLst/>
              <a:ahLst/>
              <a:cxnLst/>
              <a:rect l="l" t="t" r="r" b="b"/>
              <a:pathLst>
                <a:path w="4743" h="1789" extrusionOk="0">
                  <a:moveTo>
                    <a:pt x="1542" y="0"/>
                  </a:moveTo>
                  <a:cubicBezTo>
                    <a:pt x="777" y="0"/>
                    <a:pt x="208" y="220"/>
                    <a:pt x="122" y="606"/>
                  </a:cubicBezTo>
                  <a:cubicBezTo>
                    <a:pt x="0" y="1122"/>
                    <a:pt x="1034" y="1244"/>
                    <a:pt x="2280" y="1517"/>
                  </a:cubicBezTo>
                  <a:cubicBezTo>
                    <a:pt x="3014" y="1643"/>
                    <a:pt x="3663" y="1789"/>
                    <a:pt x="4092" y="1789"/>
                  </a:cubicBezTo>
                  <a:cubicBezTo>
                    <a:pt x="4391" y="1789"/>
                    <a:pt x="4583" y="1717"/>
                    <a:pt x="4621" y="1517"/>
                  </a:cubicBezTo>
                  <a:cubicBezTo>
                    <a:pt x="4742" y="970"/>
                    <a:pt x="3800" y="362"/>
                    <a:pt x="2584" y="119"/>
                  </a:cubicBezTo>
                  <a:cubicBezTo>
                    <a:pt x="2217" y="39"/>
                    <a:pt x="1862" y="0"/>
                    <a:pt x="1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1"/>
            <p:cNvSpPr/>
            <p:nvPr/>
          </p:nvSpPr>
          <p:spPr>
            <a:xfrm>
              <a:off x="7778675" y="2622050"/>
              <a:ext cx="209625" cy="66825"/>
            </a:xfrm>
            <a:custGeom>
              <a:avLst/>
              <a:gdLst/>
              <a:ahLst/>
              <a:cxnLst/>
              <a:rect l="l" t="t" r="r" b="b"/>
              <a:pathLst>
                <a:path w="8385" h="2673" extrusionOk="0">
                  <a:moveTo>
                    <a:pt x="202" y="0"/>
                  </a:moveTo>
                  <a:cubicBezTo>
                    <a:pt x="108" y="0"/>
                    <a:pt x="1" y="110"/>
                    <a:pt x="63" y="235"/>
                  </a:cubicBezTo>
                  <a:cubicBezTo>
                    <a:pt x="893" y="1800"/>
                    <a:pt x="2698" y="2672"/>
                    <a:pt x="4441" y="2672"/>
                  </a:cubicBezTo>
                  <a:cubicBezTo>
                    <a:pt x="6082" y="2672"/>
                    <a:pt x="7667" y="1899"/>
                    <a:pt x="8331" y="204"/>
                  </a:cubicBezTo>
                  <a:cubicBezTo>
                    <a:pt x="8385" y="96"/>
                    <a:pt x="8290" y="20"/>
                    <a:pt x="8190" y="20"/>
                  </a:cubicBezTo>
                  <a:cubicBezTo>
                    <a:pt x="8122" y="20"/>
                    <a:pt x="8051" y="56"/>
                    <a:pt x="8027" y="143"/>
                  </a:cubicBezTo>
                  <a:cubicBezTo>
                    <a:pt x="7417" y="1681"/>
                    <a:pt x="5970" y="2374"/>
                    <a:pt x="4461" y="2374"/>
                  </a:cubicBezTo>
                  <a:cubicBezTo>
                    <a:pt x="2809" y="2374"/>
                    <a:pt x="1084" y="1544"/>
                    <a:pt x="306" y="83"/>
                  </a:cubicBezTo>
                  <a:cubicBezTo>
                    <a:pt x="287" y="24"/>
                    <a:pt x="246"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1"/>
            <p:cNvSpPr/>
            <p:nvPr/>
          </p:nvSpPr>
          <p:spPr>
            <a:xfrm>
              <a:off x="7065925" y="3110425"/>
              <a:ext cx="1529700" cy="634550"/>
            </a:xfrm>
            <a:custGeom>
              <a:avLst/>
              <a:gdLst/>
              <a:ahLst/>
              <a:cxnLst/>
              <a:rect l="l" t="t" r="r" b="b"/>
              <a:pathLst>
                <a:path w="61188" h="25382" extrusionOk="0">
                  <a:moveTo>
                    <a:pt x="40032" y="1"/>
                  </a:moveTo>
                  <a:cubicBezTo>
                    <a:pt x="38733" y="3898"/>
                    <a:pt x="34106" y="5651"/>
                    <a:pt x="29504" y="5651"/>
                  </a:cubicBezTo>
                  <a:cubicBezTo>
                    <a:pt x="25167" y="5651"/>
                    <a:pt x="20852" y="4095"/>
                    <a:pt x="19363" y="1308"/>
                  </a:cubicBezTo>
                  <a:cubicBezTo>
                    <a:pt x="18330" y="1946"/>
                    <a:pt x="17175" y="2493"/>
                    <a:pt x="15746" y="2949"/>
                  </a:cubicBezTo>
                  <a:cubicBezTo>
                    <a:pt x="3679" y="6688"/>
                    <a:pt x="913" y="10457"/>
                    <a:pt x="1" y="25381"/>
                  </a:cubicBezTo>
                  <a:lnTo>
                    <a:pt x="61188" y="25381"/>
                  </a:lnTo>
                  <a:cubicBezTo>
                    <a:pt x="60215" y="10487"/>
                    <a:pt x="57449" y="6688"/>
                    <a:pt x="45351" y="2949"/>
                  </a:cubicBezTo>
                  <a:cubicBezTo>
                    <a:pt x="42798" y="2128"/>
                    <a:pt x="41552" y="1277"/>
                    <a:pt x="40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1"/>
            <p:cNvSpPr/>
            <p:nvPr/>
          </p:nvSpPr>
          <p:spPr>
            <a:xfrm>
              <a:off x="7497550" y="1967100"/>
              <a:ext cx="712050" cy="496225"/>
            </a:xfrm>
            <a:custGeom>
              <a:avLst/>
              <a:gdLst/>
              <a:ahLst/>
              <a:cxnLst/>
              <a:rect l="l" t="t" r="r" b="b"/>
              <a:pathLst>
                <a:path w="28482" h="19849" extrusionOk="0">
                  <a:moveTo>
                    <a:pt x="15555" y="0"/>
                  </a:moveTo>
                  <a:cubicBezTo>
                    <a:pt x="14911" y="0"/>
                    <a:pt x="14236" y="35"/>
                    <a:pt x="13527" y="110"/>
                  </a:cubicBezTo>
                  <a:cubicBezTo>
                    <a:pt x="1" y="1569"/>
                    <a:pt x="1612" y="13818"/>
                    <a:pt x="1612" y="13818"/>
                  </a:cubicBezTo>
                  <a:cubicBezTo>
                    <a:pt x="1612" y="13818"/>
                    <a:pt x="1379" y="19849"/>
                    <a:pt x="2847" y="19849"/>
                  </a:cubicBezTo>
                  <a:cubicBezTo>
                    <a:pt x="2970" y="19849"/>
                    <a:pt x="3105" y="19807"/>
                    <a:pt x="3253" y="19715"/>
                  </a:cubicBezTo>
                  <a:cubicBezTo>
                    <a:pt x="5168" y="18530"/>
                    <a:pt x="11460" y="4001"/>
                    <a:pt x="11460" y="4001"/>
                  </a:cubicBezTo>
                  <a:cubicBezTo>
                    <a:pt x="11460" y="4001"/>
                    <a:pt x="14712" y="7253"/>
                    <a:pt x="13527" y="11934"/>
                  </a:cubicBezTo>
                  <a:cubicBezTo>
                    <a:pt x="13527" y="11934"/>
                    <a:pt x="17671" y="12468"/>
                    <a:pt x="21840" y="12468"/>
                  </a:cubicBezTo>
                  <a:cubicBezTo>
                    <a:pt x="24341" y="12468"/>
                    <a:pt x="26852" y="12276"/>
                    <a:pt x="28482" y="11660"/>
                  </a:cubicBezTo>
                  <a:cubicBezTo>
                    <a:pt x="28482" y="11660"/>
                    <a:pt x="27253" y="0"/>
                    <a:pt x="15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7590075" y="2312550"/>
              <a:ext cx="301900" cy="302450"/>
            </a:xfrm>
            <a:custGeom>
              <a:avLst/>
              <a:gdLst/>
              <a:ahLst/>
              <a:cxnLst/>
              <a:rect l="l" t="t" r="r" b="b"/>
              <a:pathLst>
                <a:path w="12076" h="12098" extrusionOk="0">
                  <a:moveTo>
                    <a:pt x="6026" y="608"/>
                  </a:moveTo>
                  <a:cubicBezTo>
                    <a:pt x="9005" y="608"/>
                    <a:pt x="11467" y="3101"/>
                    <a:pt x="11467" y="6049"/>
                  </a:cubicBezTo>
                  <a:cubicBezTo>
                    <a:pt x="11467" y="9028"/>
                    <a:pt x="9005" y="11490"/>
                    <a:pt x="6026" y="11490"/>
                  </a:cubicBezTo>
                  <a:cubicBezTo>
                    <a:pt x="2987" y="11490"/>
                    <a:pt x="768" y="9028"/>
                    <a:pt x="616" y="6049"/>
                  </a:cubicBezTo>
                  <a:cubicBezTo>
                    <a:pt x="707" y="3101"/>
                    <a:pt x="2956" y="608"/>
                    <a:pt x="6026" y="608"/>
                  </a:cubicBezTo>
                  <a:close/>
                  <a:moveTo>
                    <a:pt x="5971" y="0"/>
                  </a:moveTo>
                  <a:cubicBezTo>
                    <a:pt x="2642" y="0"/>
                    <a:pt x="227" y="2679"/>
                    <a:pt x="16" y="5913"/>
                  </a:cubicBezTo>
                  <a:lnTo>
                    <a:pt x="16" y="5913"/>
                  </a:lnTo>
                  <a:cubicBezTo>
                    <a:pt x="4" y="5952"/>
                    <a:pt x="1" y="5998"/>
                    <a:pt x="8" y="6049"/>
                  </a:cubicBezTo>
                  <a:cubicBezTo>
                    <a:pt x="8" y="6049"/>
                    <a:pt x="8" y="6049"/>
                    <a:pt x="8" y="6049"/>
                  </a:cubicBezTo>
                  <a:lnTo>
                    <a:pt x="8" y="6049"/>
                  </a:lnTo>
                  <a:cubicBezTo>
                    <a:pt x="8" y="6061"/>
                    <a:pt x="8" y="6072"/>
                    <a:pt x="9" y="6083"/>
                  </a:cubicBezTo>
                  <a:lnTo>
                    <a:pt x="9" y="6083"/>
                  </a:lnTo>
                  <a:cubicBezTo>
                    <a:pt x="147" y="9351"/>
                    <a:pt x="2664" y="12098"/>
                    <a:pt x="6026" y="12098"/>
                  </a:cubicBezTo>
                  <a:cubicBezTo>
                    <a:pt x="9339" y="12098"/>
                    <a:pt x="12075" y="9332"/>
                    <a:pt x="12075" y="6049"/>
                  </a:cubicBezTo>
                  <a:cubicBezTo>
                    <a:pt x="12075" y="2736"/>
                    <a:pt x="9309" y="0"/>
                    <a:pt x="6026" y="0"/>
                  </a:cubicBezTo>
                  <a:cubicBezTo>
                    <a:pt x="6008" y="0"/>
                    <a:pt x="5989" y="0"/>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1"/>
            <p:cNvSpPr/>
            <p:nvPr/>
          </p:nvSpPr>
          <p:spPr>
            <a:xfrm>
              <a:off x="7974775" y="2312550"/>
              <a:ext cx="301700" cy="302450"/>
            </a:xfrm>
            <a:custGeom>
              <a:avLst/>
              <a:gdLst/>
              <a:ahLst/>
              <a:cxnLst/>
              <a:rect l="l" t="t" r="r" b="b"/>
              <a:pathLst>
                <a:path w="12068" h="12098" extrusionOk="0">
                  <a:moveTo>
                    <a:pt x="6049" y="608"/>
                  </a:moveTo>
                  <a:cubicBezTo>
                    <a:pt x="8997" y="608"/>
                    <a:pt x="11459" y="3101"/>
                    <a:pt x="11459" y="6049"/>
                  </a:cubicBezTo>
                  <a:cubicBezTo>
                    <a:pt x="11459" y="9028"/>
                    <a:pt x="8997" y="11490"/>
                    <a:pt x="6049" y="11490"/>
                  </a:cubicBezTo>
                  <a:cubicBezTo>
                    <a:pt x="3009" y="11490"/>
                    <a:pt x="760" y="9028"/>
                    <a:pt x="608" y="6049"/>
                  </a:cubicBezTo>
                  <a:cubicBezTo>
                    <a:pt x="730" y="3101"/>
                    <a:pt x="2949" y="608"/>
                    <a:pt x="6049" y="608"/>
                  </a:cubicBezTo>
                  <a:close/>
                  <a:moveTo>
                    <a:pt x="5964" y="0"/>
                  </a:moveTo>
                  <a:cubicBezTo>
                    <a:pt x="2632" y="0"/>
                    <a:pt x="172" y="2731"/>
                    <a:pt x="2" y="6007"/>
                  </a:cubicBezTo>
                  <a:lnTo>
                    <a:pt x="2" y="6007"/>
                  </a:lnTo>
                  <a:cubicBezTo>
                    <a:pt x="1" y="6021"/>
                    <a:pt x="0" y="6035"/>
                    <a:pt x="0" y="6049"/>
                  </a:cubicBezTo>
                  <a:cubicBezTo>
                    <a:pt x="0" y="6049"/>
                    <a:pt x="0" y="6049"/>
                    <a:pt x="0" y="6049"/>
                  </a:cubicBezTo>
                  <a:lnTo>
                    <a:pt x="0" y="6049"/>
                  </a:lnTo>
                  <a:cubicBezTo>
                    <a:pt x="0" y="6064"/>
                    <a:pt x="1" y="6078"/>
                    <a:pt x="2" y="6091"/>
                  </a:cubicBezTo>
                  <a:lnTo>
                    <a:pt x="2" y="6091"/>
                  </a:lnTo>
                  <a:cubicBezTo>
                    <a:pt x="174" y="9355"/>
                    <a:pt x="2659" y="12098"/>
                    <a:pt x="6019" y="12098"/>
                  </a:cubicBezTo>
                  <a:cubicBezTo>
                    <a:pt x="9332" y="12098"/>
                    <a:pt x="12067" y="9332"/>
                    <a:pt x="12067" y="6049"/>
                  </a:cubicBezTo>
                  <a:cubicBezTo>
                    <a:pt x="12067" y="2736"/>
                    <a:pt x="9301" y="0"/>
                    <a:pt x="6019" y="0"/>
                  </a:cubicBezTo>
                  <a:cubicBezTo>
                    <a:pt x="6000" y="0"/>
                    <a:pt x="5982" y="0"/>
                    <a:pt x="5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1"/>
            <p:cNvSpPr/>
            <p:nvPr/>
          </p:nvSpPr>
          <p:spPr>
            <a:xfrm>
              <a:off x="7872825" y="2434950"/>
              <a:ext cx="120825" cy="35900"/>
            </a:xfrm>
            <a:custGeom>
              <a:avLst/>
              <a:gdLst/>
              <a:ahLst/>
              <a:cxnLst/>
              <a:rect l="l" t="t" r="r" b="b"/>
              <a:pathLst>
                <a:path w="4833" h="1436" extrusionOk="0">
                  <a:moveTo>
                    <a:pt x="2305" y="1"/>
                  </a:moveTo>
                  <a:cubicBezTo>
                    <a:pt x="1559" y="1"/>
                    <a:pt x="820" y="277"/>
                    <a:pt x="188" y="880"/>
                  </a:cubicBezTo>
                  <a:cubicBezTo>
                    <a:pt x="1" y="1113"/>
                    <a:pt x="226" y="1436"/>
                    <a:pt x="451" y="1436"/>
                  </a:cubicBezTo>
                  <a:cubicBezTo>
                    <a:pt x="519" y="1436"/>
                    <a:pt x="587" y="1406"/>
                    <a:pt x="644" y="1335"/>
                  </a:cubicBezTo>
                  <a:cubicBezTo>
                    <a:pt x="1139" y="854"/>
                    <a:pt x="1733" y="639"/>
                    <a:pt x="2327" y="639"/>
                  </a:cubicBezTo>
                  <a:cubicBezTo>
                    <a:pt x="2972" y="639"/>
                    <a:pt x="3617" y="893"/>
                    <a:pt x="4139" y="1335"/>
                  </a:cubicBezTo>
                  <a:cubicBezTo>
                    <a:pt x="4205" y="1395"/>
                    <a:pt x="4278" y="1420"/>
                    <a:pt x="4349" y="1420"/>
                  </a:cubicBezTo>
                  <a:cubicBezTo>
                    <a:pt x="4605" y="1420"/>
                    <a:pt x="4833" y="1094"/>
                    <a:pt x="4595" y="880"/>
                  </a:cubicBezTo>
                  <a:cubicBezTo>
                    <a:pt x="3905" y="315"/>
                    <a:pt x="3101" y="1"/>
                    <a:pt x="2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1"/>
          <p:cNvGrpSpPr/>
          <p:nvPr/>
        </p:nvGrpSpPr>
        <p:grpSpPr>
          <a:xfrm>
            <a:off x="494513" y="1967100"/>
            <a:ext cx="1531950" cy="1808975"/>
            <a:chOff x="366525" y="1967100"/>
            <a:chExt cx="1531950" cy="1808975"/>
          </a:xfrm>
        </p:grpSpPr>
        <p:sp>
          <p:nvSpPr>
            <p:cNvPr id="1462" name="Google Shape;1462;p61"/>
            <p:cNvSpPr/>
            <p:nvPr/>
          </p:nvSpPr>
          <p:spPr>
            <a:xfrm>
              <a:off x="1306500" y="2436325"/>
              <a:ext cx="266000" cy="270875"/>
            </a:xfrm>
            <a:custGeom>
              <a:avLst/>
              <a:gdLst/>
              <a:ahLst/>
              <a:cxnLst/>
              <a:rect l="l" t="t" r="r" b="b"/>
              <a:pathLst>
                <a:path w="10640" h="10835" extrusionOk="0">
                  <a:moveTo>
                    <a:pt x="6290" y="1"/>
                  </a:moveTo>
                  <a:cubicBezTo>
                    <a:pt x="4659" y="1"/>
                    <a:pt x="2904" y="987"/>
                    <a:pt x="1794" y="2737"/>
                  </a:cubicBezTo>
                  <a:cubicBezTo>
                    <a:pt x="244" y="5199"/>
                    <a:pt x="1" y="9181"/>
                    <a:pt x="2007" y="10427"/>
                  </a:cubicBezTo>
                  <a:cubicBezTo>
                    <a:pt x="2449" y="10709"/>
                    <a:pt x="2965" y="10835"/>
                    <a:pt x="3517" y="10835"/>
                  </a:cubicBezTo>
                  <a:cubicBezTo>
                    <a:pt x="5471" y="10835"/>
                    <a:pt x="7880" y="9253"/>
                    <a:pt x="9089" y="7357"/>
                  </a:cubicBezTo>
                  <a:cubicBezTo>
                    <a:pt x="10639" y="4895"/>
                    <a:pt x="10244" y="1856"/>
                    <a:pt x="8238" y="549"/>
                  </a:cubicBezTo>
                  <a:cubicBezTo>
                    <a:pt x="7650" y="178"/>
                    <a:pt x="6981" y="1"/>
                    <a:pt x="6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1"/>
            <p:cNvSpPr/>
            <p:nvPr/>
          </p:nvSpPr>
          <p:spPr>
            <a:xfrm>
              <a:off x="640850" y="2459150"/>
              <a:ext cx="274325" cy="266075"/>
            </a:xfrm>
            <a:custGeom>
              <a:avLst/>
              <a:gdLst/>
              <a:ahLst/>
              <a:cxnLst/>
              <a:rect l="l" t="t" r="r" b="b"/>
              <a:pathLst>
                <a:path w="10973" h="10643" extrusionOk="0">
                  <a:moveTo>
                    <a:pt x="4318" y="0"/>
                  </a:moveTo>
                  <a:cubicBezTo>
                    <a:pt x="3515" y="0"/>
                    <a:pt x="2745" y="226"/>
                    <a:pt x="2097" y="700"/>
                  </a:cubicBezTo>
                  <a:cubicBezTo>
                    <a:pt x="182" y="2159"/>
                    <a:pt x="0" y="5198"/>
                    <a:pt x="1733" y="7539"/>
                  </a:cubicBezTo>
                  <a:cubicBezTo>
                    <a:pt x="3042" y="9300"/>
                    <a:pt x="5376" y="10642"/>
                    <a:pt x="7274" y="10642"/>
                  </a:cubicBezTo>
                  <a:cubicBezTo>
                    <a:pt x="7931" y="10642"/>
                    <a:pt x="8535" y="10482"/>
                    <a:pt x="9028" y="10122"/>
                  </a:cubicBezTo>
                  <a:cubicBezTo>
                    <a:pt x="10973" y="8724"/>
                    <a:pt x="10487" y="4773"/>
                    <a:pt x="8724" y="2432"/>
                  </a:cubicBezTo>
                  <a:cubicBezTo>
                    <a:pt x="7577" y="864"/>
                    <a:pt x="5886" y="0"/>
                    <a:pt x="4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1"/>
            <p:cNvSpPr/>
            <p:nvPr/>
          </p:nvSpPr>
          <p:spPr>
            <a:xfrm>
              <a:off x="368025" y="2788175"/>
              <a:ext cx="1530450" cy="987900"/>
            </a:xfrm>
            <a:custGeom>
              <a:avLst/>
              <a:gdLst/>
              <a:ahLst/>
              <a:cxnLst/>
              <a:rect l="l" t="t" r="r" b="b"/>
              <a:pathLst>
                <a:path w="61218" h="39516" extrusionOk="0">
                  <a:moveTo>
                    <a:pt x="30123" y="1"/>
                  </a:moveTo>
                  <a:lnTo>
                    <a:pt x="30123" y="122"/>
                  </a:lnTo>
                  <a:lnTo>
                    <a:pt x="24561" y="791"/>
                  </a:lnTo>
                  <a:cubicBezTo>
                    <a:pt x="24561" y="791"/>
                    <a:pt x="27843" y="13314"/>
                    <a:pt x="15776" y="17083"/>
                  </a:cubicBezTo>
                  <a:cubicBezTo>
                    <a:pt x="3679" y="20822"/>
                    <a:pt x="913" y="24591"/>
                    <a:pt x="1" y="39515"/>
                  </a:cubicBezTo>
                  <a:lnTo>
                    <a:pt x="61218" y="39515"/>
                  </a:lnTo>
                  <a:cubicBezTo>
                    <a:pt x="60154" y="24621"/>
                    <a:pt x="57418" y="20822"/>
                    <a:pt x="45321" y="17083"/>
                  </a:cubicBezTo>
                  <a:cubicBezTo>
                    <a:pt x="33254" y="13314"/>
                    <a:pt x="36567" y="791"/>
                    <a:pt x="36567" y="791"/>
                  </a:cubicBezTo>
                  <a:lnTo>
                    <a:pt x="30974" y="122"/>
                  </a:lnTo>
                  <a:lnTo>
                    <a:pt x="30974" y="1"/>
                  </a:lnTo>
                  <a:lnTo>
                    <a:pt x="30549" y="31"/>
                  </a:lnTo>
                  <a:lnTo>
                    <a:pt x="301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1261675" y="2794250"/>
              <a:ext cx="3300" cy="3075"/>
            </a:xfrm>
            <a:custGeom>
              <a:avLst/>
              <a:gdLst/>
              <a:ahLst/>
              <a:cxnLst/>
              <a:rect l="l" t="t" r="r" b="b"/>
              <a:pathLst>
                <a:path w="132" h="123" extrusionOk="0">
                  <a:moveTo>
                    <a:pt x="0" y="1"/>
                  </a:moveTo>
                  <a:cubicBezTo>
                    <a:pt x="0" y="25"/>
                    <a:pt x="19" y="49"/>
                    <a:pt x="27" y="88"/>
                  </a:cubicBezTo>
                  <a:lnTo>
                    <a:pt x="27" y="88"/>
                  </a:lnTo>
                  <a:cubicBezTo>
                    <a:pt x="37" y="23"/>
                    <a:pt x="131" y="1"/>
                    <a:pt x="0" y="1"/>
                  </a:cubicBezTo>
                  <a:close/>
                  <a:moveTo>
                    <a:pt x="27" y="88"/>
                  </a:moveTo>
                  <a:cubicBezTo>
                    <a:pt x="26" y="98"/>
                    <a:pt x="26" y="110"/>
                    <a:pt x="31" y="123"/>
                  </a:cubicBezTo>
                  <a:cubicBezTo>
                    <a:pt x="31" y="110"/>
                    <a:pt x="29" y="98"/>
                    <a:pt x="27" y="88"/>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1108925" y="2780575"/>
              <a:ext cx="25" cy="25"/>
            </a:xfrm>
            <a:custGeom>
              <a:avLst/>
              <a:gdLst/>
              <a:ahLst/>
              <a:cxnLst/>
              <a:rect l="l" t="t" r="r" b="b"/>
              <a:pathLst>
                <a:path w="1" h="1" extrusionOk="0">
                  <a:moveTo>
                    <a:pt x="1" y="1"/>
                  </a:moveTo>
                  <a:lnTo>
                    <a:pt x="1"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1261675" y="2797300"/>
              <a:ext cx="25" cy="25"/>
            </a:xfrm>
            <a:custGeom>
              <a:avLst/>
              <a:gdLst/>
              <a:ahLst/>
              <a:cxnLst/>
              <a:rect l="l" t="t" r="r" b="b"/>
              <a:pathLst>
                <a:path w="1" h="1" extrusionOk="0">
                  <a:moveTo>
                    <a:pt x="0" y="1"/>
                  </a:move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1215325" y="2807950"/>
              <a:ext cx="25" cy="1525"/>
            </a:xfrm>
            <a:custGeom>
              <a:avLst/>
              <a:gdLst/>
              <a:ahLst/>
              <a:cxnLst/>
              <a:rect l="l" t="t" r="r" b="b"/>
              <a:pathLst>
                <a:path w="1" h="61" extrusionOk="0">
                  <a:moveTo>
                    <a:pt x="0" y="61"/>
                  </a:moveTo>
                  <a:lnTo>
                    <a:pt x="0" y="61"/>
                  </a:lnTo>
                  <a:cubicBezTo>
                    <a:pt x="0" y="61"/>
                    <a:pt x="0" y="0"/>
                    <a:pt x="0" y="61"/>
                  </a:cubicBez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1115775" y="2779075"/>
              <a:ext cx="775" cy="775"/>
            </a:xfrm>
            <a:custGeom>
              <a:avLst/>
              <a:gdLst/>
              <a:ahLst/>
              <a:cxnLst/>
              <a:rect l="l" t="t" r="r" b="b"/>
              <a:pathLst>
                <a:path w="31" h="31" extrusionOk="0">
                  <a:moveTo>
                    <a:pt x="0" y="0"/>
                  </a:moveTo>
                  <a:lnTo>
                    <a:pt x="0" y="30"/>
                  </a:lnTo>
                  <a:lnTo>
                    <a:pt x="31" y="0"/>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1100575" y="2807175"/>
              <a:ext cx="3050" cy="800"/>
            </a:xfrm>
            <a:custGeom>
              <a:avLst/>
              <a:gdLst/>
              <a:ahLst/>
              <a:cxnLst/>
              <a:rect l="l" t="t" r="r" b="b"/>
              <a:pathLst>
                <a:path w="122" h="32" extrusionOk="0">
                  <a:moveTo>
                    <a:pt x="31" y="1"/>
                  </a:moveTo>
                  <a:lnTo>
                    <a:pt x="0" y="31"/>
                  </a:lnTo>
                  <a:lnTo>
                    <a:pt x="0" y="31"/>
                  </a:lnTo>
                  <a:lnTo>
                    <a:pt x="122" y="1"/>
                  </a:lnTo>
                  <a:close/>
                </a:path>
              </a:pathLst>
            </a:custGeom>
            <a:solidFill>
              <a:srgbClr val="ED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718350" y="2016750"/>
              <a:ext cx="715075" cy="885250"/>
            </a:xfrm>
            <a:custGeom>
              <a:avLst/>
              <a:gdLst/>
              <a:ahLst/>
              <a:cxnLst/>
              <a:rect l="l" t="t" r="r" b="b"/>
              <a:pathLst>
                <a:path w="28603" h="35410" extrusionOk="0">
                  <a:moveTo>
                    <a:pt x="13257" y="0"/>
                  </a:moveTo>
                  <a:cubicBezTo>
                    <a:pt x="9072" y="0"/>
                    <a:pt x="4931" y="2341"/>
                    <a:pt x="2797" y="8608"/>
                  </a:cubicBezTo>
                  <a:cubicBezTo>
                    <a:pt x="2706" y="8882"/>
                    <a:pt x="0" y="25842"/>
                    <a:pt x="6231" y="32165"/>
                  </a:cubicBezTo>
                  <a:cubicBezTo>
                    <a:pt x="8487" y="34442"/>
                    <a:pt x="11340" y="35410"/>
                    <a:pt x="14189" y="35410"/>
                  </a:cubicBezTo>
                  <a:cubicBezTo>
                    <a:pt x="19211" y="35410"/>
                    <a:pt x="24221" y="32405"/>
                    <a:pt x="25928" y="28274"/>
                  </a:cubicBezTo>
                  <a:cubicBezTo>
                    <a:pt x="28208" y="22712"/>
                    <a:pt x="28603" y="12225"/>
                    <a:pt x="24226" y="5781"/>
                  </a:cubicBezTo>
                  <a:cubicBezTo>
                    <a:pt x="21982" y="2517"/>
                    <a:pt x="17596" y="0"/>
                    <a:pt x="13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982800" y="2343925"/>
              <a:ext cx="76550" cy="257400"/>
            </a:xfrm>
            <a:custGeom>
              <a:avLst/>
              <a:gdLst/>
              <a:ahLst/>
              <a:cxnLst/>
              <a:rect l="l" t="t" r="r" b="b"/>
              <a:pathLst>
                <a:path w="3062" h="10296" extrusionOk="0">
                  <a:moveTo>
                    <a:pt x="158" y="0"/>
                  </a:moveTo>
                  <a:cubicBezTo>
                    <a:pt x="83" y="0"/>
                    <a:pt x="0" y="46"/>
                    <a:pt x="0" y="141"/>
                  </a:cubicBezTo>
                  <a:cubicBezTo>
                    <a:pt x="304" y="3394"/>
                    <a:pt x="578" y="6585"/>
                    <a:pt x="882" y="9807"/>
                  </a:cubicBezTo>
                  <a:cubicBezTo>
                    <a:pt x="882" y="9868"/>
                    <a:pt x="912" y="9959"/>
                    <a:pt x="973" y="9959"/>
                  </a:cubicBezTo>
                  <a:lnTo>
                    <a:pt x="2796" y="10293"/>
                  </a:lnTo>
                  <a:cubicBezTo>
                    <a:pt x="2807" y="10295"/>
                    <a:pt x="2816" y="10296"/>
                    <a:pt x="2826" y="10296"/>
                  </a:cubicBezTo>
                  <a:cubicBezTo>
                    <a:pt x="3014" y="10296"/>
                    <a:pt x="3061" y="10018"/>
                    <a:pt x="2888" y="9989"/>
                  </a:cubicBezTo>
                  <a:cubicBezTo>
                    <a:pt x="2462" y="9929"/>
                    <a:pt x="1702" y="9929"/>
                    <a:pt x="1337" y="9686"/>
                  </a:cubicBezTo>
                  <a:cubicBezTo>
                    <a:pt x="1265" y="9647"/>
                    <a:pt x="1219" y="9630"/>
                    <a:pt x="1191" y="9626"/>
                  </a:cubicBezTo>
                  <a:lnTo>
                    <a:pt x="1191" y="9626"/>
                  </a:lnTo>
                  <a:cubicBezTo>
                    <a:pt x="1188" y="9588"/>
                    <a:pt x="1170" y="9522"/>
                    <a:pt x="1125" y="9412"/>
                  </a:cubicBezTo>
                  <a:cubicBezTo>
                    <a:pt x="760" y="8622"/>
                    <a:pt x="942" y="7102"/>
                    <a:pt x="821" y="6220"/>
                  </a:cubicBezTo>
                  <a:cubicBezTo>
                    <a:pt x="638" y="4184"/>
                    <a:pt x="456" y="2178"/>
                    <a:pt x="274" y="111"/>
                  </a:cubicBezTo>
                  <a:cubicBezTo>
                    <a:pt x="288" y="38"/>
                    <a:pt x="227"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1162875" y="2456100"/>
              <a:ext cx="38800" cy="53225"/>
            </a:xfrm>
            <a:custGeom>
              <a:avLst/>
              <a:gdLst/>
              <a:ahLst/>
              <a:cxnLst/>
              <a:rect l="l" t="t" r="r" b="b"/>
              <a:pathLst>
                <a:path w="1552" h="2129" extrusionOk="0">
                  <a:moveTo>
                    <a:pt x="852" y="1"/>
                  </a:moveTo>
                  <a:cubicBezTo>
                    <a:pt x="426" y="1"/>
                    <a:pt x="62" y="457"/>
                    <a:pt x="62" y="1034"/>
                  </a:cubicBezTo>
                  <a:cubicBezTo>
                    <a:pt x="1" y="1581"/>
                    <a:pt x="366" y="2098"/>
                    <a:pt x="730" y="2129"/>
                  </a:cubicBezTo>
                  <a:cubicBezTo>
                    <a:pt x="1156" y="2129"/>
                    <a:pt x="1490" y="1673"/>
                    <a:pt x="1521" y="1095"/>
                  </a:cubicBezTo>
                  <a:cubicBezTo>
                    <a:pt x="1551" y="518"/>
                    <a:pt x="1217" y="31"/>
                    <a:pt x="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903750" y="2464475"/>
              <a:ext cx="38800" cy="53200"/>
            </a:xfrm>
            <a:custGeom>
              <a:avLst/>
              <a:gdLst/>
              <a:ahLst/>
              <a:cxnLst/>
              <a:rect l="l" t="t" r="r" b="b"/>
              <a:pathLst>
                <a:path w="1552" h="2128" extrusionOk="0">
                  <a:moveTo>
                    <a:pt x="852" y="0"/>
                  </a:moveTo>
                  <a:cubicBezTo>
                    <a:pt x="426" y="0"/>
                    <a:pt x="92" y="456"/>
                    <a:pt x="31" y="1034"/>
                  </a:cubicBezTo>
                  <a:cubicBezTo>
                    <a:pt x="1" y="1611"/>
                    <a:pt x="335" y="2098"/>
                    <a:pt x="730" y="2128"/>
                  </a:cubicBezTo>
                  <a:cubicBezTo>
                    <a:pt x="1156" y="2128"/>
                    <a:pt x="1490" y="1672"/>
                    <a:pt x="1521" y="1094"/>
                  </a:cubicBezTo>
                  <a:cubicBezTo>
                    <a:pt x="1551" y="547"/>
                    <a:pt x="1217" y="31"/>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1412125" y="2526025"/>
              <a:ext cx="72225" cy="91450"/>
            </a:xfrm>
            <a:custGeom>
              <a:avLst/>
              <a:gdLst/>
              <a:ahLst/>
              <a:cxnLst/>
              <a:rect l="l" t="t" r="r" b="b"/>
              <a:pathLst>
                <a:path w="2889" h="3658" extrusionOk="0">
                  <a:moveTo>
                    <a:pt x="1642" y="1877"/>
                  </a:moveTo>
                  <a:cubicBezTo>
                    <a:pt x="1725" y="1877"/>
                    <a:pt x="1807" y="1889"/>
                    <a:pt x="1885" y="1915"/>
                  </a:cubicBezTo>
                  <a:cubicBezTo>
                    <a:pt x="2402" y="2037"/>
                    <a:pt x="2463" y="2493"/>
                    <a:pt x="2189" y="2857"/>
                  </a:cubicBezTo>
                  <a:cubicBezTo>
                    <a:pt x="1998" y="3151"/>
                    <a:pt x="1694" y="3310"/>
                    <a:pt x="1399" y="3310"/>
                  </a:cubicBezTo>
                  <a:cubicBezTo>
                    <a:pt x="1084" y="3310"/>
                    <a:pt x="780" y="3129"/>
                    <a:pt x="639" y="2736"/>
                  </a:cubicBezTo>
                  <a:cubicBezTo>
                    <a:pt x="576" y="2553"/>
                    <a:pt x="545" y="2373"/>
                    <a:pt x="540" y="2199"/>
                  </a:cubicBezTo>
                  <a:lnTo>
                    <a:pt x="540" y="2199"/>
                  </a:lnTo>
                  <a:cubicBezTo>
                    <a:pt x="550" y="2272"/>
                    <a:pt x="609" y="2332"/>
                    <a:pt x="680" y="2332"/>
                  </a:cubicBezTo>
                  <a:cubicBezTo>
                    <a:pt x="715" y="2332"/>
                    <a:pt x="754" y="2317"/>
                    <a:pt x="791" y="2280"/>
                  </a:cubicBezTo>
                  <a:cubicBezTo>
                    <a:pt x="1006" y="2041"/>
                    <a:pt x="1334" y="1877"/>
                    <a:pt x="1642" y="1877"/>
                  </a:cubicBezTo>
                  <a:close/>
                  <a:moveTo>
                    <a:pt x="2463" y="0"/>
                  </a:moveTo>
                  <a:cubicBezTo>
                    <a:pt x="1065" y="91"/>
                    <a:pt x="1" y="1277"/>
                    <a:pt x="305" y="2705"/>
                  </a:cubicBezTo>
                  <a:cubicBezTo>
                    <a:pt x="434" y="3247"/>
                    <a:pt x="869" y="3658"/>
                    <a:pt x="1407" y="3658"/>
                  </a:cubicBezTo>
                  <a:cubicBezTo>
                    <a:pt x="1503" y="3658"/>
                    <a:pt x="1602" y="3645"/>
                    <a:pt x="1703" y="3617"/>
                  </a:cubicBezTo>
                  <a:cubicBezTo>
                    <a:pt x="2280" y="3465"/>
                    <a:pt x="2888" y="2736"/>
                    <a:pt x="2615" y="2098"/>
                  </a:cubicBezTo>
                  <a:cubicBezTo>
                    <a:pt x="2459" y="1729"/>
                    <a:pt x="2104" y="1579"/>
                    <a:pt x="1724" y="1579"/>
                  </a:cubicBezTo>
                  <a:cubicBezTo>
                    <a:pt x="1290" y="1579"/>
                    <a:pt x="821" y="1775"/>
                    <a:pt x="578" y="2067"/>
                  </a:cubicBezTo>
                  <a:cubicBezTo>
                    <a:pt x="555" y="2096"/>
                    <a:pt x="543" y="2127"/>
                    <a:pt x="539" y="2158"/>
                  </a:cubicBezTo>
                  <a:lnTo>
                    <a:pt x="539" y="2158"/>
                  </a:lnTo>
                  <a:cubicBezTo>
                    <a:pt x="537" y="1167"/>
                    <a:pt x="1409" y="376"/>
                    <a:pt x="2432" y="274"/>
                  </a:cubicBezTo>
                  <a:cubicBezTo>
                    <a:pt x="2442" y="275"/>
                    <a:pt x="2452" y="276"/>
                    <a:pt x="2461" y="276"/>
                  </a:cubicBezTo>
                  <a:cubicBezTo>
                    <a:pt x="2645" y="276"/>
                    <a:pt x="2636"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703150" y="2547300"/>
              <a:ext cx="72225" cy="91625"/>
            </a:xfrm>
            <a:custGeom>
              <a:avLst/>
              <a:gdLst/>
              <a:ahLst/>
              <a:cxnLst/>
              <a:rect l="l" t="t" r="r" b="b"/>
              <a:pathLst>
                <a:path w="2889" h="3665" extrusionOk="0">
                  <a:moveTo>
                    <a:pt x="517" y="0"/>
                  </a:moveTo>
                  <a:cubicBezTo>
                    <a:pt x="365" y="0"/>
                    <a:pt x="365" y="304"/>
                    <a:pt x="548" y="304"/>
                  </a:cubicBezTo>
                  <a:cubicBezTo>
                    <a:pt x="1763" y="365"/>
                    <a:pt x="2797" y="1490"/>
                    <a:pt x="2341" y="2766"/>
                  </a:cubicBezTo>
                  <a:cubicBezTo>
                    <a:pt x="2201" y="3155"/>
                    <a:pt x="1902" y="3329"/>
                    <a:pt x="1587" y="3329"/>
                  </a:cubicBezTo>
                  <a:cubicBezTo>
                    <a:pt x="1285" y="3329"/>
                    <a:pt x="968" y="3170"/>
                    <a:pt x="760" y="2888"/>
                  </a:cubicBezTo>
                  <a:cubicBezTo>
                    <a:pt x="517" y="2493"/>
                    <a:pt x="578" y="2037"/>
                    <a:pt x="1064" y="1946"/>
                  </a:cubicBezTo>
                  <a:cubicBezTo>
                    <a:pt x="1163" y="1918"/>
                    <a:pt x="1261" y="1904"/>
                    <a:pt x="1357" y="1904"/>
                  </a:cubicBezTo>
                  <a:cubicBezTo>
                    <a:pt x="1678" y="1904"/>
                    <a:pt x="1979" y="2053"/>
                    <a:pt x="2189" y="2310"/>
                  </a:cubicBezTo>
                  <a:cubicBezTo>
                    <a:pt x="2211" y="2347"/>
                    <a:pt x="2242" y="2363"/>
                    <a:pt x="2275" y="2363"/>
                  </a:cubicBezTo>
                  <a:cubicBezTo>
                    <a:pt x="2377" y="2363"/>
                    <a:pt x="2494" y="2213"/>
                    <a:pt x="2402" y="2098"/>
                  </a:cubicBezTo>
                  <a:cubicBezTo>
                    <a:pt x="2141" y="1784"/>
                    <a:pt x="1710" y="1591"/>
                    <a:pt x="1293" y="1591"/>
                  </a:cubicBezTo>
                  <a:cubicBezTo>
                    <a:pt x="982" y="1591"/>
                    <a:pt x="677" y="1699"/>
                    <a:pt x="456" y="1946"/>
                  </a:cubicBezTo>
                  <a:cubicBezTo>
                    <a:pt x="0" y="2462"/>
                    <a:pt x="517" y="3253"/>
                    <a:pt x="1034" y="3526"/>
                  </a:cubicBezTo>
                  <a:cubicBezTo>
                    <a:pt x="1212" y="3620"/>
                    <a:pt x="1396" y="3664"/>
                    <a:pt x="1573" y="3664"/>
                  </a:cubicBezTo>
                  <a:cubicBezTo>
                    <a:pt x="1973" y="3664"/>
                    <a:pt x="2343" y="3440"/>
                    <a:pt x="2554" y="3040"/>
                  </a:cubicBezTo>
                  <a:cubicBezTo>
                    <a:pt x="2888" y="2280"/>
                    <a:pt x="2706" y="1216"/>
                    <a:pt x="2067" y="639"/>
                  </a:cubicBezTo>
                  <a:cubicBezTo>
                    <a:pt x="1642" y="274"/>
                    <a:pt x="1064" y="31"/>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953250" y="2609575"/>
              <a:ext cx="259050" cy="152650"/>
            </a:xfrm>
            <a:custGeom>
              <a:avLst/>
              <a:gdLst/>
              <a:ahLst/>
              <a:cxnLst/>
              <a:rect l="l" t="t" r="r" b="b"/>
              <a:pathLst>
                <a:path w="10362" h="6106" extrusionOk="0">
                  <a:moveTo>
                    <a:pt x="7273" y="1"/>
                  </a:moveTo>
                  <a:cubicBezTo>
                    <a:pt x="6378" y="1"/>
                    <a:pt x="5507" y="435"/>
                    <a:pt x="4890" y="853"/>
                  </a:cubicBezTo>
                  <a:cubicBezTo>
                    <a:pt x="4389" y="1187"/>
                    <a:pt x="3759" y="1343"/>
                    <a:pt x="3142" y="1343"/>
                  </a:cubicBezTo>
                  <a:cubicBezTo>
                    <a:pt x="3086" y="1343"/>
                    <a:pt x="3031" y="1342"/>
                    <a:pt x="2975" y="1339"/>
                  </a:cubicBezTo>
                  <a:cubicBezTo>
                    <a:pt x="2751" y="1328"/>
                    <a:pt x="2489" y="1300"/>
                    <a:pt x="2225" y="1300"/>
                  </a:cubicBezTo>
                  <a:cubicBezTo>
                    <a:pt x="1775" y="1300"/>
                    <a:pt x="1318" y="1381"/>
                    <a:pt x="1030" y="1765"/>
                  </a:cubicBezTo>
                  <a:cubicBezTo>
                    <a:pt x="363" y="2606"/>
                    <a:pt x="0" y="6106"/>
                    <a:pt x="4355" y="6106"/>
                  </a:cubicBezTo>
                  <a:cubicBezTo>
                    <a:pt x="4563" y="6106"/>
                    <a:pt x="4782" y="6098"/>
                    <a:pt x="5012" y="6081"/>
                  </a:cubicBezTo>
                  <a:cubicBezTo>
                    <a:pt x="10362" y="5747"/>
                    <a:pt x="10301" y="1035"/>
                    <a:pt x="8295" y="215"/>
                  </a:cubicBezTo>
                  <a:cubicBezTo>
                    <a:pt x="7959" y="64"/>
                    <a:pt x="7615" y="1"/>
                    <a:pt x="7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1121100" y="2321850"/>
              <a:ext cx="119325" cy="44225"/>
            </a:xfrm>
            <a:custGeom>
              <a:avLst/>
              <a:gdLst/>
              <a:ahLst/>
              <a:cxnLst/>
              <a:rect l="l" t="t" r="r" b="b"/>
              <a:pathLst>
                <a:path w="4773" h="1769" extrusionOk="0">
                  <a:moveTo>
                    <a:pt x="1641" y="1"/>
                  </a:moveTo>
                  <a:cubicBezTo>
                    <a:pt x="822" y="1"/>
                    <a:pt x="212" y="223"/>
                    <a:pt x="122" y="629"/>
                  </a:cubicBezTo>
                  <a:cubicBezTo>
                    <a:pt x="0" y="1116"/>
                    <a:pt x="1034" y="1267"/>
                    <a:pt x="2280" y="1480"/>
                  </a:cubicBezTo>
                  <a:cubicBezTo>
                    <a:pt x="3009" y="1619"/>
                    <a:pt x="3640" y="1768"/>
                    <a:pt x="4068" y="1768"/>
                  </a:cubicBezTo>
                  <a:cubicBezTo>
                    <a:pt x="4390" y="1768"/>
                    <a:pt x="4599" y="1684"/>
                    <a:pt x="4651" y="1450"/>
                  </a:cubicBezTo>
                  <a:cubicBezTo>
                    <a:pt x="4772" y="933"/>
                    <a:pt x="3860" y="325"/>
                    <a:pt x="2553" y="82"/>
                  </a:cubicBezTo>
                  <a:cubicBezTo>
                    <a:pt x="2233" y="27"/>
                    <a:pt x="1925"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831575" y="2334600"/>
              <a:ext cx="118575" cy="44725"/>
            </a:xfrm>
            <a:custGeom>
              <a:avLst/>
              <a:gdLst/>
              <a:ahLst/>
              <a:cxnLst/>
              <a:rect l="l" t="t" r="r" b="b"/>
              <a:pathLst>
                <a:path w="4743" h="1789" extrusionOk="0">
                  <a:moveTo>
                    <a:pt x="3233" y="0"/>
                  </a:moveTo>
                  <a:cubicBezTo>
                    <a:pt x="2908" y="0"/>
                    <a:pt x="2544" y="39"/>
                    <a:pt x="2158" y="119"/>
                  </a:cubicBezTo>
                  <a:cubicBezTo>
                    <a:pt x="943" y="362"/>
                    <a:pt x="0" y="970"/>
                    <a:pt x="122" y="1517"/>
                  </a:cubicBezTo>
                  <a:cubicBezTo>
                    <a:pt x="172" y="1717"/>
                    <a:pt x="366" y="1789"/>
                    <a:pt x="664" y="1789"/>
                  </a:cubicBezTo>
                  <a:cubicBezTo>
                    <a:pt x="1090" y="1789"/>
                    <a:pt x="1729" y="1643"/>
                    <a:pt x="2462" y="1517"/>
                  </a:cubicBezTo>
                  <a:cubicBezTo>
                    <a:pt x="3739" y="1244"/>
                    <a:pt x="4742" y="1122"/>
                    <a:pt x="4651" y="606"/>
                  </a:cubicBezTo>
                  <a:cubicBezTo>
                    <a:pt x="4565" y="220"/>
                    <a:pt x="4011" y="0"/>
                    <a:pt x="3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670475" y="3200050"/>
              <a:ext cx="131475" cy="509150"/>
            </a:xfrm>
            <a:custGeom>
              <a:avLst/>
              <a:gdLst/>
              <a:ahLst/>
              <a:cxnLst/>
              <a:rect l="l" t="t" r="r" b="b"/>
              <a:pathLst>
                <a:path w="5259" h="20366" extrusionOk="0">
                  <a:moveTo>
                    <a:pt x="5259" y="0"/>
                  </a:moveTo>
                  <a:lnTo>
                    <a:pt x="5259" y="0"/>
                  </a:lnTo>
                  <a:cubicBezTo>
                    <a:pt x="4712" y="243"/>
                    <a:pt x="2159" y="1064"/>
                    <a:pt x="2159" y="1094"/>
                  </a:cubicBezTo>
                  <a:lnTo>
                    <a:pt x="0" y="20365"/>
                  </a:lnTo>
                  <a:lnTo>
                    <a:pt x="4712" y="20365"/>
                  </a:lnTo>
                  <a:lnTo>
                    <a:pt x="5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366525" y="3222850"/>
              <a:ext cx="1529675" cy="552450"/>
            </a:xfrm>
            <a:custGeom>
              <a:avLst/>
              <a:gdLst/>
              <a:ahLst/>
              <a:cxnLst/>
              <a:rect l="l" t="t" r="r" b="b"/>
              <a:pathLst>
                <a:path w="61187" h="22098" extrusionOk="0">
                  <a:moveTo>
                    <a:pt x="46354" y="0"/>
                  </a:moveTo>
                  <a:cubicBezTo>
                    <a:pt x="40670" y="7325"/>
                    <a:pt x="30852" y="11338"/>
                    <a:pt x="21672" y="12827"/>
                  </a:cubicBezTo>
                  <a:cubicBezTo>
                    <a:pt x="20112" y="13069"/>
                    <a:pt x="18585" y="13182"/>
                    <a:pt x="17086" y="13182"/>
                  </a:cubicBezTo>
                  <a:cubicBezTo>
                    <a:pt x="11809" y="13182"/>
                    <a:pt x="6886" y="11786"/>
                    <a:pt x="2128" y="9727"/>
                  </a:cubicBezTo>
                  <a:cubicBezTo>
                    <a:pt x="942" y="12705"/>
                    <a:pt x="335" y="16657"/>
                    <a:pt x="0" y="22098"/>
                  </a:cubicBezTo>
                  <a:lnTo>
                    <a:pt x="61187" y="22098"/>
                  </a:lnTo>
                  <a:cubicBezTo>
                    <a:pt x="60244" y="7629"/>
                    <a:pt x="57630" y="3678"/>
                    <a:pt x="46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614250" y="1967100"/>
              <a:ext cx="496975" cy="572800"/>
            </a:xfrm>
            <a:custGeom>
              <a:avLst/>
              <a:gdLst/>
              <a:ahLst/>
              <a:cxnLst/>
              <a:rect l="l" t="t" r="r" b="b"/>
              <a:pathLst>
                <a:path w="19879" h="22912" extrusionOk="0">
                  <a:moveTo>
                    <a:pt x="14949" y="0"/>
                  </a:moveTo>
                  <a:cubicBezTo>
                    <a:pt x="1121" y="0"/>
                    <a:pt x="1050" y="11483"/>
                    <a:pt x="3192" y="16035"/>
                  </a:cubicBezTo>
                  <a:cubicBezTo>
                    <a:pt x="5532" y="21081"/>
                    <a:pt x="0" y="21141"/>
                    <a:pt x="0" y="21141"/>
                  </a:cubicBezTo>
                  <a:cubicBezTo>
                    <a:pt x="1693" y="22183"/>
                    <a:pt x="3201" y="22911"/>
                    <a:pt x="4459" y="22911"/>
                  </a:cubicBezTo>
                  <a:cubicBezTo>
                    <a:pt x="6430" y="22911"/>
                    <a:pt x="7785" y="21122"/>
                    <a:pt x="8268" y="15944"/>
                  </a:cubicBezTo>
                  <a:cubicBezTo>
                    <a:pt x="8845" y="10290"/>
                    <a:pt x="13526" y="8315"/>
                    <a:pt x="16535" y="7676"/>
                  </a:cubicBezTo>
                  <a:cubicBezTo>
                    <a:pt x="18086" y="7311"/>
                    <a:pt x="19301" y="6065"/>
                    <a:pt x="19514" y="4485"/>
                  </a:cubicBezTo>
                  <a:cubicBezTo>
                    <a:pt x="19879" y="2205"/>
                    <a:pt x="18207" y="108"/>
                    <a:pt x="15867" y="17"/>
                  </a:cubicBezTo>
                  <a:cubicBezTo>
                    <a:pt x="15554" y="6"/>
                    <a:pt x="15249" y="0"/>
                    <a:pt x="1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GRAPHICAL </a:t>
            </a:r>
            <a:r>
              <a:rPr lang="en"/>
              <a:t>ANALYSIS</a:t>
            </a:r>
            <a:endParaRPr/>
          </a:p>
        </p:txBody>
      </p:sp>
      <p:pic>
        <p:nvPicPr>
          <p:cNvPr id="389" name="Google Shape;389;p26" title="Chart"/>
          <p:cNvPicPr preferRelativeResize="0"/>
          <p:nvPr/>
        </p:nvPicPr>
        <p:blipFill>
          <a:blip r:embed="rId3">
            <a:alphaModFix/>
          </a:blip>
          <a:stretch>
            <a:fillRect/>
          </a:stretch>
        </p:blipFill>
        <p:spPr>
          <a:xfrm>
            <a:off x="698700" y="1301599"/>
            <a:ext cx="6852363" cy="37002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pic>
        <p:nvPicPr>
          <p:cNvPr id="1487" name="Google Shape;1487;p62" title="Chart"/>
          <p:cNvPicPr preferRelativeResize="0"/>
          <p:nvPr/>
        </p:nvPicPr>
        <p:blipFill>
          <a:blip r:embed="rId3">
            <a:alphaModFix/>
          </a:blip>
          <a:stretch>
            <a:fillRect/>
          </a:stretch>
        </p:blipFill>
        <p:spPr>
          <a:xfrm>
            <a:off x="0" y="753275"/>
            <a:ext cx="4710100" cy="4097000"/>
          </a:xfrm>
          <a:prstGeom prst="rect">
            <a:avLst/>
          </a:prstGeom>
          <a:noFill/>
          <a:ln>
            <a:noFill/>
          </a:ln>
        </p:spPr>
      </p:pic>
      <p:pic>
        <p:nvPicPr>
          <p:cNvPr id="1488" name="Google Shape;1488;p62" title="Chart"/>
          <p:cNvPicPr preferRelativeResize="0"/>
          <p:nvPr/>
        </p:nvPicPr>
        <p:blipFill>
          <a:blip r:embed="rId4">
            <a:alphaModFix/>
          </a:blip>
          <a:stretch>
            <a:fillRect/>
          </a:stretch>
        </p:blipFill>
        <p:spPr>
          <a:xfrm>
            <a:off x="4758975" y="926625"/>
            <a:ext cx="4208550" cy="3923651"/>
          </a:xfrm>
          <a:prstGeom prst="rect">
            <a:avLst/>
          </a:prstGeom>
          <a:noFill/>
          <a:ln>
            <a:noFill/>
          </a:ln>
        </p:spPr>
      </p:pic>
      <p:sp>
        <p:nvSpPr>
          <p:cNvPr id="1489" name="Google Shape;1489;p62"/>
          <p:cNvSpPr txBox="1"/>
          <p:nvPr/>
        </p:nvSpPr>
        <p:spPr>
          <a:xfrm>
            <a:off x="4758975" y="308875"/>
            <a:ext cx="3526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Abel"/>
                <a:ea typeface="Abel"/>
                <a:cs typeface="Abel"/>
                <a:sym typeface="Abel"/>
              </a:rPr>
              <a:t>Responsible for </a:t>
            </a:r>
            <a:r>
              <a:rPr lang="en" sz="1900">
                <a:solidFill>
                  <a:schemeClr val="dk2"/>
                </a:solidFill>
                <a:latin typeface="Abel"/>
                <a:ea typeface="Abel"/>
                <a:cs typeface="Abel"/>
                <a:sym typeface="Abel"/>
              </a:rPr>
              <a:t>Financial needs</a:t>
            </a:r>
            <a:endParaRPr sz="1900">
              <a:solidFill>
                <a:schemeClr val="dk2"/>
              </a:solidFill>
              <a:latin typeface="Abel"/>
              <a:ea typeface="Abel"/>
              <a:cs typeface="Abel"/>
              <a:sym typeface="Abel"/>
            </a:endParaRPr>
          </a:p>
        </p:txBody>
      </p:sp>
      <p:sp>
        <p:nvSpPr>
          <p:cNvPr id="1490" name="Google Shape;1490;p62"/>
          <p:cNvSpPr txBox="1"/>
          <p:nvPr/>
        </p:nvSpPr>
        <p:spPr>
          <a:xfrm>
            <a:off x="322300" y="188025"/>
            <a:ext cx="3129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Abel"/>
                <a:ea typeface="Abel"/>
                <a:cs typeface="Abel"/>
                <a:sym typeface="Abel"/>
              </a:rPr>
              <a:t>Responsible for</a:t>
            </a:r>
            <a:r>
              <a:rPr lang="en" sz="1900">
                <a:solidFill>
                  <a:schemeClr val="dk2"/>
                </a:solidFill>
                <a:latin typeface="Abel"/>
                <a:ea typeface="Abel"/>
                <a:cs typeface="Abel"/>
                <a:sym typeface="Abel"/>
              </a:rPr>
              <a:t> Upbringing</a:t>
            </a:r>
            <a:endParaRPr sz="1900">
              <a:solidFill>
                <a:schemeClr val="dk2"/>
              </a:solidFill>
              <a:latin typeface="Abel"/>
              <a:ea typeface="Abel"/>
              <a:cs typeface="Abel"/>
              <a:sym typeface="Abe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63"/>
          <p:cNvSpPr txBox="1">
            <a:spLocks noGrp="1"/>
          </p:cNvSpPr>
          <p:nvPr>
            <p:ph type="title"/>
          </p:nvPr>
        </p:nvSpPr>
        <p:spPr>
          <a:xfrm>
            <a:off x="698700" y="13527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Prepare Food                                        Cleaning and Laundry </a:t>
            </a:r>
            <a:endParaRPr/>
          </a:p>
        </p:txBody>
      </p:sp>
      <p:pic>
        <p:nvPicPr>
          <p:cNvPr id="1496" name="Google Shape;1496;p63" title="Chart"/>
          <p:cNvPicPr preferRelativeResize="0"/>
          <p:nvPr/>
        </p:nvPicPr>
        <p:blipFill>
          <a:blip r:embed="rId3">
            <a:alphaModFix/>
          </a:blip>
          <a:stretch>
            <a:fillRect/>
          </a:stretch>
        </p:blipFill>
        <p:spPr>
          <a:xfrm>
            <a:off x="152400" y="838775"/>
            <a:ext cx="4490200" cy="4152325"/>
          </a:xfrm>
          <a:prstGeom prst="rect">
            <a:avLst/>
          </a:prstGeom>
          <a:noFill/>
          <a:ln>
            <a:noFill/>
          </a:ln>
        </p:spPr>
      </p:pic>
      <p:pic>
        <p:nvPicPr>
          <p:cNvPr id="1497" name="Google Shape;1497;p63" title="Chart"/>
          <p:cNvPicPr preferRelativeResize="0"/>
          <p:nvPr/>
        </p:nvPicPr>
        <p:blipFill>
          <a:blip r:embed="rId4">
            <a:alphaModFix/>
          </a:blip>
          <a:stretch>
            <a:fillRect/>
          </a:stretch>
        </p:blipFill>
        <p:spPr>
          <a:xfrm>
            <a:off x="4562875" y="1026275"/>
            <a:ext cx="4196600" cy="3881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64"/>
          <p:cNvSpPr txBox="1">
            <a:spLocks noGrp="1"/>
          </p:cNvSpPr>
          <p:nvPr>
            <p:ph type="title"/>
          </p:nvPr>
        </p:nvSpPr>
        <p:spPr>
          <a:xfrm>
            <a:off x="698700" y="18417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Shop for Groceries </a:t>
            </a:r>
            <a:endParaRPr/>
          </a:p>
        </p:txBody>
      </p:sp>
      <p:pic>
        <p:nvPicPr>
          <p:cNvPr id="1503" name="Google Shape;1503;p64" title="Chart"/>
          <p:cNvPicPr preferRelativeResize="0"/>
          <p:nvPr/>
        </p:nvPicPr>
        <p:blipFill>
          <a:blip r:embed="rId3">
            <a:alphaModFix/>
          </a:blip>
          <a:stretch>
            <a:fillRect/>
          </a:stretch>
        </p:blipFill>
        <p:spPr>
          <a:xfrm>
            <a:off x="1117575" y="887674"/>
            <a:ext cx="6472238" cy="35575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65"/>
          <p:cNvSpPr txBox="1">
            <a:spLocks noGrp="1"/>
          </p:cNvSpPr>
          <p:nvPr>
            <p:ph type="ctrTitle"/>
          </p:nvPr>
        </p:nvSpPr>
        <p:spPr>
          <a:xfrm>
            <a:off x="394250" y="120875"/>
            <a:ext cx="4091100" cy="6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t>Feature</a:t>
            </a:r>
            <a:r>
              <a:rPr lang="en" sz="3300">
                <a:solidFill>
                  <a:schemeClr val="dk2"/>
                </a:solidFill>
              </a:rPr>
              <a:t> Importance </a:t>
            </a:r>
            <a:endParaRPr sz="3300">
              <a:solidFill>
                <a:schemeClr val="dk2"/>
              </a:solidFill>
            </a:endParaRPr>
          </a:p>
        </p:txBody>
      </p:sp>
      <p:sp>
        <p:nvSpPr>
          <p:cNvPr id="1509" name="Google Shape;1509;p65"/>
          <p:cNvSpPr txBox="1">
            <a:spLocks noGrp="1"/>
          </p:cNvSpPr>
          <p:nvPr>
            <p:ph type="subTitle" idx="1"/>
          </p:nvPr>
        </p:nvSpPr>
        <p:spPr>
          <a:xfrm>
            <a:off x="268600" y="859500"/>
            <a:ext cx="8621700" cy="4122900"/>
          </a:xfrm>
          <a:prstGeom prst="rect">
            <a:avLst/>
          </a:prstGeom>
        </p:spPr>
        <p:txBody>
          <a:bodyPr spcFirstLastPara="1" wrap="square" lIns="91425" tIns="91425" rIns="91425" bIns="91425" anchor="t" anchorCtr="0">
            <a:noAutofit/>
          </a:bodyPr>
          <a:lstStyle/>
          <a:p>
            <a:pPr marL="45720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 Great quality of the random forest algorithm is that it is very easy to measure the relative importance of each feature on the prediction.</a:t>
            </a:r>
            <a:endParaRPr sz="1800">
              <a:solidFill>
                <a:srgbClr val="695D46"/>
              </a:solidFill>
              <a:latin typeface="Open Sans"/>
              <a:ea typeface="Open Sans"/>
              <a:cs typeface="Open Sans"/>
              <a:sym typeface="Open Sans"/>
            </a:endParaRPr>
          </a:p>
          <a:p>
            <a:pPr marL="45720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 Feature's importance determine at how much the tree nodes that use that feature reduce impurity across all trees in the forest.</a:t>
            </a:r>
            <a:endParaRPr sz="1800">
              <a:solidFill>
                <a:srgbClr val="695D46"/>
              </a:solidFill>
              <a:latin typeface="Open Sans"/>
              <a:ea typeface="Open Sans"/>
              <a:cs typeface="Open Sans"/>
              <a:sym typeface="Open Sans"/>
            </a:endParaRPr>
          </a:p>
          <a:p>
            <a:pPr marL="45720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Important features in our modes are this ;</a:t>
            </a:r>
            <a:endParaRPr sz="1800">
              <a:solidFill>
                <a:srgbClr val="695D46"/>
              </a:solidFill>
              <a:latin typeface="Open Sans"/>
              <a:ea typeface="Open Sans"/>
              <a:cs typeface="Open Sans"/>
              <a:sym typeface="Open Sans"/>
            </a:endParaRPr>
          </a:p>
          <a:p>
            <a:pPr marL="457200" lvl="0" indent="0" algn="l" rtl="0">
              <a:lnSpc>
                <a:spcPct val="120000"/>
              </a:lnSpc>
              <a:spcBef>
                <a:spcPts val="600"/>
              </a:spcBef>
              <a:spcAft>
                <a:spcPts val="0"/>
              </a:spcAft>
              <a:buNone/>
            </a:pPr>
            <a:endParaRPr sz="1800">
              <a:solidFill>
                <a:srgbClr val="695D46"/>
              </a:solidFill>
              <a:latin typeface="Open Sans"/>
              <a:ea typeface="Open Sans"/>
              <a:cs typeface="Open Sans"/>
              <a:sym typeface="Open Sans"/>
            </a:endParaRPr>
          </a:p>
          <a:p>
            <a:pPr marL="457200" lvl="0" indent="0" algn="l" rtl="0">
              <a:lnSpc>
                <a:spcPct val="120000"/>
              </a:lnSpc>
              <a:spcBef>
                <a:spcPts val="600"/>
              </a:spcBef>
              <a:spcAft>
                <a:spcPts val="0"/>
              </a:spcAft>
              <a:buNone/>
            </a:pPr>
            <a:endParaRPr>
              <a:solidFill>
                <a:srgbClr val="695D46"/>
              </a:solidFill>
              <a:latin typeface="Open Sans"/>
              <a:ea typeface="Open Sans"/>
              <a:cs typeface="Open Sans"/>
              <a:sym typeface="Open Sans"/>
            </a:endParaRPr>
          </a:p>
        </p:txBody>
      </p:sp>
      <p:graphicFrame>
        <p:nvGraphicFramePr>
          <p:cNvPr id="1510" name="Google Shape;1510;p65"/>
          <p:cNvGraphicFramePr/>
          <p:nvPr/>
        </p:nvGraphicFramePr>
        <p:xfrm>
          <a:off x="952500" y="3179550"/>
          <a:ext cx="3000000" cy="3000000"/>
        </p:xfrm>
        <a:graphic>
          <a:graphicData uri="http://schemas.openxmlformats.org/drawingml/2006/table">
            <a:tbl>
              <a:tblPr>
                <a:noFill/>
                <a:tableStyleId>{3B1A964C-F4FE-4658-AA19-EB1B8D54BC91}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65900">
                <a:tc>
                  <a:txBody>
                    <a:bodyPr/>
                    <a:lstStyle/>
                    <a:p>
                      <a:pPr marL="0" lvl="0" indent="0" algn="l" rtl="0">
                        <a:spcBef>
                          <a:spcPts val="0"/>
                        </a:spcBef>
                        <a:spcAft>
                          <a:spcPts val="0"/>
                        </a:spcAft>
                        <a:buNone/>
                      </a:pPr>
                      <a:r>
                        <a:rPr lang="en"/>
                        <a:t>Age </a:t>
                      </a:r>
                      <a:endParaRPr/>
                    </a:p>
                  </a:txBody>
                  <a:tcPr marL="91425" marR="91425" marT="91425" marB="91425"/>
                </a:tc>
                <a:tc>
                  <a:txBody>
                    <a:bodyPr/>
                    <a:lstStyle/>
                    <a:p>
                      <a:pPr marL="0" lvl="0" indent="0" algn="l" rtl="0">
                        <a:spcBef>
                          <a:spcPts val="0"/>
                        </a:spcBef>
                        <a:spcAft>
                          <a:spcPts val="0"/>
                        </a:spcAft>
                        <a:buNone/>
                      </a:pPr>
                      <a:r>
                        <a:rPr lang="en"/>
                        <a:t>0.1632</a:t>
                      </a:r>
                      <a:endParaRPr/>
                    </a:p>
                  </a:txBody>
                  <a:tcPr marL="91425" marR="91425" marT="91425" marB="91425"/>
                </a:tc>
                <a:extLst>
                  <a:ext uri="{0D108BD9-81ED-4DB2-BD59-A6C34878D82A}">
                    <a16:rowId xmlns:a16="http://schemas.microsoft.com/office/drawing/2014/main" val="10000"/>
                  </a:ext>
                </a:extLst>
              </a:tr>
              <a:tr h="365900">
                <a:tc>
                  <a:txBody>
                    <a:bodyPr/>
                    <a:lstStyle/>
                    <a:p>
                      <a:pPr marL="0" lvl="0" indent="0" algn="l" rtl="0">
                        <a:spcBef>
                          <a:spcPts val="0"/>
                        </a:spcBef>
                        <a:spcAft>
                          <a:spcPts val="0"/>
                        </a:spcAft>
                        <a:buNone/>
                      </a:pPr>
                      <a:r>
                        <a:rPr lang="en"/>
                        <a:t>Number of family members</a:t>
                      </a:r>
                      <a:endParaRPr/>
                    </a:p>
                  </a:txBody>
                  <a:tcPr marL="91425" marR="91425" marT="91425" marB="91425"/>
                </a:tc>
                <a:tc>
                  <a:txBody>
                    <a:bodyPr/>
                    <a:lstStyle/>
                    <a:p>
                      <a:pPr marL="0" lvl="0" indent="0" algn="l" rtl="0">
                        <a:spcBef>
                          <a:spcPts val="0"/>
                        </a:spcBef>
                        <a:spcAft>
                          <a:spcPts val="0"/>
                        </a:spcAft>
                        <a:buNone/>
                      </a:pPr>
                      <a:r>
                        <a:rPr lang="en"/>
                        <a:t>0.0981</a:t>
                      </a:r>
                      <a:endParaRPr/>
                    </a:p>
                  </a:txBody>
                  <a:tcPr marL="91425" marR="91425" marT="91425" marB="91425"/>
                </a:tc>
                <a:extLst>
                  <a:ext uri="{0D108BD9-81ED-4DB2-BD59-A6C34878D82A}">
                    <a16:rowId xmlns:a16="http://schemas.microsoft.com/office/drawing/2014/main" val="10001"/>
                  </a:ext>
                </a:extLst>
              </a:tr>
              <a:tr h="365900">
                <a:tc>
                  <a:txBody>
                    <a:bodyPr/>
                    <a:lstStyle/>
                    <a:p>
                      <a:pPr marL="0" lvl="0" indent="0" algn="l" rtl="0">
                        <a:spcBef>
                          <a:spcPts val="0"/>
                        </a:spcBef>
                        <a:spcAft>
                          <a:spcPts val="0"/>
                        </a:spcAft>
                        <a:buNone/>
                      </a:pPr>
                      <a:r>
                        <a:rPr lang="en"/>
                        <a:t>Occupation</a:t>
                      </a:r>
                      <a:endParaRPr/>
                    </a:p>
                  </a:txBody>
                  <a:tcPr marL="91425" marR="91425" marT="91425" marB="91425"/>
                </a:tc>
                <a:tc>
                  <a:txBody>
                    <a:bodyPr/>
                    <a:lstStyle/>
                    <a:p>
                      <a:pPr marL="0" lvl="0" indent="0" algn="l" rtl="0">
                        <a:spcBef>
                          <a:spcPts val="0"/>
                        </a:spcBef>
                        <a:spcAft>
                          <a:spcPts val="0"/>
                        </a:spcAft>
                        <a:buNone/>
                      </a:pPr>
                      <a:r>
                        <a:rPr lang="en"/>
                        <a:t>0.0975</a:t>
                      </a:r>
                      <a:endParaRPr/>
                    </a:p>
                  </a:txBody>
                  <a:tcPr marL="91425" marR="91425" marT="91425" marB="91425"/>
                </a:tc>
                <a:extLst>
                  <a:ext uri="{0D108BD9-81ED-4DB2-BD59-A6C34878D82A}">
                    <a16:rowId xmlns:a16="http://schemas.microsoft.com/office/drawing/2014/main" val="10002"/>
                  </a:ext>
                </a:extLst>
              </a:tr>
              <a:tr h="365900">
                <a:tc>
                  <a:txBody>
                    <a:bodyPr/>
                    <a:lstStyle/>
                    <a:p>
                      <a:pPr marL="0" lvl="0" indent="0" algn="l" rtl="0">
                        <a:spcBef>
                          <a:spcPts val="0"/>
                        </a:spcBef>
                        <a:spcAft>
                          <a:spcPts val="0"/>
                        </a:spcAft>
                        <a:buNone/>
                      </a:pPr>
                      <a:r>
                        <a:rPr lang="en"/>
                        <a:t>Qualification</a:t>
                      </a:r>
                      <a:endParaRPr/>
                    </a:p>
                  </a:txBody>
                  <a:tcPr marL="91425" marR="91425" marT="91425" marB="91425"/>
                </a:tc>
                <a:tc>
                  <a:txBody>
                    <a:bodyPr/>
                    <a:lstStyle/>
                    <a:p>
                      <a:pPr marL="0" lvl="0" indent="0" algn="l" rtl="0">
                        <a:spcBef>
                          <a:spcPts val="0"/>
                        </a:spcBef>
                        <a:spcAft>
                          <a:spcPts val="0"/>
                        </a:spcAft>
                        <a:buNone/>
                      </a:pPr>
                      <a:r>
                        <a:rPr lang="en"/>
                        <a:t>0.0852</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66"/>
          <p:cNvPicPr preferRelativeResize="0"/>
          <p:nvPr/>
        </p:nvPicPr>
        <p:blipFill>
          <a:blip r:embed="rId3">
            <a:alphaModFix/>
          </a:blip>
          <a:stretch>
            <a:fillRect/>
          </a:stretch>
        </p:blipFill>
        <p:spPr>
          <a:xfrm>
            <a:off x="120875" y="152400"/>
            <a:ext cx="8836600" cy="4910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67"/>
          <p:cNvSpPr txBox="1">
            <a:spLocks noGrp="1"/>
          </p:cNvSpPr>
          <p:nvPr>
            <p:ph type="title"/>
          </p:nvPr>
        </p:nvSpPr>
        <p:spPr>
          <a:xfrm>
            <a:off x="698700" y="214875"/>
            <a:ext cx="54789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Conclusions </a:t>
            </a:r>
            <a:endParaRPr sz="3000"/>
          </a:p>
        </p:txBody>
      </p:sp>
      <p:sp>
        <p:nvSpPr>
          <p:cNvPr id="1521" name="Google Shape;1521;p67"/>
          <p:cNvSpPr txBox="1">
            <a:spLocks noGrp="1"/>
          </p:cNvSpPr>
          <p:nvPr>
            <p:ph type="body" idx="1"/>
          </p:nvPr>
        </p:nvSpPr>
        <p:spPr>
          <a:xfrm>
            <a:off x="5318075" y="1106250"/>
            <a:ext cx="3127200" cy="32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Confusion matrix </a:t>
            </a:r>
            <a:endParaRPr/>
          </a:p>
        </p:txBody>
      </p:sp>
      <p:pic>
        <p:nvPicPr>
          <p:cNvPr id="1522" name="Google Shape;1522;p67"/>
          <p:cNvPicPr preferRelativeResize="0"/>
          <p:nvPr/>
        </p:nvPicPr>
        <p:blipFill>
          <a:blip r:embed="rId3">
            <a:alphaModFix/>
          </a:blip>
          <a:stretch>
            <a:fillRect/>
          </a:stretch>
        </p:blipFill>
        <p:spPr>
          <a:xfrm>
            <a:off x="214875" y="931275"/>
            <a:ext cx="8326300" cy="2197800"/>
          </a:xfrm>
          <a:prstGeom prst="rect">
            <a:avLst/>
          </a:prstGeom>
          <a:noFill/>
          <a:ln>
            <a:noFill/>
          </a:ln>
        </p:spPr>
      </p:pic>
      <p:sp>
        <p:nvSpPr>
          <p:cNvPr id="1523" name="Google Shape;1523;p67"/>
          <p:cNvSpPr txBox="1"/>
          <p:nvPr/>
        </p:nvSpPr>
        <p:spPr>
          <a:xfrm>
            <a:off x="496900" y="3370800"/>
            <a:ext cx="8165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Abel"/>
                <a:ea typeface="Abel"/>
                <a:cs typeface="Abel"/>
                <a:sym typeface="Abel"/>
              </a:rPr>
              <a:t>From the classification of our model,</a:t>
            </a:r>
            <a:endParaRPr sz="1800">
              <a:latin typeface="Abel"/>
              <a:ea typeface="Abel"/>
              <a:cs typeface="Abel"/>
              <a:sym typeface="Abel"/>
            </a:endParaRPr>
          </a:p>
          <a:p>
            <a:pPr marL="457200" lvl="0" indent="-342900" algn="l" rtl="0">
              <a:spcBef>
                <a:spcPts val="0"/>
              </a:spcBef>
              <a:spcAft>
                <a:spcPts val="0"/>
              </a:spcAft>
              <a:buSzPts val="1800"/>
              <a:buFont typeface="Abel"/>
              <a:buChar char="➔"/>
            </a:pPr>
            <a:r>
              <a:rPr lang="en" sz="1800">
                <a:latin typeface="Abel"/>
                <a:ea typeface="Abel"/>
                <a:cs typeface="Abel"/>
                <a:sym typeface="Abel"/>
              </a:rPr>
              <a:t>We got 69%  overall accuracy on our test set</a:t>
            </a:r>
            <a:endParaRPr sz="1800">
              <a:latin typeface="Abel"/>
              <a:ea typeface="Abel"/>
              <a:cs typeface="Abel"/>
              <a:sym typeface="Abel"/>
            </a:endParaRPr>
          </a:p>
          <a:p>
            <a:pPr marL="457200" lvl="0" indent="-342900" algn="l" rtl="0">
              <a:spcBef>
                <a:spcPts val="0"/>
              </a:spcBef>
              <a:spcAft>
                <a:spcPts val="0"/>
              </a:spcAft>
              <a:buSzPts val="1800"/>
              <a:buFont typeface="Abel"/>
              <a:buChar char="➔"/>
            </a:pPr>
            <a:r>
              <a:rPr lang="en" sz="1800">
                <a:latin typeface="Abel"/>
                <a:ea typeface="Abel"/>
                <a:cs typeface="Abel"/>
                <a:sym typeface="Abel"/>
              </a:rPr>
              <a:t>The precision for men and women are also fairly good for this model </a:t>
            </a:r>
            <a:endParaRPr sz="1800">
              <a:latin typeface="Abel"/>
              <a:ea typeface="Abel"/>
              <a:cs typeface="Abel"/>
              <a:sym typeface="Abel"/>
            </a:endParaRPr>
          </a:p>
          <a:p>
            <a:pPr marL="457200" lvl="0" indent="-342900" algn="l" rtl="0">
              <a:spcBef>
                <a:spcPts val="0"/>
              </a:spcBef>
              <a:spcAft>
                <a:spcPts val="0"/>
              </a:spcAft>
              <a:buSzPts val="1800"/>
              <a:buFont typeface="Abel"/>
              <a:buChar char="➔"/>
            </a:pPr>
            <a:r>
              <a:rPr lang="en" sz="1800">
                <a:latin typeface="Abel"/>
                <a:ea typeface="Abel"/>
                <a:cs typeface="Abel"/>
                <a:sym typeface="Abel"/>
              </a:rPr>
              <a:t>The f1- score is 0.74  which is closer to 1</a:t>
            </a:r>
            <a:endParaRPr sz="1800">
              <a:latin typeface="Abel"/>
              <a:ea typeface="Abel"/>
              <a:cs typeface="Abel"/>
              <a:sym typeface="Abe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68"/>
          <p:cNvSpPr txBox="1">
            <a:spLocks noGrp="1"/>
          </p:cNvSpPr>
          <p:nvPr>
            <p:ph type="title"/>
          </p:nvPr>
        </p:nvSpPr>
        <p:spPr>
          <a:xfrm>
            <a:off x="1516225" y="1502275"/>
            <a:ext cx="3066900" cy="11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ASSOCIATION </a:t>
            </a:r>
            <a:r>
              <a:rPr lang="en" sz="2600">
                <a:solidFill>
                  <a:schemeClr val="dk2"/>
                </a:solidFill>
              </a:rPr>
              <a:t>RULES</a:t>
            </a:r>
            <a:endParaRPr sz="2600">
              <a:solidFill>
                <a:schemeClr val="dk2"/>
              </a:solidFill>
            </a:endParaRPr>
          </a:p>
        </p:txBody>
      </p:sp>
      <p:sp>
        <p:nvSpPr>
          <p:cNvPr id="1529" name="Google Shape;1529;p68"/>
          <p:cNvSpPr txBox="1">
            <a:spLocks noGrp="1"/>
          </p:cNvSpPr>
          <p:nvPr>
            <p:ph type="subTitle" idx="1"/>
          </p:nvPr>
        </p:nvSpPr>
        <p:spPr>
          <a:xfrm>
            <a:off x="1516225" y="2378525"/>
            <a:ext cx="3310200" cy="121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To study the position of men and women concerning social representation &amp; participation.</a:t>
            </a:r>
            <a:r>
              <a:rPr lang="en" sz="2500">
                <a:solidFill>
                  <a:srgbClr val="000000"/>
                </a:solidFill>
              </a:rPr>
              <a:t> </a:t>
            </a:r>
            <a:endParaRPr sz="2500">
              <a:solidFill>
                <a:schemeClr val="dk1"/>
              </a:solidFill>
            </a:endParaRPr>
          </a:p>
        </p:txBody>
      </p:sp>
      <p:sp>
        <p:nvSpPr>
          <p:cNvPr id="1530" name="Google Shape;1530;p68"/>
          <p:cNvSpPr txBox="1">
            <a:spLocks noGrp="1"/>
          </p:cNvSpPr>
          <p:nvPr>
            <p:ph type="title" idx="2"/>
          </p:nvPr>
        </p:nvSpPr>
        <p:spPr>
          <a:xfrm>
            <a:off x="1516225" y="965475"/>
            <a:ext cx="4337700" cy="93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800">
                <a:solidFill>
                  <a:schemeClr val="dk2"/>
                </a:solidFill>
              </a:rPr>
              <a:t>05</a:t>
            </a:r>
            <a:endParaRPr sz="5700">
              <a:solidFill>
                <a:schemeClr val="dk2"/>
              </a:solidFill>
            </a:endParaRPr>
          </a:p>
        </p:txBody>
      </p:sp>
      <p:sp>
        <p:nvSpPr>
          <p:cNvPr id="1531" name="Google Shape;1531;p68"/>
          <p:cNvSpPr/>
          <p:nvPr/>
        </p:nvSpPr>
        <p:spPr>
          <a:xfrm>
            <a:off x="4244067" y="2085502"/>
            <a:ext cx="239331" cy="184196"/>
          </a:xfrm>
          <a:custGeom>
            <a:avLst/>
            <a:gdLst/>
            <a:ahLst/>
            <a:cxnLst/>
            <a:rect l="l" t="t" r="r" b="b"/>
            <a:pathLst>
              <a:path w="12189" h="9381" extrusionOk="0">
                <a:moveTo>
                  <a:pt x="317" y="0"/>
                </a:moveTo>
                <a:cubicBezTo>
                  <a:pt x="281" y="0"/>
                  <a:pt x="246" y="6"/>
                  <a:pt x="213" y="19"/>
                </a:cubicBezTo>
                <a:cubicBezTo>
                  <a:pt x="61" y="49"/>
                  <a:pt x="0" y="232"/>
                  <a:pt x="31" y="384"/>
                </a:cubicBezTo>
                <a:cubicBezTo>
                  <a:pt x="61" y="809"/>
                  <a:pt x="3162" y="9381"/>
                  <a:pt x="8724" y="9381"/>
                </a:cubicBezTo>
                <a:cubicBezTo>
                  <a:pt x="9545" y="9381"/>
                  <a:pt x="10183" y="9077"/>
                  <a:pt x="10608" y="8469"/>
                </a:cubicBezTo>
                <a:cubicBezTo>
                  <a:pt x="12189" y="6250"/>
                  <a:pt x="10305" y="475"/>
                  <a:pt x="10213" y="201"/>
                </a:cubicBezTo>
                <a:cubicBezTo>
                  <a:pt x="10189" y="82"/>
                  <a:pt x="10072" y="0"/>
                  <a:pt x="9948" y="0"/>
                </a:cubicBezTo>
                <a:cubicBezTo>
                  <a:pt x="9915" y="0"/>
                  <a:pt x="9881" y="6"/>
                  <a:pt x="9849" y="19"/>
                </a:cubicBezTo>
                <a:cubicBezTo>
                  <a:pt x="9697" y="49"/>
                  <a:pt x="9605" y="232"/>
                  <a:pt x="9636" y="384"/>
                </a:cubicBezTo>
                <a:cubicBezTo>
                  <a:pt x="9697" y="475"/>
                  <a:pt x="11551" y="6129"/>
                  <a:pt x="10153" y="8104"/>
                </a:cubicBezTo>
                <a:cubicBezTo>
                  <a:pt x="9849" y="8530"/>
                  <a:pt x="9393" y="8743"/>
                  <a:pt x="8785" y="8743"/>
                </a:cubicBezTo>
                <a:cubicBezTo>
                  <a:pt x="3648" y="8743"/>
                  <a:pt x="608" y="262"/>
                  <a:pt x="608" y="201"/>
                </a:cubicBezTo>
                <a:cubicBezTo>
                  <a:pt x="584" y="82"/>
                  <a:pt x="448"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4324041" y="1882945"/>
            <a:ext cx="38210" cy="17927"/>
          </a:xfrm>
          <a:custGeom>
            <a:avLst/>
            <a:gdLst/>
            <a:ahLst/>
            <a:cxnLst/>
            <a:rect l="l" t="t" r="r" b="b"/>
            <a:pathLst>
              <a:path w="1946" h="913" extrusionOk="0">
                <a:moveTo>
                  <a:pt x="183" y="1"/>
                </a:moveTo>
                <a:cubicBezTo>
                  <a:pt x="92" y="1"/>
                  <a:pt x="0" y="61"/>
                  <a:pt x="0" y="153"/>
                </a:cubicBezTo>
                <a:cubicBezTo>
                  <a:pt x="0" y="213"/>
                  <a:pt x="61" y="335"/>
                  <a:pt x="152" y="335"/>
                </a:cubicBezTo>
                <a:cubicBezTo>
                  <a:pt x="1368" y="548"/>
                  <a:pt x="1672" y="821"/>
                  <a:pt x="1672" y="821"/>
                </a:cubicBezTo>
                <a:cubicBezTo>
                  <a:pt x="1703" y="852"/>
                  <a:pt x="1763" y="912"/>
                  <a:pt x="1824" y="912"/>
                </a:cubicBezTo>
                <a:cubicBezTo>
                  <a:pt x="1855" y="912"/>
                  <a:pt x="1885" y="852"/>
                  <a:pt x="1885" y="852"/>
                </a:cubicBezTo>
                <a:cubicBezTo>
                  <a:pt x="1946" y="821"/>
                  <a:pt x="1946" y="700"/>
                  <a:pt x="1915" y="639"/>
                </a:cubicBezTo>
                <a:cubicBezTo>
                  <a:pt x="1885" y="548"/>
                  <a:pt x="1581" y="244"/>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4258990" y="1942636"/>
            <a:ext cx="34027" cy="34027"/>
          </a:xfrm>
          <a:custGeom>
            <a:avLst/>
            <a:gdLst/>
            <a:ahLst/>
            <a:cxnLst/>
            <a:rect l="l" t="t" r="r" b="b"/>
            <a:pathLst>
              <a:path w="1733" h="1733" extrusionOk="0">
                <a:moveTo>
                  <a:pt x="882" y="0"/>
                </a:moveTo>
                <a:cubicBezTo>
                  <a:pt x="365" y="0"/>
                  <a:pt x="0" y="365"/>
                  <a:pt x="0" y="851"/>
                </a:cubicBezTo>
                <a:cubicBezTo>
                  <a:pt x="0" y="1368"/>
                  <a:pt x="365" y="1733"/>
                  <a:pt x="882" y="1733"/>
                </a:cubicBezTo>
                <a:cubicBezTo>
                  <a:pt x="1368" y="1733"/>
                  <a:pt x="1733" y="1368"/>
                  <a:pt x="1733" y="851"/>
                </a:cubicBezTo>
                <a:cubicBezTo>
                  <a:pt x="1733" y="365"/>
                  <a:pt x="1368"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7628662" y="1972148"/>
            <a:ext cx="182056" cy="188869"/>
          </a:xfrm>
          <a:custGeom>
            <a:avLst/>
            <a:gdLst/>
            <a:ahLst/>
            <a:cxnLst/>
            <a:rect l="l" t="t" r="r" b="b"/>
            <a:pathLst>
              <a:path w="9272" h="9619" extrusionOk="0">
                <a:moveTo>
                  <a:pt x="8973" y="1"/>
                </a:moveTo>
                <a:cubicBezTo>
                  <a:pt x="8886" y="1"/>
                  <a:pt x="8785" y="100"/>
                  <a:pt x="8785" y="199"/>
                </a:cubicBezTo>
                <a:cubicBezTo>
                  <a:pt x="8785" y="260"/>
                  <a:pt x="7295" y="8224"/>
                  <a:pt x="3952" y="9075"/>
                </a:cubicBezTo>
                <a:cubicBezTo>
                  <a:pt x="3921" y="9075"/>
                  <a:pt x="3891" y="9075"/>
                  <a:pt x="3830" y="9136"/>
                </a:cubicBezTo>
                <a:cubicBezTo>
                  <a:pt x="3715" y="9157"/>
                  <a:pt x="3602" y="9168"/>
                  <a:pt x="3491" y="9168"/>
                </a:cubicBezTo>
                <a:cubicBezTo>
                  <a:pt x="3130" y="9168"/>
                  <a:pt x="2788" y="9049"/>
                  <a:pt x="2462" y="8771"/>
                </a:cubicBezTo>
                <a:cubicBezTo>
                  <a:pt x="456" y="7160"/>
                  <a:pt x="456" y="929"/>
                  <a:pt x="456" y="838"/>
                </a:cubicBezTo>
                <a:cubicBezTo>
                  <a:pt x="456" y="746"/>
                  <a:pt x="335" y="625"/>
                  <a:pt x="244" y="625"/>
                </a:cubicBezTo>
                <a:cubicBezTo>
                  <a:pt x="122" y="625"/>
                  <a:pt x="0" y="746"/>
                  <a:pt x="0" y="838"/>
                </a:cubicBezTo>
                <a:cubicBezTo>
                  <a:pt x="0" y="1111"/>
                  <a:pt x="31" y="7373"/>
                  <a:pt x="2219" y="9136"/>
                </a:cubicBezTo>
                <a:cubicBezTo>
                  <a:pt x="2582" y="9453"/>
                  <a:pt x="3013" y="9619"/>
                  <a:pt x="3474" y="9619"/>
                </a:cubicBezTo>
                <a:cubicBezTo>
                  <a:pt x="3629" y="9619"/>
                  <a:pt x="3786" y="9600"/>
                  <a:pt x="3946" y="9563"/>
                </a:cubicBezTo>
                <a:lnTo>
                  <a:pt x="3946" y="9563"/>
                </a:lnTo>
                <a:cubicBezTo>
                  <a:pt x="3941" y="9567"/>
                  <a:pt x="3940" y="9570"/>
                  <a:pt x="3941" y="9570"/>
                </a:cubicBezTo>
                <a:cubicBezTo>
                  <a:pt x="3942" y="9570"/>
                  <a:pt x="3946" y="9567"/>
                  <a:pt x="3952" y="9561"/>
                </a:cubicBezTo>
                <a:lnTo>
                  <a:pt x="3952" y="9561"/>
                </a:lnTo>
                <a:cubicBezTo>
                  <a:pt x="3950" y="9562"/>
                  <a:pt x="3948" y="9562"/>
                  <a:pt x="3946" y="9563"/>
                </a:cubicBezTo>
                <a:lnTo>
                  <a:pt x="3946" y="9563"/>
                </a:lnTo>
                <a:cubicBezTo>
                  <a:pt x="3957" y="9551"/>
                  <a:pt x="3990" y="9531"/>
                  <a:pt x="4043" y="9531"/>
                </a:cubicBezTo>
                <a:cubicBezTo>
                  <a:pt x="7721" y="8588"/>
                  <a:pt x="9150" y="625"/>
                  <a:pt x="9241" y="260"/>
                </a:cubicBezTo>
                <a:cubicBezTo>
                  <a:pt x="9271" y="169"/>
                  <a:pt x="9150" y="17"/>
                  <a:pt x="9028" y="17"/>
                </a:cubicBezTo>
                <a:cubicBezTo>
                  <a:pt x="9011" y="6"/>
                  <a:pt x="8992" y="1"/>
                  <a:pt x="89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8"/>
          <p:cNvSpPr/>
          <p:nvPr/>
        </p:nvSpPr>
        <p:spPr>
          <a:xfrm>
            <a:off x="7522750" y="1785339"/>
            <a:ext cx="44748" cy="37306"/>
          </a:xfrm>
          <a:custGeom>
            <a:avLst/>
            <a:gdLst/>
            <a:ahLst/>
            <a:cxnLst/>
            <a:rect l="l" t="t" r="r" b="b"/>
            <a:pathLst>
              <a:path w="2279" h="1900" extrusionOk="0">
                <a:moveTo>
                  <a:pt x="1592" y="0"/>
                </a:moveTo>
                <a:cubicBezTo>
                  <a:pt x="1553" y="0"/>
                  <a:pt x="1513" y="6"/>
                  <a:pt x="1473" y="17"/>
                </a:cubicBezTo>
                <a:cubicBezTo>
                  <a:pt x="1473" y="17"/>
                  <a:pt x="349" y="321"/>
                  <a:pt x="106" y="1233"/>
                </a:cubicBezTo>
                <a:cubicBezTo>
                  <a:pt x="1" y="1721"/>
                  <a:pt x="206" y="1899"/>
                  <a:pt x="429" y="1899"/>
                </a:cubicBezTo>
                <a:cubicBezTo>
                  <a:pt x="595" y="1899"/>
                  <a:pt x="770" y="1801"/>
                  <a:pt x="835" y="1658"/>
                </a:cubicBezTo>
                <a:cubicBezTo>
                  <a:pt x="1078" y="1233"/>
                  <a:pt x="1321" y="959"/>
                  <a:pt x="1838" y="716"/>
                </a:cubicBezTo>
                <a:cubicBezTo>
                  <a:pt x="2279" y="496"/>
                  <a:pt x="1970" y="0"/>
                  <a:pt x="1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68"/>
          <p:cNvGrpSpPr/>
          <p:nvPr/>
        </p:nvGrpSpPr>
        <p:grpSpPr>
          <a:xfrm>
            <a:off x="5070094" y="1131174"/>
            <a:ext cx="3552606" cy="3093996"/>
            <a:chOff x="762219" y="1447799"/>
            <a:chExt cx="3552606" cy="3093996"/>
          </a:xfrm>
        </p:grpSpPr>
        <p:sp>
          <p:nvSpPr>
            <p:cNvPr id="1537" name="Google Shape;1537;p68"/>
            <p:cNvSpPr/>
            <p:nvPr/>
          </p:nvSpPr>
          <p:spPr>
            <a:xfrm>
              <a:off x="796920" y="4395849"/>
              <a:ext cx="3351283" cy="145945"/>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flipH="1">
              <a:off x="3095504" y="2085478"/>
              <a:ext cx="415472" cy="692414"/>
            </a:xfrm>
            <a:custGeom>
              <a:avLst/>
              <a:gdLst/>
              <a:ahLst/>
              <a:cxnLst/>
              <a:rect l="l" t="t" r="r" b="b"/>
              <a:pathLst>
                <a:path w="21372" h="35618" extrusionOk="0">
                  <a:moveTo>
                    <a:pt x="12035" y="1"/>
                  </a:moveTo>
                  <a:cubicBezTo>
                    <a:pt x="11104" y="1"/>
                    <a:pt x="10038" y="152"/>
                    <a:pt x="8870" y="573"/>
                  </a:cubicBezTo>
                  <a:cubicBezTo>
                    <a:pt x="4667" y="2073"/>
                    <a:pt x="3715" y="7740"/>
                    <a:pt x="4751" y="12336"/>
                  </a:cubicBezTo>
                  <a:cubicBezTo>
                    <a:pt x="5787" y="16944"/>
                    <a:pt x="0" y="32636"/>
                    <a:pt x="0" y="32636"/>
                  </a:cubicBezTo>
                  <a:cubicBezTo>
                    <a:pt x="0" y="32636"/>
                    <a:pt x="2119" y="35617"/>
                    <a:pt x="9003" y="35617"/>
                  </a:cubicBezTo>
                  <a:cubicBezTo>
                    <a:pt x="10328" y="35617"/>
                    <a:pt x="11829" y="35507"/>
                    <a:pt x="13526" y="35244"/>
                  </a:cubicBezTo>
                  <a:cubicBezTo>
                    <a:pt x="13526" y="35244"/>
                    <a:pt x="21372" y="20992"/>
                    <a:pt x="20788" y="10753"/>
                  </a:cubicBezTo>
                  <a:cubicBezTo>
                    <a:pt x="20257" y="1436"/>
                    <a:pt x="16683" y="1021"/>
                    <a:pt x="16050" y="1021"/>
                  </a:cubicBezTo>
                  <a:cubicBezTo>
                    <a:pt x="15988" y="1021"/>
                    <a:pt x="15954" y="1025"/>
                    <a:pt x="15954" y="1025"/>
                  </a:cubicBezTo>
                  <a:cubicBezTo>
                    <a:pt x="15954" y="1025"/>
                    <a:pt x="14452" y="1"/>
                    <a:pt x="12035"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flipH="1">
              <a:off x="2739525" y="2443906"/>
              <a:ext cx="396732" cy="467668"/>
            </a:xfrm>
            <a:custGeom>
              <a:avLst/>
              <a:gdLst/>
              <a:ahLst/>
              <a:cxnLst/>
              <a:rect l="l" t="t" r="r" b="b"/>
              <a:pathLst>
                <a:path w="20408" h="24057" extrusionOk="0">
                  <a:moveTo>
                    <a:pt x="1601" y="1"/>
                  </a:moveTo>
                  <a:cubicBezTo>
                    <a:pt x="1096" y="1"/>
                    <a:pt x="564" y="88"/>
                    <a:pt x="0" y="268"/>
                  </a:cubicBezTo>
                  <a:lnTo>
                    <a:pt x="1548" y="6150"/>
                  </a:lnTo>
                  <a:cubicBezTo>
                    <a:pt x="1548" y="6150"/>
                    <a:pt x="7335" y="16651"/>
                    <a:pt x="9347" y="18723"/>
                  </a:cubicBezTo>
                  <a:cubicBezTo>
                    <a:pt x="11359" y="20794"/>
                    <a:pt x="19681" y="24057"/>
                    <a:pt x="19681" y="24057"/>
                  </a:cubicBezTo>
                  <a:lnTo>
                    <a:pt x="20408" y="20782"/>
                  </a:lnTo>
                  <a:lnTo>
                    <a:pt x="11668" y="15163"/>
                  </a:lnTo>
                  <a:cubicBezTo>
                    <a:pt x="11668" y="15163"/>
                    <a:pt x="10906" y="14555"/>
                    <a:pt x="8632" y="8424"/>
                  </a:cubicBezTo>
                  <a:cubicBezTo>
                    <a:pt x="6693" y="3166"/>
                    <a:pt x="4639" y="1"/>
                    <a:pt x="1601" y="1"/>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flipH="1">
              <a:off x="3248960" y="3218693"/>
              <a:ext cx="421265" cy="1169802"/>
            </a:xfrm>
            <a:custGeom>
              <a:avLst/>
              <a:gdLst/>
              <a:ahLst/>
              <a:cxnLst/>
              <a:rect l="l" t="t" r="r" b="b"/>
              <a:pathLst>
                <a:path w="21670" h="60175" extrusionOk="0">
                  <a:moveTo>
                    <a:pt x="8192" y="0"/>
                  </a:moveTo>
                  <a:cubicBezTo>
                    <a:pt x="8192" y="0"/>
                    <a:pt x="6478" y="8680"/>
                    <a:pt x="6763" y="21765"/>
                  </a:cubicBezTo>
                  <a:cubicBezTo>
                    <a:pt x="6763" y="21765"/>
                    <a:pt x="1" y="31730"/>
                    <a:pt x="5585" y="60174"/>
                  </a:cubicBezTo>
                  <a:lnTo>
                    <a:pt x="8502" y="60174"/>
                  </a:lnTo>
                  <a:cubicBezTo>
                    <a:pt x="8502" y="60174"/>
                    <a:pt x="10895" y="35969"/>
                    <a:pt x="12728" y="29420"/>
                  </a:cubicBezTo>
                  <a:cubicBezTo>
                    <a:pt x="14550" y="22860"/>
                    <a:pt x="21313" y="20848"/>
                    <a:pt x="21670" y="905"/>
                  </a:cubicBezTo>
                  <a:lnTo>
                    <a:pt x="8192" y="0"/>
                  </a:ln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flipH="1">
              <a:off x="3770877" y="3174468"/>
              <a:ext cx="385165" cy="540704"/>
            </a:xfrm>
            <a:custGeom>
              <a:avLst/>
              <a:gdLst/>
              <a:ahLst/>
              <a:cxnLst/>
              <a:rect l="l" t="t" r="r" b="b"/>
              <a:pathLst>
                <a:path w="19813" h="27814" extrusionOk="0">
                  <a:moveTo>
                    <a:pt x="1977" y="1"/>
                  </a:moveTo>
                  <a:cubicBezTo>
                    <a:pt x="1707" y="1"/>
                    <a:pt x="1353" y="68"/>
                    <a:pt x="953" y="311"/>
                  </a:cubicBezTo>
                  <a:cubicBezTo>
                    <a:pt x="0" y="894"/>
                    <a:pt x="0" y="1585"/>
                    <a:pt x="0" y="1585"/>
                  </a:cubicBezTo>
                  <a:cubicBezTo>
                    <a:pt x="0" y="1585"/>
                    <a:pt x="5620" y="13836"/>
                    <a:pt x="9204" y="22813"/>
                  </a:cubicBezTo>
                  <a:cubicBezTo>
                    <a:pt x="10418" y="25826"/>
                    <a:pt x="13335" y="27814"/>
                    <a:pt x="16586" y="27814"/>
                  </a:cubicBezTo>
                  <a:lnTo>
                    <a:pt x="19812" y="27814"/>
                  </a:lnTo>
                  <a:cubicBezTo>
                    <a:pt x="18110" y="22218"/>
                    <a:pt x="13740" y="12824"/>
                    <a:pt x="2525" y="108"/>
                  </a:cubicBezTo>
                  <a:cubicBezTo>
                    <a:pt x="2525" y="108"/>
                    <a:pt x="2317" y="1"/>
                    <a:pt x="1977" y="1"/>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flipH="1">
              <a:off x="3215381" y="2930986"/>
              <a:ext cx="867996" cy="1077501"/>
            </a:xfrm>
            <a:custGeom>
              <a:avLst/>
              <a:gdLst/>
              <a:ahLst/>
              <a:cxnLst/>
              <a:rect l="l" t="t" r="r" b="b"/>
              <a:pathLst>
                <a:path w="44650" h="55427" extrusionOk="0">
                  <a:moveTo>
                    <a:pt x="31541" y="1"/>
                  </a:moveTo>
                  <a:cubicBezTo>
                    <a:pt x="31541" y="1"/>
                    <a:pt x="18599" y="2632"/>
                    <a:pt x="11336" y="22551"/>
                  </a:cubicBezTo>
                  <a:cubicBezTo>
                    <a:pt x="11336" y="22551"/>
                    <a:pt x="10383" y="20968"/>
                    <a:pt x="9014" y="20063"/>
                  </a:cubicBezTo>
                  <a:cubicBezTo>
                    <a:pt x="8716" y="19872"/>
                    <a:pt x="8419" y="19705"/>
                    <a:pt x="8085" y="19598"/>
                  </a:cubicBezTo>
                  <a:cubicBezTo>
                    <a:pt x="7805" y="19503"/>
                    <a:pt x="7514" y="19449"/>
                    <a:pt x="7216" y="19449"/>
                  </a:cubicBezTo>
                  <a:cubicBezTo>
                    <a:pt x="6918" y="19449"/>
                    <a:pt x="6615" y="19503"/>
                    <a:pt x="6311" y="19622"/>
                  </a:cubicBezTo>
                  <a:cubicBezTo>
                    <a:pt x="3728" y="20670"/>
                    <a:pt x="7264" y="22920"/>
                    <a:pt x="4799" y="24980"/>
                  </a:cubicBezTo>
                  <a:cubicBezTo>
                    <a:pt x="2323" y="27040"/>
                    <a:pt x="1" y="30873"/>
                    <a:pt x="4799" y="34302"/>
                  </a:cubicBezTo>
                  <a:cubicBezTo>
                    <a:pt x="9597" y="37731"/>
                    <a:pt x="7561" y="42280"/>
                    <a:pt x="9050" y="45828"/>
                  </a:cubicBezTo>
                  <a:cubicBezTo>
                    <a:pt x="11145" y="50815"/>
                    <a:pt x="16503" y="51596"/>
                    <a:pt x="20959" y="51596"/>
                  </a:cubicBezTo>
                  <a:cubicBezTo>
                    <a:pt x="22630" y="51596"/>
                    <a:pt x="24175" y="51486"/>
                    <a:pt x="25373" y="51447"/>
                  </a:cubicBezTo>
                  <a:cubicBezTo>
                    <a:pt x="25440" y="51445"/>
                    <a:pt x="25507" y="51444"/>
                    <a:pt x="25572" y="51444"/>
                  </a:cubicBezTo>
                  <a:cubicBezTo>
                    <a:pt x="29718" y="51444"/>
                    <a:pt x="29963" y="55426"/>
                    <a:pt x="33635" y="55426"/>
                  </a:cubicBezTo>
                  <a:cubicBezTo>
                    <a:pt x="33682" y="55426"/>
                    <a:pt x="33730" y="55425"/>
                    <a:pt x="33779" y="55424"/>
                  </a:cubicBezTo>
                  <a:cubicBezTo>
                    <a:pt x="36529" y="55353"/>
                    <a:pt x="36482" y="51174"/>
                    <a:pt x="36482" y="51174"/>
                  </a:cubicBezTo>
                  <a:cubicBezTo>
                    <a:pt x="36482" y="51174"/>
                    <a:pt x="44649" y="35398"/>
                    <a:pt x="44352" y="4418"/>
                  </a:cubicBezTo>
                  <a:lnTo>
                    <a:pt x="31541"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flipH="1">
              <a:off x="2991111" y="2414027"/>
              <a:ext cx="540471" cy="603009"/>
            </a:xfrm>
            <a:custGeom>
              <a:avLst/>
              <a:gdLst/>
              <a:ahLst/>
              <a:cxnLst/>
              <a:rect l="l" t="t" r="r" b="b"/>
              <a:pathLst>
                <a:path w="27802" h="31019" extrusionOk="0">
                  <a:moveTo>
                    <a:pt x="6387" y="1"/>
                  </a:moveTo>
                  <a:cubicBezTo>
                    <a:pt x="5801" y="1"/>
                    <a:pt x="5184" y="161"/>
                    <a:pt x="4477" y="567"/>
                  </a:cubicBezTo>
                  <a:cubicBezTo>
                    <a:pt x="0" y="3150"/>
                    <a:pt x="2096" y="12020"/>
                    <a:pt x="3227" y="16628"/>
                  </a:cubicBezTo>
                  <a:cubicBezTo>
                    <a:pt x="3644" y="18355"/>
                    <a:pt x="4180" y="22867"/>
                    <a:pt x="3168" y="26594"/>
                  </a:cubicBezTo>
                  <a:cubicBezTo>
                    <a:pt x="3168" y="26594"/>
                    <a:pt x="8852" y="31019"/>
                    <a:pt x="15481" y="31019"/>
                  </a:cubicBezTo>
                  <a:cubicBezTo>
                    <a:pt x="15642" y="31019"/>
                    <a:pt x="15804" y="31016"/>
                    <a:pt x="15967" y="31011"/>
                  </a:cubicBezTo>
                  <a:lnTo>
                    <a:pt x="19693" y="22903"/>
                  </a:lnTo>
                  <a:cubicBezTo>
                    <a:pt x="19693" y="22903"/>
                    <a:pt x="27802" y="13211"/>
                    <a:pt x="20336" y="1805"/>
                  </a:cubicBezTo>
                  <a:lnTo>
                    <a:pt x="20336" y="1805"/>
                  </a:lnTo>
                  <a:cubicBezTo>
                    <a:pt x="20336" y="1805"/>
                    <a:pt x="18630" y="2383"/>
                    <a:pt x="15963" y="2383"/>
                  </a:cubicBezTo>
                  <a:cubicBezTo>
                    <a:pt x="15100" y="2383"/>
                    <a:pt x="14136" y="2322"/>
                    <a:pt x="13097" y="2162"/>
                  </a:cubicBezTo>
                  <a:cubicBezTo>
                    <a:pt x="9852" y="1671"/>
                    <a:pt x="8280" y="1"/>
                    <a:pt x="6387"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8"/>
            <p:cNvSpPr/>
            <p:nvPr/>
          </p:nvSpPr>
          <p:spPr>
            <a:xfrm flipH="1">
              <a:off x="3156957" y="2291732"/>
              <a:ext cx="147336" cy="204528"/>
            </a:xfrm>
            <a:custGeom>
              <a:avLst/>
              <a:gdLst/>
              <a:ahLst/>
              <a:cxnLst/>
              <a:rect l="l" t="t" r="r" b="b"/>
              <a:pathLst>
                <a:path w="7579" h="10521" extrusionOk="0">
                  <a:moveTo>
                    <a:pt x="5307" y="0"/>
                  </a:moveTo>
                  <a:cubicBezTo>
                    <a:pt x="3520" y="0"/>
                    <a:pt x="1060" y="654"/>
                    <a:pt x="1060" y="654"/>
                  </a:cubicBezTo>
                  <a:cubicBezTo>
                    <a:pt x="1060" y="654"/>
                    <a:pt x="1548" y="4845"/>
                    <a:pt x="0" y="8667"/>
                  </a:cubicBezTo>
                  <a:cubicBezTo>
                    <a:pt x="0" y="8667"/>
                    <a:pt x="1254" y="10521"/>
                    <a:pt x="2778" y="10521"/>
                  </a:cubicBezTo>
                  <a:cubicBezTo>
                    <a:pt x="3279" y="10521"/>
                    <a:pt x="3809" y="10320"/>
                    <a:pt x="4334" y="9787"/>
                  </a:cubicBezTo>
                  <a:cubicBezTo>
                    <a:pt x="4334" y="9787"/>
                    <a:pt x="4525" y="5941"/>
                    <a:pt x="6906" y="1595"/>
                  </a:cubicBezTo>
                  <a:cubicBezTo>
                    <a:pt x="7578" y="356"/>
                    <a:pt x="6626" y="0"/>
                    <a:pt x="5307"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8"/>
            <p:cNvSpPr/>
            <p:nvPr/>
          </p:nvSpPr>
          <p:spPr>
            <a:xfrm flipH="1">
              <a:off x="3328572" y="2299936"/>
              <a:ext cx="55307" cy="61100"/>
            </a:xfrm>
            <a:custGeom>
              <a:avLst/>
              <a:gdLst/>
              <a:ahLst/>
              <a:cxnLst/>
              <a:rect l="l" t="t" r="r" b="b"/>
              <a:pathLst>
                <a:path w="2845" h="3143" extrusionOk="0">
                  <a:moveTo>
                    <a:pt x="674" y="0"/>
                  </a:moveTo>
                  <a:cubicBezTo>
                    <a:pt x="303" y="0"/>
                    <a:pt x="0" y="224"/>
                    <a:pt x="94" y="1018"/>
                  </a:cubicBezTo>
                  <a:cubicBezTo>
                    <a:pt x="269" y="2496"/>
                    <a:pt x="1334" y="3142"/>
                    <a:pt x="2029" y="3142"/>
                  </a:cubicBezTo>
                  <a:cubicBezTo>
                    <a:pt x="2325" y="3142"/>
                    <a:pt x="2554" y="3025"/>
                    <a:pt x="2618" y="2804"/>
                  </a:cubicBezTo>
                  <a:cubicBezTo>
                    <a:pt x="2844" y="2066"/>
                    <a:pt x="1749" y="375"/>
                    <a:pt x="1749" y="375"/>
                  </a:cubicBezTo>
                  <a:cubicBezTo>
                    <a:pt x="1749" y="375"/>
                    <a:pt x="1154" y="0"/>
                    <a:pt x="674" y="0"/>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flipH="1">
              <a:off x="3095860" y="2245855"/>
              <a:ext cx="50583" cy="69517"/>
            </a:xfrm>
            <a:custGeom>
              <a:avLst/>
              <a:gdLst/>
              <a:ahLst/>
              <a:cxnLst/>
              <a:rect l="l" t="t" r="r" b="b"/>
              <a:pathLst>
                <a:path w="2602" h="3576" extrusionOk="0">
                  <a:moveTo>
                    <a:pt x="1355" y="0"/>
                  </a:moveTo>
                  <a:cubicBezTo>
                    <a:pt x="817" y="0"/>
                    <a:pt x="262" y="871"/>
                    <a:pt x="262" y="871"/>
                  </a:cubicBezTo>
                  <a:cubicBezTo>
                    <a:pt x="262" y="871"/>
                    <a:pt x="0" y="2860"/>
                    <a:pt x="512" y="3431"/>
                  </a:cubicBezTo>
                  <a:cubicBezTo>
                    <a:pt x="598" y="3529"/>
                    <a:pt x="717" y="3575"/>
                    <a:pt x="851" y="3575"/>
                  </a:cubicBezTo>
                  <a:cubicBezTo>
                    <a:pt x="1523" y="3575"/>
                    <a:pt x="2602" y="2426"/>
                    <a:pt x="2036" y="740"/>
                  </a:cubicBezTo>
                  <a:cubicBezTo>
                    <a:pt x="1851" y="189"/>
                    <a:pt x="1605" y="0"/>
                    <a:pt x="1355" y="0"/>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flipH="1">
              <a:off x="3114246" y="2145255"/>
              <a:ext cx="258785" cy="288081"/>
            </a:xfrm>
            <a:custGeom>
              <a:avLst/>
              <a:gdLst/>
              <a:ahLst/>
              <a:cxnLst/>
              <a:rect l="l" t="t" r="r" b="b"/>
              <a:pathLst>
                <a:path w="13312" h="14819" extrusionOk="0">
                  <a:moveTo>
                    <a:pt x="6847" y="1"/>
                  </a:moveTo>
                  <a:cubicBezTo>
                    <a:pt x="6303" y="1"/>
                    <a:pt x="5712" y="70"/>
                    <a:pt x="5072" y="212"/>
                  </a:cubicBezTo>
                  <a:cubicBezTo>
                    <a:pt x="1274" y="1058"/>
                    <a:pt x="0" y="3558"/>
                    <a:pt x="774" y="6987"/>
                  </a:cubicBezTo>
                  <a:cubicBezTo>
                    <a:pt x="2053" y="12697"/>
                    <a:pt x="4009" y="14818"/>
                    <a:pt x="6688" y="14818"/>
                  </a:cubicBezTo>
                  <a:cubicBezTo>
                    <a:pt x="7126" y="14818"/>
                    <a:pt x="7584" y="14762"/>
                    <a:pt x="8061" y="14655"/>
                  </a:cubicBezTo>
                  <a:cubicBezTo>
                    <a:pt x="11561" y="13869"/>
                    <a:pt x="13311" y="11666"/>
                    <a:pt x="11716" y="4534"/>
                  </a:cubicBezTo>
                  <a:cubicBezTo>
                    <a:pt x="11072" y="1683"/>
                    <a:pt x="9532" y="1"/>
                    <a:pt x="6847" y="1"/>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flipH="1">
              <a:off x="3131605" y="2117087"/>
              <a:ext cx="295585" cy="213296"/>
            </a:xfrm>
            <a:custGeom>
              <a:avLst/>
              <a:gdLst/>
              <a:ahLst/>
              <a:cxnLst/>
              <a:rect l="l" t="t" r="r" b="b"/>
              <a:pathLst>
                <a:path w="15205" h="10972" extrusionOk="0">
                  <a:moveTo>
                    <a:pt x="9014" y="0"/>
                  </a:moveTo>
                  <a:cubicBezTo>
                    <a:pt x="8583" y="0"/>
                    <a:pt x="8133" y="37"/>
                    <a:pt x="7668" y="114"/>
                  </a:cubicBezTo>
                  <a:cubicBezTo>
                    <a:pt x="3965" y="733"/>
                    <a:pt x="0" y="4412"/>
                    <a:pt x="4251" y="10972"/>
                  </a:cubicBezTo>
                  <a:cubicBezTo>
                    <a:pt x="4251" y="10972"/>
                    <a:pt x="3203" y="7126"/>
                    <a:pt x="3822" y="4412"/>
                  </a:cubicBezTo>
                  <a:cubicBezTo>
                    <a:pt x="3822" y="4412"/>
                    <a:pt x="5723" y="1767"/>
                    <a:pt x="9414" y="1767"/>
                  </a:cubicBezTo>
                  <a:cubicBezTo>
                    <a:pt x="10323" y="1767"/>
                    <a:pt x="11341" y="1928"/>
                    <a:pt x="12466" y="2328"/>
                  </a:cubicBezTo>
                  <a:cubicBezTo>
                    <a:pt x="12466" y="2328"/>
                    <a:pt x="14157" y="5055"/>
                    <a:pt x="14990" y="8853"/>
                  </a:cubicBezTo>
                  <a:cubicBezTo>
                    <a:pt x="14990" y="8853"/>
                    <a:pt x="15204" y="7483"/>
                    <a:pt x="14645" y="4447"/>
                  </a:cubicBezTo>
                  <a:cubicBezTo>
                    <a:pt x="14145" y="1782"/>
                    <a:pt x="12016" y="0"/>
                    <a:pt x="9014"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flipH="1">
              <a:off x="3147819" y="2096597"/>
              <a:ext cx="243739" cy="174532"/>
            </a:xfrm>
            <a:custGeom>
              <a:avLst/>
              <a:gdLst/>
              <a:ahLst/>
              <a:cxnLst/>
              <a:rect l="l" t="t" r="r" b="b"/>
              <a:pathLst>
                <a:path w="12538" h="8978" extrusionOk="0">
                  <a:moveTo>
                    <a:pt x="7264" y="0"/>
                  </a:moveTo>
                  <a:cubicBezTo>
                    <a:pt x="3462" y="0"/>
                    <a:pt x="141" y="3852"/>
                    <a:pt x="72" y="6251"/>
                  </a:cubicBezTo>
                  <a:cubicBezTo>
                    <a:pt x="1" y="8740"/>
                    <a:pt x="1513" y="8978"/>
                    <a:pt x="1513" y="8978"/>
                  </a:cubicBezTo>
                  <a:cubicBezTo>
                    <a:pt x="1370" y="7240"/>
                    <a:pt x="2477" y="5823"/>
                    <a:pt x="2477" y="5823"/>
                  </a:cubicBezTo>
                  <a:lnTo>
                    <a:pt x="2477" y="5823"/>
                  </a:lnTo>
                  <a:cubicBezTo>
                    <a:pt x="1977" y="7180"/>
                    <a:pt x="2477" y="8311"/>
                    <a:pt x="2477" y="8311"/>
                  </a:cubicBezTo>
                  <a:cubicBezTo>
                    <a:pt x="2477" y="8311"/>
                    <a:pt x="2477" y="7406"/>
                    <a:pt x="3049" y="7013"/>
                  </a:cubicBezTo>
                  <a:cubicBezTo>
                    <a:pt x="3620" y="6609"/>
                    <a:pt x="5287" y="6859"/>
                    <a:pt x="6109" y="6121"/>
                  </a:cubicBezTo>
                  <a:cubicBezTo>
                    <a:pt x="6382" y="5874"/>
                    <a:pt x="6643" y="5792"/>
                    <a:pt x="6869" y="5792"/>
                  </a:cubicBezTo>
                  <a:cubicBezTo>
                    <a:pt x="7320" y="5792"/>
                    <a:pt x="7633" y="6121"/>
                    <a:pt x="7633" y="6121"/>
                  </a:cubicBezTo>
                  <a:cubicBezTo>
                    <a:pt x="8609" y="3537"/>
                    <a:pt x="8383" y="2537"/>
                    <a:pt x="8383" y="2537"/>
                  </a:cubicBezTo>
                  <a:lnTo>
                    <a:pt x="8383" y="2537"/>
                  </a:lnTo>
                  <a:cubicBezTo>
                    <a:pt x="9204" y="4442"/>
                    <a:pt x="8657" y="5501"/>
                    <a:pt x="8657" y="5501"/>
                  </a:cubicBezTo>
                  <a:cubicBezTo>
                    <a:pt x="8776" y="5477"/>
                    <a:pt x="8899" y="5467"/>
                    <a:pt x="9022" y="5467"/>
                  </a:cubicBezTo>
                  <a:cubicBezTo>
                    <a:pt x="9814" y="5467"/>
                    <a:pt x="10633" y="5894"/>
                    <a:pt x="10633" y="5894"/>
                  </a:cubicBezTo>
                  <a:cubicBezTo>
                    <a:pt x="11050" y="4597"/>
                    <a:pt x="10633" y="3382"/>
                    <a:pt x="10633" y="3382"/>
                  </a:cubicBezTo>
                  <a:lnTo>
                    <a:pt x="10633" y="3382"/>
                  </a:lnTo>
                  <a:cubicBezTo>
                    <a:pt x="11526" y="5061"/>
                    <a:pt x="11609" y="6382"/>
                    <a:pt x="11609" y="6382"/>
                  </a:cubicBezTo>
                  <a:cubicBezTo>
                    <a:pt x="11708" y="6362"/>
                    <a:pt x="11800" y="6353"/>
                    <a:pt x="11885" y="6353"/>
                  </a:cubicBezTo>
                  <a:cubicBezTo>
                    <a:pt x="12293" y="6353"/>
                    <a:pt x="12538" y="6549"/>
                    <a:pt x="12538" y="6549"/>
                  </a:cubicBezTo>
                  <a:cubicBezTo>
                    <a:pt x="12538" y="6549"/>
                    <a:pt x="11597" y="275"/>
                    <a:pt x="7633" y="13"/>
                  </a:cubicBezTo>
                  <a:cubicBezTo>
                    <a:pt x="7509" y="4"/>
                    <a:pt x="7386" y="0"/>
                    <a:pt x="7264"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flipH="1">
              <a:off x="3383099" y="2430104"/>
              <a:ext cx="148249" cy="418135"/>
            </a:xfrm>
            <a:custGeom>
              <a:avLst/>
              <a:gdLst/>
              <a:ahLst/>
              <a:cxnLst/>
              <a:rect l="l" t="t" r="r" b="b"/>
              <a:pathLst>
                <a:path w="7626" h="21509" extrusionOk="0">
                  <a:moveTo>
                    <a:pt x="4787" y="1"/>
                  </a:moveTo>
                  <a:cubicBezTo>
                    <a:pt x="4378" y="1"/>
                    <a:pt x="3934" y="167"/>
                    <a:pt x="3465" y="537"/>
                  </a:cubicBezTo>
                  <a:cubicBezTo>
                    <a:pt x="2465" y="1335"/>
                    <a:pt x="2036" y="2954"/>
                    <a:pt x="1727" y="6026"/>
                  </a:cubicBezTo>
                  <a:cubicBezTo>
                    <a:pt x="1048" y="12706"/>
                    <a:pt x="0" y="17135"/>
                    <a:pt x="0" y="17135"/>
                  </a:cubicBezTo>
                  <a:cubicBezTo>
                    <a:pt x="0" y="17135"/>
                    <a:pt x="417" y="21266"/>
                    <a:pt x="1453" y="21492"/>
                  </a:cubicBezTo>
                  <a:cubicBezTo>
                    <a:pt x="1502" y="21503"/>
                    <a:pt x="1551" y="21508"/>
                    <a:pt x="1600" y="21508"/>
                  </a:cubicBezTo>
                  <a:cubicBezTo>
                    <a:pt x="4269" y="21508"/>
                    <a:pt x="7626" y="6251"/>
                    <a:pt x="7263" y="3621"/>
                  </a:cubicBezTo>
                  <a:cubicBezTo>
                    <a:pt x="6984" y="1603"/>
                    <a:pt x="6057" y="1"/>
                    <a:pt x="4787" y="1"/>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flipH="1">
              <a:off x="3459806" y="2500262"/>
              <a:ext cx="277078" cy="347665"/>
            </a:xfrm>
            <a:custGeom>
              <a:avLst/>
              <a:gdLst/>
              <a:ahLst/>
              <a:cxnLst/>
              <a:rect l="l" t="t" r="r" b="b"/>
              <a:pathLst>
                <a:path w="14253" h="17884" extrusionOk="0">
                  <a:moveTo>
                    <a:pt x="1965" y="0"/>
                  </a:moveTo>
                  <a:lnTo>
                    <a:pt x="1" y="798"/>
                  </a:lnTo>
                  <a:cubicBezTo>
                    <a:pt x="1179" y="4977"/>
                    <a:pt x="5835" y="13180"/>
                    <a:pt x="8430" y="15657"/>
                  </a:cubicBezTo>
                  <a:cubicBezTo>
                    <a:pt x="8844" y="16044"/>
                    <a:pt x="10582" y="17884"/>
                    <a:pt x="11926" y="17884"/>
                  </a:cubicBezTo>
                  <a:cubicBezTo>
                    <a:pt x="12362" y="17884"/>
                    <a:pt x="12756" y="17691"/>
                    <a:pt x="13050" y="17193"/>
                  </a:cubicBezTo>
                  <a:cubicBezTo>
                    <a:pt x="14252" y="15145"/>
                    <a:pt x="13312" y="12764"/>
                    <a:pt x="10597" y="10621"/>
                  </a:cubicBezTo>
                  <a:cubicBezTo>
                    <a:pt x="7894" y="8489"/>
                    <a:pt x="1965" y="0"/>
                    <a:pt x="1965" y="0"/>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flipH="1">
              <a:off x="3681303" y="2391419"/>
              <a:ext cx="178945" cy="138996"/>
            </a:xfrm>
            <a:custGeom>
              <a:avLst/>
              <a:gdLst/>
              <a:ahLst/>
              <a:cxnLst/>
              <a:rect l="l" t="t" r="r" b="b"/>
              <a:pathLst>
                <a:path w="9205" h="7150" extrusionOk="0">
                  <a:moveTo>
                    <a:pt x="1942" y="1"/>
                  </a:moveTo>
                  <a:cubicBezTo>
                    <a:pt x="1905" y="1"/>
                    <a:pt x="1873" y="5"/>
                    <a:pt x="1846" y="15"/>
                  </a:cubicBezTo>
                  <a:cubicBezTo>
                    <a:pt x="1298" y="218"/>
                    <a:pt x="2298" y="503"/>
                    <a:pt x="3680" y="1813"/>
                  </a:cubicBezTo>
                  <a:cubicBezTo>
                    <a:pt x="3621" y="1784"/>
                    <a:pt x="1943" y="993"/>
                    <a:pt x="981" y="993"/>
                  </a:cubicBezTo>
                  <a:cubicBezTo>
                    <a:pt x="770" y="993"/>
                    <a:pt x="594" y="1031"/>
                    <a:pt x="477" y="1122"/>
                  </a:cubicBezTo>
                  <a:cubicBezTo>
                    <a:pt x="1" y="1492"/>
                    <a:pt x="703" y="1063"/>
                    <a:pt x="3322" y="2801"/>
                  </a:cubicBezTo>
                  <a:cubicBezTo>
                    <a:pt x="3322" y="2801"/>
                    <a:pt x="2009" y="2327"/>
                    <a:pt x="1209" y="2327"/>
                  </a:cubicBezTo>
                  <a:cubicBezTo>
                    <a:pt x="1019" y="2327"/>
                    <a:pt x="858" y="2354"/>
                    <a:pt x="751" y="2420"/>
                  </a:cubicBezTo>
                  <a:cubicBezTo>
                    <a:pt x="239" y="2730"/>
                    <a:pt x="798" y="2849"/>
                    <a:pt x="1489" y="3135"/>
                  </a:cubicBezTo>
                  <a:cubicBezTo>
                    <a:pt x="1584" y="3170"/>
                    <a:pt x="1679" y="3206"/>
                    <a:pt x="1775" y="3254"/>
                  </a:cubicBezTo>
                  <a:cubicBezTo>
                    <a:pt x="1775" y="3254"/>
                    <a:pt x="1215" y="3408"/>
                    <a:pt x="2191" y="3968"/>
                  </a:cubicBezTo>
                  <a:cubicBezTo>
                    <a:pt x="3049" y="4456"/>
                    <a:pt x="4656" y="5563"/>
                    <a:pt x="5692" y="6623"/>
                  </a:cubicBezTo>
                  <a:cubicBezTo>
                    <a:pt x="6021" y="6953"/>
                    <a:pt x="6464" y="7149"/>
                    <a:pt x="6910" y="7149"/>
                  </a:cubicBezTo>
                  <a:cubicBezTo>
                    <a:pt x="7077" y="7149"/>
                    <a:pt x="7244" y="7122"/>
                    <a:pt x="7406" y="7064"/>
                  </a:cubicBezTo>
                  <a:cubicBezTo>
                    <a:pt x="7728" y="6945"/>
                    <a:pt x="8037" y="6718"/>
                    <a:pt x="8228" y="6302"/>
                  </a:cubicBezTo>
                  <a:cubicBezTo>
                    <a:pt x="9204" y="4242"/>
                    <a:pt x="7013" y="3599"/>
                    <a:pt x="7156" y="920"/>
                  </a:cubicBezTo>
                  <a:cubicBezTo>
                    <a:pt x="7156" y="920"/>
                    <a:pt x="7125" y="906"/>
                    <a:pt x="7075" y="906"/>
                  </a:cubicBezTo>
                  <a:cubicBezTo>
                    <a:pt x="6894" y="906"/>
                    <a:pt x="6473" y="1090"/>
                    <a:pt x="6501" y="2813"/>
                  </a:cubicBezTo>
                  <a:cubicBezTo>
                    <a:pt x="6501" y="2813"/>
                    <a:pt x="6359" y="2706"/>
                    <a:pt x="6132" y="2539"/>
                  </a:cubicBezTo>
                  <a:cubicBezTo>
                    <a:pt x="5180" y="1825"/>
                    <a:pt x="2665" y="1"/>
                    <a:pt x="1942" y="1"/>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8"/>
            <p:cNvSpPr/>
            <p:nvPr/>
          </p:nvSpPr>
          <p:spPr>
            <a:xfrm flipH="1">
              <a:off x="3731304" y="2440776"/>
              <a:ext cx="21540" cy="40280"/>
            </a:xfrm>
            <a:custGeom>
              <a:avLst/>
              <a:gdLst/>
              <a:ahLst/>
              <a:cxnLst/>
              <a:rect l="l" t="t" r="r" b="b"/>
              <a:pathLst>
                <a:path w="1108" h="2072" extrusionOk="0">
                  <a:moveTo>
                    <a:pt x="607" y="0"/>
                  </a:moveTo>
                  <a:lnTo>
                    <a:pt x="607" y="0"/>
                  </a:lnTo>
                  <a:cubicBezTo>
                    <a:pt x="0" y="1346"/>
                    <a:pt x="1107" y="2072"/>
                    <a:pt x="1107" y="2072"/>
                  </a:cubicBezTo>
                  <a:cubicBezTo>
                    <a:pt x="500" y="1060"/>
                    <a:pt x="976" y="274"/>
                    <a:pt x="976" y="274"/>
                  </a:cubicBezTo>
                  <a:cubicBezTo>
                    <a:pt x="976" y="274"/>
                    <a:pt x="834" y="167"/>
                    <a:pt x="607" y="0"/>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8"/>
            <p:cNvSpPr/>
            <p:nvPr/>
          </p:nvSpPr>
          <p:spPr>
            <a:xfrm flipH="1">
              <a:off x="3785463" y="2450302"/>
              <a:ext cx="45859" cy="20354"/>
            </a:xfrm>
            <a:custGeom>
              <a:avLst/>
              <a:gdLst/>
              <a:ahLst/>
              <a:cxnLst/>
              <a:rect l="l" t="t" r="r" b="b"/>
              <a:pathLst>
                <a:path w="2359" h="1047" extrusionOk="0">
                  <a:moveTo>
                    <a:pt x="263" y="1"/>
                  </a:moveTo>
                  <a:cubicBezTo>
                    <a:pt x="149" y="1"/>
                    <a:pt x="57" y="32"/>
                    <a:pt x="1" y="106"/>
                  </a:cubicBezTo>
                  <a:cubicBezTo>
                    <a:pt x="96" y="141"/>
                    <a:pt x="191" y="177"/>
                    <a:pt x="287" y="225"/>
                  </a:cubicBezTo>
                  <a:cubicBezTo>
                    <a:pt x="303" y="223"/>
                    <a:pt x="319" y="222"/>
                    <a:pt x="337" y="222"/>
                  </a:cubicBezTo>
                  <a:cubicBezTo>
                    <a:pt x="890" y="222"/>
                    <a:pt x="2127" y="931"/>
                    <a:pt x="2358" y="1046"/>
                  </a:cubicBezTo>
                  <a:cubicBezTo>
                    <a:pt x="2138" y="886"/>
                    <a:pt x="872" y="1"/>
                    <a:pt x="263" y="1"/>
                  </a:cubicBezTo>
                  <a:close/>
                </a:path>
              </a:pathLst>
            </a:custGeom>
            <a:solidFill>
              <a:srgbClr val="613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flipH="1">
              <a:off x="3584107" y="3234653"/>
              <a:ext cx="20606" cy="20393"/>
            </a:xfrm>
            <a:custGeom>
              <a:avLst/>
              <a:gdLst/>
              <a:ahLst/>
              <a:cxnLst/>
              <a:rect l="l" t="t" r="r" b="b"/>
              <a:pathLst>
                <a:path w="1060" h="1049" extrusionOk="0">
                  <a:moveTo>
                    <a:pt x="536" y="1"/>
                  </a:moveTo>
                  <a:cubicBezTo>
                    <a:pt x="238" y="1"/>
                    <a:pt x="0" y="227"/>
                    <a:pt x="0" y="524"/>
                  </a:cubicBezTo>
                  <a:cubicBezTo>
                    <a:pt x="0" y="810"/>
                    <a:pt x="238" y="1048"/>
                    <a:pt x="536" y="1048"/>
                  </a:cubicBezTo>
                  <a:cubicBezTo>
                    <a:pt x="822" y="1048"/>
                    <a:pt x="1060" y="810"/>
                    <a:pt x="1060" y="524"/>
                  </a:cubicBezTo>
                  <a:cubicBezTo>
                    <a:pt x="1060" y="227"/>
                    <a:pt x="822" y="1"/>
                    <a:pt x="53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flipH="1">
              <a:off x="3401258" y="3305024"/>
              <a:ext cx="20393" cy="20606"/>
            </a:xfrm>
            <a:custGeom>
              <a:avLst/>
              <a:gdLst/>
              <a:ahLst/>
              <a:cxnLst/>
              <a:rect l="l" t="t" r="r" b="b"/>
              <a:pathLst>
                <a:path w="1049" h="1060" extrusionOk="0">
                  <a:moveTo>
                    <a:pt x="525" y="0"/>
                  </a:moveTo>
                  <a:cubicBezTo>
                    <a:pt x="239" y="0"/>
                    <a:pt x="1" y="238"/>
                    <a:pt x="1" y="536"/>
                  </a:cubicBezTo>
                  <a:cubicBezTo>
                    <a:pt x="1" y="822"/>
                    <a:pt x="239" y="1060"/>
                    <a:pt x="525" y="1060"/>
                  </a:cubicBezTo>
                  <a:cubicBezTo>
                    <a:pt x="811" y="1060"/>
                    <a:pt x="1049" y="822"/>
                    <a:pt x="1049" y="536"/>
                  </a:cubicBezTo>
                  <a:cubicBezTo>
                    <a:pt x="1049" y="238"/>
                    <a:pt x="811"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8"/>
            <p:cNvSpPr/>
            <p:nvPr/>
          </p:nvSpPr>
          <p:spPr>
            <a:xfrm flipH="1">
              <a:off x="3245254" y="3342971"/>
              <a:ext cx="20626" cy="20393"/>
            </a:xfrm>
            <a:custGeom>
              <a:avLst/>
              <a:gdLst/>
              <a:ahLst/>
              <a:cxnLst/>
              <a:rect l="l" t="t" r="r" b="b"/>
              <a:pathLst>
                <a:path w="1061" h="1049" extrusionOk="0">
                  <a:moveTo>
                    <a:pt x="525" y="1"/>
                  </a:moveTo>
                  <a:cubicBezTo>
                    <a:pt x="239" y="1"/>
                    <a:pt x="1" y="239"/>
                    <a:pt x="1" y="525"/>
                  </a:cubicBezTo>
                  <a:cubicBezTo>
                    <a:pt x="1" y="822"/>
                    <a:pt x="239" y="1048"/>
                    <a:pt x="525" y="1048"/>
                  </a:cubicBezTo>
                  <a:cubicBezTo>
                    <a:pt x="822" y="1048"/>
                    <a:pt x="1060" y="822"/>
                    <a:pt x="1060" y="525"/>
                  </a:cubicBezTo>
                  <a:cubicBezTo>
                    <a:pt x="1060" y="239"/>
                    <a:pt x="822" y="1"/>
                    <a:pt x="52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flipH="1">
              <a:off x="3484809" y="3100636"/>
              <a:ext cx="20626" cy="20626"/>
            </a:xfrm>
            <a:custGeom>
              <a:avLst/>
              <a:gdLst/>
              <a:ahLst/>
              <a:cxnLst/>
              <a:rect l="l" t="t" r="r" b="b"/>
              <a:pathLst>
                <a:path w="1061" h="1061" extrusionOk="0">
                  <a:moveTo>
                    <a:pt x="537" y="1"/>
                  </a:moveTo>
                  <a:cubicBezTo>
                    <a:pt x="239" y="1"/>
                    <a:pt x="1" y="239"/>
                    <a:pt x="1" y="525"/>
                  </a:cubicBezTo>
                  <a:cubicBezTo>
                    <a:pt x="1" y="822"/>
                    <a:pt x="239" y="1061"/>
                    <a:pt x="537" y="1061"/>
                  </a:cubicBezTo>
                  <a:cubicBezTo>
                    <a:pt x="822" y="1061"/>
                    <a:pt x="1061" y="822"/>
                    <a:pt x="1061" y="525"/>
                  </a:cubicBezTo>
                  <a:cubicBezTo>
                    <a:pt x="1061" y="239"/>
                    <a:pt x="822" y="1"/>
                    <a:pt x="53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flipH="1">
              <a:off x="3450323" y="3198087"/>
              <a:ext cx="20393" cy="20626"/>
            </a:xfrm>
            <a:custGeom>
              <a:avLst/>
              <a:gdLst/>
              <a:ahLst/>
              <a:cxnLst/>
              <a:rect l="l" t="t" r="r" b="b"/>
              <a:pathLst>
                <a:path w="1049" h="1061" extrusionOk="0">
                  <a:moveTo>
                    <a:pt x="525" y="0"/>
                  </a:moveTo>
                  <a:cubicBezTo>
                    <a:pt x="227" y="0"/>
                    <a:pt x="1" y="239"/>
                    <a:pt x="1" y="524"/>
                  </a:cubicBezTo>
                  <a:cubicBezTo>
                    <a:pt x="1" y="822"/>
                    <a:pt x="227" y="1060"/>
                    <a:pt x="525" y="1060"/>
                  </a:cubicBezTo>
                  <a:cubicBezTo>
                    <a:pt x="810" y="1060"/>
                    <a:pt x="1049" y="822"/>
                    <a:pt x="1049" y="524"/>
                  </a:cubicBezTo>
                  <a:cubicBezTo>
                    <a:pt x="1049" y="239"/>
                    <a:pt x="810"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flipH="1">
              <a:off x="3288080" y="3253626"/>
              <a:ext cx="20606" cy="20626"/>
            </a:xfrm>
            <a:custGeom>
              <a:avLst/>
              <a:gdLst/>
              <a:ahLst/>
              <a:cxnLst/>
              <a:rect l="l" t="t" r="r" b="b"/>
              <a:pathLst>
                <a:path w="1060" h="1061" extrusionOk="0">
                  <a:moveTo>
                    <a:pt x="536" y="1"/>
                  </a:moveTo>
                  <a:cubicBezTo>
                    <a:pt x="238" y="1"/>
                    <a:pt x="0" y="239"/>
                    <a:pt x="0" y="525"/>
                  </a:cubicBezTo>
                  <a:cubicBezTo>
                    <a:pt x="0" y="822"/>
                    <a:pt x="238" y="1061"/>
                    <a:pt x="536" y="1061"/>
                  </a:cubicBezTo>
                  <a:cubicBezTo>
                    <a:pt x="822" y="1061"/>
                    <a:pt x="1060" y="822"/>
                    <a:pt x="1060" y="525"/>
                  </a:cubicBezTo>
                  <a:cubicBezTo>
                    <a:pt x="1060" y="239"/>
                    <a:pt x="822" y="1"/>
                    <a:pt x="53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8"/>
            <p:cNvSpPr/>
            <p:nvPr/>
          </p:nvSpPr>
          <p:spPr>
            <a:xfrm flipH="1">
              <a:off x="3265860" y="3085609"/>
              <a:ext cx="20606" cy="20373"/>
            </a:xfrm>
            <a:custGeom>
              <a:avLst/>
              <a:gdLst/>
              <a:ahLst/>
              <a:cxnLst/>
              <a:rect l="l" t="t" r="r" b="b"/>
              <a:pathLst>
                <a:path w="1060" h="1048" extrusionOk="0">
                  <a:moveTo>
                    <a:pt x="536" y="0"/>
                  </a:moveTo>
                  <a:cubicBezTo>
                    <a:pt x="238" y="0"/>
                    <a:pt x="0" y="238"/>
                    <a:pt x="0" y="524"/>
                  </a:cubicBezTo>
                  <a:cubicBezTo>
                    <a:pt x="0" y="822"/>
                    <a:pt x="238" y="1048"/>
                    <a:pt x="536" y="1048"/>
                  </a:cubicBezTo>
                  <a:cubicBezTo>
                    <a:pt x="822" y="1048"/>
                    <a:pt x="1060" y="822"/>
                    <a:pt x="1060" y="524"/>
                  </a:cubicBezTo>
                  <a:cubicBezTo>
                    <a:pt x="1060" y="238"/>
                    <a:pt x="822" y="0"/>
                    <a:pt x="53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8"/>
            <p:cNvSpPr/>
            <p:nvPr/>
          </p:nvSpPr>
          <p:spPr>
            <a:xfrm flipH="1">
              <a:off x="3372098" y="3050657"/>
              <a:ext cx="20606" cy="20373"/>
            </a:xfrm>
            <a:custGeom>
              <a:avLst/>
              <a:gdLst/>
              <a:ahLst/>
              <a:cxnLst/>
              <a:rect l="l" t="t" r="r" b="b"/>
              <a:pathLst>
                <a:path w="1060" h="1048" extrusionOk="0">
                  <a:moveTo>
                    <a:pt x="536" y="0"/>
                  </a:moveTo>
                  <a:cubicBezTo>
                    <a:pt x="238" y="0"/>
                    <a:pt x="0" y="238"/>
                    <a:pt x="0" y="524"/>
                  </a:cubicBezTo>
                  <a:cubicBezTo>
                    <a:pt x="0" y="810"/>
                    <a:pt x="238" y="1048"/>
                    <a:pt x="536" y="1048"/>
                  </a:cubicBezTo>
                  <a:cubicBezTo>
                    <a:pt x="822" y="1048"/>
                    <a:pt x="1060" y="810"/>
                    <a:pt x="1060" y="524"/>
                  </a:cubicBezTo>
                  <a:cubicBezTo>
                    <a:pt x="1060" y="238"/>
                    <a:pt x="822" y="0"/>
                    <a:pt x="53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flipH="1">
              <a:off x="3674832" y="3434629"/>
              <a:ext cx="20626" cy="20393"/>
            </a:xfrm>
            <a:custGeom>
              <a:avLst/>
              <a:gdLst/>
              <a:ahLst/>
              <a:cxnLst/>
              <a:rect l="l" t="t" r="r" b="b"/>
              <a:pathLst>
                <a:path w="1061" h="1049" extrusionOk="0">
                  <a:moveTo>
                    <a:pt x="537" y="1"/>
                  </a:moveTo>
                  <a:cubicBezTo>
                    <a:pt x="239" y="1"/>
                    <a:pt x="1" y="239"/>
                    <a:pt x="1" y="524"/>
                  </a:cubicBezTo>
                  <a:cubicBezTo>
                    <a:pt x="1" y="810"/>
                    <a:pt x="239" y="1048"/>
                    <a:pt x="537" y="1048"/>
                  </a:cubicBezTo>
                  <a:cubicBezTo>
                    <a:pt x="822" y="1048"/>
                    <a:pt x="1060" y="810"/>
                    <a:pt x="1060" y="524"/>
                  </a:cubicBezTo>
                  <a:cubicBezTo>
                    <a:pt x="1060" y="239"/>
                    <a:pt x="822" y="1"/>
                    <a:pt x="53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flipH="1">
              <a:off x="3820882" y="3390889"/>
              <a:ext cx="20626" cy="20606"/>
            </a:xfrm>
            <a:custGeom>
              <a:avLst/>
              <a:gdLst/>
              <a:ahLst/>
              <a:cxnLst/>
              <a:rect l="l" t="t" r="r" b="b"/>
              <a:pathLst>
                <a:path w="1061" h="1060" extrusionOk="0">
                  <a:moveTo>
                    <a:pt x="525" y="0"/>
                  </a:moveTo>
                  <a:cubicBezTo>
                    <a:pt x="239" y="0"/>
                    <a:pt x="1" y="238"/>
                    <a:pt x="1" y="536"/>
                  </a:cubicBezTo>
                  <a:cubicBezTo>
                    <a:pt x="1" y="822"/>
                    <a:pt x="239" y="1060"/>
                    <a:pt x="525" y="1060"/>
                  </a:cubicBezTo>
                  <a:cubicBezTo>
                    <a:pt x="823" y="1060"/>
                    <a:pt x="1061" y="822"/>
                    <a:pt x="1061" y="536"/>
                  </a:cubicBezTo>
                  <a:cubicBezTo>
                    <a:pt x="1061" y="238"/>
                    <a:pt x="823"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flipH="1">
              <a:off x="3908147" y="3311964"/>
              <a:ext cx="18760" cy="13666"/>
            </a:xfrm>
            <a:custGeom>
              <a:avLst/>
              <a:gdLst/>
              <a:ahLst/>
              <a:cxnLst/>
              <a:rect l="l" t="t" r="r" b="b"/>
              <a:pathLst>
                <a:path w="965" h="703" extrusionOk="0">
                  <a:moveTo>
                    <a:pt x="36" y="0"/>
                  </a:moveTo>
                  <a:cubicBezTo>
                    <a:pt x="12" y="48"/>
                    <a:pt x="1" y="107"/>
                    <a:pt x="1" y="179"/>
                  </a:cubicBezTo>
                  <a:cubicBezTo>
                    <a:pt x="1" y="465"/>
                    <a:pt x="227" y="703"/>
                    <a:pt x="524" y="703"/>
                  </a:cubicBezTo>
                  <a:cubicBezTo>
                    <a:pt x="715" y="703"/>
                    <a:pt x="870" y="608"/>
                    <a:pt x="965" y="465"/>
                  </a:cubicBezTo>
                  <a:cubicBezTo>
                    <a:pt x="667" y="274"/>
                    <a:pt x="370" y="107"/>
                    <a:pt x="3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flipH="1">
              <a:off x="3622520" y="3568179"/>
              <a:ext cx="20393" cy="20626"/>
            </a:xfrm>
            <a:custGeom>
              <a:avLst/>
              <a:gdLst/>
              <a:ahLst/>
              <a:cxnLst/>
              <a:rect l="l" t="t" r="r" b="b"/>
              <a:pathLst>
                <a:path w="1049" h="1061" extrusionOk="0">
                  <a:moveTo>
                    <a:pt x="524" y="0"/>
                  </a:moveTo>
                  <a:cubicBezTo>
                    <a:pt x="227" y="0"/>
                    <a:pt x="1" y="239"/>
                    <a:pt x="1" y="536"/>
                  </a:cubicBezTo>
                  <a:cubicBezTo>
                    <a:pt x="1" y="822"/>
                    <a:pt x="227" y="1060"/>
                    <a:pt x="524" y="1060"/>
                  </a:cubicBezTo>
                  <a:cubicBezTo>
                    <a:pt x="810" y="1060"/>
                    <a:pt x="1048" y="822"/>
                    <a:pt x="1048" y="536"/>
                  </a:cubicBezTo>
                  <a:cubicBezTo>
                    <a:pt x="1048" y="239"/>
                    <a:pt x="810" y="0"/>
                    <a:pt x="524"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flipH="1">
              <a:off x="3884761" y="3713529"/>
              <a:ext cx="20626" cy="20626"/>
            </a:xfrm>
            <a:custGeom>
              <a:avLst/>
              <a:gdLst/>
              <a:ahLst/>
              <a:cxnLst/>
              <a:rect l="l" t="t" r="r" b="b"/>
              <a:pathLst>
                <a:path w="1061" h="1061" extrusionOk="0">
                  <a:moveTo>
                    <a:pt x="537" y="1"/>
                  </a:moveTo>
                  <a:cubicBezTo>
                    <a:pt x="239" y="1"/>
                    <a:pt x="1" y="239"/>
                    <a:pt x="1" y="536"/>
                  </a:cubicBezTo>
                  <a:cubicBezTo>
                    <a:pt x="1" y="822"/>
                    <a:pt x="239" y="1060"/>
                    <a:pt x="537" y="1060"/>
                  </a:cubicBezTo>
                  <a:cubicBezTo>
                    <a:pt x="822" y="1060"/>
                    <a:pt x="1061" y="822"/>
                    <a:pt x="1061" y="536"/>
                  </a:cubicBezTo>
                  <a:cubicBezTo>
                    <a:pt x="1061" y="239"/>
                    <a:pt x="822" y="1"/>
                    <a:pt x="53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8"/>
            <p:cNvSpPr/>
            <p:nvPr/>
          </p:nvSpPr>
          <p:spPr>
            <a:xfrm flipH="1">
              <a:off x="3777590" y="3625584"/>
              <a:ext cx="20626" cy="20373"/>
            </a:xfrm>
            <a:custGeom>
              <a:avLst/>
              <a:gdLst/>
              <a:ahLst/>
              <a:cxnLst/>
              <a:rect l="l" t="t" r="r" b="b"/>
              <a:pathLst>
                <a:path w="1061" h="1048" extrusionOk="0">
                  <a:moveTo>
                    <a:pt x="536" y="0"/>
                  </a:moveTo>
                  <a:cubicBezTo>
                    <a:pt x="239" y="0"/>
                    <a:pt x="0" y="238"/>
                    <a:pt x="0" y="524"/>
                  </a:cubicBezTo>
                  <a:cubicBezTo>
                    <a:pt x="0" y="822"/>
                    <a:pt x="239" y="1048"/>
                    <a:pt x="536" y="1048"/>
                  </a:cubicBezTo>
                  <a:cubicBezTo>
                    <a:pt x="822" y="1048"/>
                    <a:pt x="1060" y="822"/>
                    <a:pt x="1060" y="524"/>
                  </a:cubicBezTo>
                  <a:cubicBezTo>
                    <a:pt x="1060" y="238"/>
                    <a:pt x="822" y="0"/>
                    <a:pt x="53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8"/>
            <p:cNvSpPr/>
            <p:nvPr/>
          </p:nvSpPr>
          <p:spPr>
            <a:xfrm flipH="1">
              <a:off x="3937307" y="3547573"/>
              <a:ext cx="20373" cy="20626"/>
            </a:xfrm>
            <a:custGeom>
              <a:avLst/>
              <a:gdLst/>
              <a:ahLst/>
              <a:cxnLst/>
              <a:rect l="l" t="t" r="r" b="b"/>
              <a:pathLst>
                <a:path w="1048" h="1061" extrusionOk="0">
                  <a:moveTo>
                    <a:pt x="524" y="1"/>
                  </a:moveTo>
                  <a:cubicBezTo>
                    <a:pt x="238" y="1"/>
                    <a:pt x="0" y="239"/>
                    <a:pt x="0" y="525"/>
                  </a:cubicBezTo>
                  <a:cubicBezTo>
                    <a:pt x="0" y="822"/>
                    <a:pt x="238" y="1060"/>
                    <a:pt x="524" y="1060"/>
                  </a:cubicBezTo>
                  <a:cubicBezTo>
                    <a:pt x="822" y="1060"/>
                    <a:pt x="1048" y="822"/>
                    <a:pt x="1048" y="525"/>
                  </a:cubicBezTo>
                  <a:cubicBezTo>
                    <a:pt x="1048" y="239"/>
                    <a:pt x="822" y="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8"/>
            <p:cNvSpPr/>
            <p:nvPr/>
          </p:nvSpPr>
          <p:spPr>
            <a:xfrm flipH="1">
              <a:off x="3808383" y="3854486"/>
              <a:ext cx="20626" cy="20626"/>
            </a:xfrm>
            <a:custGeom>
              <a:avLst/>
              <a:gdLst/>
              <a:ahLst/>
              <a:cxnLst/>
              <a:rect l="l" t="t" r="r" b="b"/>
              <a:pathLst>
                <a:path w="1061" h="1061" extrusionOk="0">
                  <a:moveTo>
                    <a:pt x="537" y="0"/>
                  </a:moveTo>
                  <a:cubicBezTo>
                    <a:pt x="239" y="0"/>
                    <a:pt x="1" y="239"/>
                    <a:pt x="1" y="524"/>
                  </a:cubicBezTo>
                  <a:cubicBezTo>
                    <a:pt x="1" y="822"/>
                    <a:pt x="239" y="1060"/>
                    <a:pt x="537" y="1060"/>
                  </a:cubicBezTo>
                  <a:cubicBezTo>
                    <a:pt x="822" y="1060"/>
                    <a:pt x="1061" y="822"/>
                    <a:pt x="1061" y="524"/>
                  </a:cubicBezTo>
                  <a:cubicBezTo>
                    <a:pt x="1061" y="239"/>
                    <a:pt x="822" y="0"/>
                    <a:pt x="53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flipH="1">
              <a:off x="3710718" y="3315425"/>
              <a:ext cx="20606" cy="20393"/>
            </a:xfrm>
            <a:custGeom>
              <a:avLst/>
              <a:gdLst/>
              <a:ahLst/>
              <a:cxnLst/>
              <a:rect l="l" t="t" r="r" b="b"/>
              <a:pathLst>
                <a:path w="1060" h="1049" extrusionOk="0">
                  <a:moveTo>
                    <a:pt x="524" y="1"/>
                  </a:moveTo>
                  <a:cubicBezTo>
                    <a:pt x="238" y="1"/>
                    <a:pt x="0" y="239"/>
                    <a:pt x="0" y="525"/>
                  </a:cubicBezTo>
                  <a:cubicBezTo>
                    <a:pt x="0" y="811"/>
                    <a:pt x="238" y="1049"/>
                    <a:pt x="524" y="1049"/>
                  </a:cubicBezTo>
                  <a:cubicBezTo>
                    <a:pt x="822" y="1049"/>
                    <a:pt x="1060" y="811"/>
                    <a:pt x="1060" y="525"/>
                  </a:cubicBezTo>
                  <a:cubicBezTo>
                    <a:pt x="1060" y="239"/>
                    <a:pt x="822" y="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flipH="1">
              <a:off x="3612334" y="3142762"/>
              <a:ext cx="20393" cy="20393"/>
            </a:xfrm>
            <a:custGeom>
              <a:avLst/>
              <a:gdLst/>
              <a:ahLst/>
              <a:cxnLst/>
              <a:rect l="l" t="t" r="r" b="b"/>
              <a:pathLst>
                <a:path w="1049" h="1049" extrusionOk="0">
                  <a:moveTo>
                    <a:pt x="524" y="1"/>
                  </a:moveTo>
                  <a:cubicBezTo>
                    <a:pt x="239" y="1"/>
                    <a:pt x="0" y="227"/>
                    <a:pt x="0" y="525"/>
                  </a:cubicBezTo>
                  <a:cubicBezTo>
                    <a:pt x="0" y="810"/>
                    <a:pt x="239" y="1049"/>
                    <a:pt x="524" y="1049"/>
                  </a:cubicBezTo>
                  <a:cubicBezTo>
                    <a:pt x="822" y="1049"/>
                    <a:pt x="1048" y="810"/>
                    <a:pt x="1048" y="525"/>
                  </a:cubicBezTo>
                  <a:cubicBezTo>
                    <a:pt x="1048" y="227"/>
                    <a:pt x="822" y="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flipH="1">
              <a:off x="3500789" y="2999044"/>
              <a:ext cx="20373" cy="20373"/>
            </a:xfrm>
            <a:custGeom>
              <a:avLst/>
              <a:gdLst/>
              <a:ahLst/>
              <a:cxnLst/>
              <a:rect l="l" t="t" r="r" b="b"/>
              <a:pathLst>
                <a:path w="1048" h="1048" extrusionOk="0">
                  <a:moveTo>
                    <a:pt x="524" y="0"/>
                  </a:moveTo>
                  <a:cubicBezTo>
                    <a:pt x="226" y="0"/>
                    <a:pt x="0" y="226"/>
                    <a:pt x="0" y="524"/>
                  </a:cubicBezTo>
                  <a:cubicBezTo>
                    <a:pt x="0" y="810"/>
                    <a:pt x="226" y="1048"/>
                    <a:pt x="524" y="1048"/>
                  </a:cubicBezTo>
                  <a:cubicBezTo>
                    <a:pt x="810" y="1048"/>
                    <a:pt x="1048" y="810"/>
                    <a:pt x="1048" y="524"/>
                  </a:cubicBezTo>
                  <a:cubicBezTo>
                    <a:pt x="1048" y="226"/>
                    <a:pt x="810" y="0"/>
                    <a:pt x="524"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flipH="1">
              <a:off x="3726678" y="3208273"/>
              <a:ext cx="20626" cy="20606"/>
            </a:xfrm>
            <a:custGeom>
              <a:avLst/>
              <a:gdLst/>
              <a:ahLst/>
              <a:cxnLst/>
              <a:rect l="l" t="t" r="r" b="b"/>
              <a:pathLst>
                <a:path w="1061" h="1060" extrusionOk="0">
                  <a:moveTo>
                    <a:pt x="537" y="0"/>
                  </a:moveTo>
                  <a:cubicBezTo>
                    <a:pt x="239" y="0"/>
                    <a:pt x="1" y="238"/>
                    <a:pt x="1" y="536"/>
                  </a:cubicBezTo>
                  <a:cubicBezTo>
                    <a:pt x="1" y="822"/>
                    <a:pt x="239" y="1060"/>
                    <a:pt x="537" y="1060"/>
                  </a:cubicBezTo>
                  <a:cubicBezTo>
                    <a:pt x="822" y="1060"/>
                    <a:pt x="1060" y="822"/>
                    <a:pt x="1060" y="536"/>
                  </a:cubicBezTo>
                  <a:cubicBezTo>
                    <a:pt x="1060" y="238"/>
                    <a:pt x="822" y="0"/>
                    <a:pt x="53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flipH="1">
              <a:off x="3601933" y="3040237"/>
              <a:ext cx="20606" cy="20626"/>
            </a:xfrm>
            <a:custGeom>
              <a:avLst/>
              <a:gdLst/>
              <a:ahLst/>
              <a:cxnLst/>
              <a:rect l="l" t="t" r="r" b="b"/>
              <a:pathLst>
                <a:path w="1060" h="1061" extrusionOk="0">
                  <a:moveTo>
                    <a:pt x="524" y="0"/>
                  </a:moveTo>
                  <a:cubicBezTo>
                    <a:pt x="238" y="0"/>
                    <a:pt x="0" y="239"/>
                    <a:pt x="0" y="536"/>
                  </a:cubicBezTo>
                  <a:cubicBezTo>
                    <a:pt x="0" y="822"/>
                    <a:pt x="238" y="1060"/>
                    <a:pt x="524" y="1060"/>
                  </a:cubicBezTo>
                  <a:cubicBezTo>
                    <a:pt x="822" y="1060"/>
                    <a:pt x="1060" y="822"/>
                    <a:pt x="1060" y="536"/>
                  </a:cubicBezTo>
                  <a:cubicBezTo>
                    <a:pt x="1060" y="239"/>
                    <a:pt x="822" y="0"/>
                    <a:pt x="524"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flipH="1">
              <a:off x="3798196" y="3501987"/>
              <a:ext cx="20393" cy="20606"/>
            </a:xfrm>
            <a:custGeom>
              <a:avLst/>
              <a:gdLst/>
              <a:ahLst/>
              <a:cxnLst/>
              <a:rect l="l" t="t" r="r" b="b"/>
              <a:pathLst>
                <a:path w="1049" h="1060" extrusionOk="0">
                  <a:moveTo>
                    <a:pt x="525" y="0"/>
                  </a:moveTo>
                  <a:cubicBezTo>
                    <a:pt x="239" y="0"/>
                    <a:pt x="1" y="238"/>
                    <a:pt x="1" y="536"/>
                  </a:cubicBezTo>
                  <a:cubicBezTo>
                    <a:pt x="1" y="822"/>
                    <a:pt x="239" y="1060"/>
                    <a:pt x="525" y="1060"/>
                  </a:cubicBezTo>
                  <a:cubicBezTo>
                    <a:pt x="810" y="1060"/>
                    <a:pt x="1048" y="822"/>
                    <a:pt x="1048" y="536"/>
                  </a:cubicBezTo>
                  <a:cubicBezTo>
                    <a:pt x="1048" y="238"/>
                    <a:pt x="810"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flipH="1">
              <a:off x="3926887" y="3411476"/>
              <a:ext cx="20626" cy="20626"/>
            </a:xfrm>
            <a:custGeom>
              <a:avLst/>
              <a:gdLst/>
              <a:ahLst/>
              <a:cxnLst/>
              <a:rect l="l" t="t" r="r" b="b"/>
              <a:pathLst>
                <a:path w="1061" h="1061" extrusionOk="0">
                  <a:moveTo>
                    <a:pt x="525" y="1"/>
                  </a:moveTo>
                  <a:cubicBezTo>
                    <a:pt x="239" y="1"/>
                    <a:pt x="1" y="239"/>
                    <a:pt x="1" y="525"/>
                  </a:cubicBezTo>
                  <a:cubicBezTo>
                    <a:pt x="1" y="823"/>
                    <a:pt x="239" y="1061"/>
                    <a:pt x="525" y="1061"/>
                  </a:cubicBezTo>
                  <a:cubicBezTo>
                    <a:pt x="822" y="1061"/>
                    <a:pt x="1061" y="823"/>
                    <a:pt x="1061" y="525"/>
                  </a:cubicBezTo>
                  <a:cubicBezTo>
                    <a:pt x="1061" y="239"/>
                    <a:pt x="822" y="1"/>
                    <a:pt x="52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flipH="1">
              <a:off x="3553315" y="3380703"/>
              <a:ext cx="20626" cy="20626"/>
            </a:xfrm>
            <a:custGeom>
              <a:avLst/>
              <a:gdLst/>
              <a:ahLst/>
              <a:cxnLst/>
              <a:rect l="l" t="t" r="r" b="b"/>
              <a:pathLst>
                <a:path w="1061" h="1061" extrusionOk="0">
                  <a:moveTo>
                    <a:pt x="536" y="0"/>
                  </a:moveTo>
                  <a:cubicBezTo>
                    <a:pt x="239" y="0"/>
                    <a:pt x="1" y="239"/>
                    <a:pt x="1" y="524"/>
                  </a:cubicBezTo>
                  <a:cubicBezTo>
                    <a:pt x="1" y="822"/>
                    <a:pt x="239" y="1060"/>
                    <a:pt x="536" y="1060"/>
                  </a:cubicBezTo>
                  <a:cubicBezTo>
                    <a:pt x="822" y="1060"/>
                    <a:pt x="1060" y="822"/>
                    <a:pt x="1060" y="524"/>
                  </a:cubicBezTo>
                  <a:cubicBezTo>
                    <a:pt x="1060" y="239"/>
                    <a:pt x="822" y="0"/>
                    <a:pt x="53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flipH="1">
              <a:off x="3341306" y="3434629"/>
              <a:ext cx="20626" cy="20393"/>
            </a:xfrm>
            <a:custGeom>
              <a:avLst/>
              <a:gdLst/>
              <a:ahLst/>
              <a:cxnLst/>
              <a:rect l="l" t="t" r="r" b="b"/>
              <a:pathLst>
                <a:path w="1061" h="1049" extrusionOk="0">
                  <a:moveTo>
                    <a:pt x="537" y="1"/>
                  </a:moveTo>
                  <a:cubicBezTo>
                    <a:pt x="239" y="1"/>
                    <a:pt x="1" y="239"/>
                    <a:pt x="1" y="524"/>
                  </a:cubicBezTo>
                  <a:cubicBezTo>
                    <a:pt x="1" y="810"/>
                    <a:pt x="239" y="1048"/>
                    <a:pt x="537" y="1048"/>
                  </a:cubicBezTo>
                  <a:cubicBezTo>
                    <a:pt x="822" y="1048"/>
                    <a:pt x="1060" y="810"/>
                    <a:pt x="1060" y="524"/>
                  </a:cubicBezTo>
                  <a:cubicBezTo>
                    <a:pt x="1060" y="239"/>
                    <a:pt x="822" y="1"/>
                    <a:pt x="53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flipH="1">
              <a:off x="3351492" y="3142762"/>
              <a:ext cx="20626" cy="20393"/>
            </a:xfrm>
            <a:custGeom>
              <a:avLst/>
              <a:gdLst/>
              <a:ahLst/>
              <a:cxnLst/>
              <a:rect l="l" t="t" r="r" b="b"/>
              <a:pathLst>
                <a:path w="1061" h="1049" extrusionOk="0">
                  <a:moveTo>
                    <a:pt x="525" y="1"/>
                  </a:moveTo>
                  <a:cubicBezTo>
                    <a:pt x="239" y="1"/>
                    <a:pt x="1" y="227"/>
                    <a:pt x="1" y="525"/>
                  </a:cubicBezTo>
                  <a:cubicBezTo>
                    <a:pt x="1" y="810"/>
                    <a:pt x="239" y="1049"/>
                    <a:pt x="525" y="1049"/>
                  </a:cubicBezTo>
                  <a:cubicBezTo>
                    <a:pt x="822" y="1049"/>
                    <a:pt x="1061" y="810"/>
                    <a:pt x="1061" y="525"/>
                  </a:cubicBezTo>
                  <a:cubicBezTo>
                    <a:pt x="1061" y="227"/>
                    <a:pt x="822" y="1"/>
                    <a:pt x="52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8"/>
            <p:cNvSpPr/>
            <p:nvPr/>
          </p:nvSpPr>
          <p:spPr>
            <a:xfrm flipH="1">
              <a:off x="3228361" y="3164068"/>
              <a:ext cx="20626" cy="20606"/>
            </a:xfrm>
            <a:custGeom>
              <a:avLst/>
              <a:gdLst/>
              <a:ahLst/>
              <a:cxnLst/>
              <a:rect l="l" t="t" r="r" b="b"/>
              <a:pathLst>
                <a:path w="1061" h="1060" extrusionOk="0">
                  <a:moveTo>
                    <a:pt x="537" y="0"/>
                  </a:moveTo>
                  <a:cubicBezTo>
                    <a:pt x="239" y="0"/>
                    <a:pt x="1" y="238"/>
                    <a:pt x="1" y="536"/>
                  </a:cubicBezTo>
                  <a:cubicBezTo>
                    <a:pt x="1" y="822"/>
                    <a:pt x="239" y="1060"/>
                    <a:pt x="537" y="1060"/>
                  </a:cubicBezTo>
                  <a:cubicBezTo>
                    <a:pt x="823" y="1060"/>
                    <a:pt x="1061" y="822"/>
                    <a:pt x="1061" y="536"/>
                  </a:cubicBezTo>
                  <a:cubicBezTo>
                    <a:pt x="1061" y="238"/>
                    <a:pt x="823" y="0"/>
                    <a:pt x="53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8"/>
            <p:cNvSpPr/>
            <p:nvPr/>
          </p:nvSpPr>
          <p:spPr>
            <a:xfrm flipH="1">
              <a:off x="3474623" y="3512407"/>
              <a:ext cx="20393" cy="20373"/>
            </a:xfrm>
            <a:custGeom>
              <a:avLst/>
              <a:gdLst/>
              <a:ahLst/>
              <a:cxnLst/>
              <a:rect l="l" t="t" r="r" b="b"/>
              <a:pathLst>
                <a:path w="1049" h="1048" extrusionOk="0">
                  <a:moveTo>
                    <a:pt x="525" y="0"/>
                  </a:moveTo>
                  <a:cubicBezTo>
                    <a:pt x="239" y="0"/>
                    <a:pt x="1" y="226"/>
                    <a:pt x="1" y="524"/>
                  </a:cubicBezTo>
                  <a:cubicBezTo>
                    <a:pt x="1" y="810"/>
                    <a:pt x="239" y="1048"/>
                    <a:pt x="525" y="1048"/>
                  </a:cubicBezTo>
                  <a:cubicBezTo>
                    <a:pt x="810" y="1048"/>
                    <a:pt x="1048" y="810"/>
                    <a:pt x="1048" y="524"/>
                  </a:cubicBezTo>
                  <a:cubicBezTo>
                    <a:pt x="1048" y="226"/>
                    <a:pt x="810"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flipH="1">
              <a:off x="3563501" y="3694790"/>
              <a:ext cx="20626" cy="20373"/>
            </a:xfrm>
            <a:custGeom>
              <a:avLst/>
              <a:gdLst/>
              <a:ahLst/>
              <a:cxnLst/>
              <a:rect l="l" t="t" r="r" b="b"/>
              <a:pathLst>
                <a:path w="1061" h="1048" extrusionOk="0">
                  <a:moveTo>
                    <a:pt x="525" y="0"/>
                  </a:moveTo>
                  <a:cubicBezTo>
                    <a:pt x="239" y="0"/>
                    <a:pt x="1" y="226"/>
                    <a:pt x="1" y="524"/>
                  </a:cubicBezTo>
                  <a:cubicBezTo>
                    <a:pt x="1" y="810"/>
                    <a:pt x="239" y="1048"/>
                    <a:pt x="525" y="1048"/>
                  </a:cubicBezTo>
                  <a:cubicBezTo>
                    <a:pt x="822" y="1048"/>
                    <a:pt x="1060" y="810"/>
                    <a:pt x="1060" y="524"/>
                  </a:cubicBezTo>
                  <a:cubicBezTo>
                    <a:pt x="1060" y="226"/>
                    <a:pt x="822"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flipH="1">
              <a:off x="3721118" y="3723949"/>
              <a:ext cx="20393" cy="20393"/>
            </a:xfrm>
            <a:custGeom>
              <a:avLst/>
              <a:gdLst/>
              <a:ahLst/>
              <a:cxnLst/>
              <a:rect l="l" t="t" r="r" b="b"/>
              <a:pathLst>
                <a:path w="1049" h="1049" extrusionOk="0">
                  <a:moveTo>
                    <a:pt x="524" y="0"/>
                  </a:moveTo>
                  <a:cubicBezTo>
                    <a:pt x="239" y="0"/>
                    <a:pt x="0" y="239"/>
                    <a:pt x="0" y="524"/>
                  </a:cubicBezTo>
                  <a:cubicBezTo>
                    <a:pt x="0" y="810"/>
                    <a:pt x="239" y="1048"/>
                    <a:pt x="524" y="1048"/>
                  </a:cubicBezTo>
                  <a:cubicBezTo>
                    <a:pt x="822" y="1048"/>
                    <a:pt x="1048" y="810"/>
                    <a:pt x="1048" y="524"/>
                  </a:cubicBezTo>
                  <a:cubicBezTo>
                    <a:pt x="1048" y="239"/>
                    <a:pt x="822" y="0"/>
                    <a:pt x="524"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8"/>
            <p:cNvSpPr/>
            <p:nvPr/>
          </p:nvSpPr>
          <p:spPr>
            <a:xfrm flipH="1">
              <a:off x="3288080" y="3568179"/>
              <a:ext cx="20606" cy="20626"/>
            </a:xfrm>
            <a:custGeom>
              <a:avLst/>
              <a:gdLst/>
              <a:ahLst/>
              <a:cxnLst/>
              <a:rect l="l" t="t" r="r" b="b"/>
              <a:pathLst>
                <a:path w="1060" h="1061" extrusionOk="0">
                  <a:moveTo>
                    <a:pt x="536" y="0"/>
                  </a:moveTo>
                  <a:cubicBezTo>
                    <a:pt x="238" y="0"/>
                    <a:pt x="0" y="239"/>
                    <a:pt x="0" y="536"/>
                  </a:cubicBezTo>
                  <a:cubicBezTo>
                    <a:pt x="0" y="822"/>
                    <a:pt x="238" y="1060"/>
                    <a:pt x="536" y="1060"/>
                  </a:cubicBezTo>
                  <a:cubicBezTo>
                    <a:pt x="822" y="1060"/>
                    <a:pt x="1060" y="822"/>
                    <a:pt x="1060" y="536"/>
                  </a:cubicBezTo>
                  <a:cubicBezTo>
                    <a:pt x="1060" y="239"/>
                    <a:pt x="822" y="0"/>
                    <a:pt x="53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8"/>
            <p:cNvSpPr/>
            <p:nvPr/>
          </p:nvSpPr>
          <p:spPr>
            <a:xfrm flipH="1">
              <a:off x="3429717" y="3645938"/>
              <a:ext cx="20626" cy="20626"/>
            </a:xfrm>
            <a:custGeom>
              <a:avLst/>
              <a:gdLst/>
              <a:ahLst/>
              <a:cxnLst/>
              <a:rect l="l" t="t" r="r" b="b"/>
              <a:pathLst>
                <a:path w="1061" h="1061" extrusionOk="0">
                  <a:moveTo>
                    <a:pt x="524" y="1"/>
                  </a:moveTo>
                  <a:cubicBezTo>
                    <a:pt x="239" y="1"/>
                    <a:pt x="1" y="239"/>
                    <a:pt x="1" y="537"/>
                  </a:cubicBezTo>
                  <a:cubicBezTo>
                    <a:pt x="1" y="823"/>
                    <a:pt x="239" y="1061"/>
                    <a:pt x="524" y="1061"/>
                  </a:cubicBezTo>
                  <a:cubicBezTo>
                    <a:pt x="822" y="1061"/>
                    <a:pt x="1060" y="823"/>
                    <a:pt x="1060" y="537"/>
                  </a:cubicBezTo>
                  <a:cubicBezTo>
                    <a:pt x="1060" y="239"/>
                    <a:pt x="822" y="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flipH="1">
              <a:off x="3642893" y="3875092"/>
              <a:ext cx="20626" cy="20373"/>
            </a:xfrm>
            <a:custGeom>
              <a:avLst/>
              <a:gdLst/>
              <a:ahLst/>
              <a:cxnLst/>
              <a:rect l="l" t="t" r="r" b="b"/>
              <a:pathLst>
                <a:path w="1061" h="1048" extrusionOk="0">
                  <a:moveTo>
                    <a:pt x="525" y="0"/>
                  </a:moveTo>
                  <a:cubicBezTo>
                    <a:pt x="239" y="0"/>
                    <a:pt x="1" y="238"/>
                    <a:pt x="1" y="524"/>
                  </a:cubicBezTo>
                  <a:cubicBezTo>
                    <a:pt x="1" y="810"/>
                    <a:pt x="239" y="1048"/>
                    <a:pt x="525" y="1048"/>
                  </a:cubicBezTo>
                  <a:cubicBezTo>
                    <a:pt x="822" y="1048"/>
                    <a:pt x="1061" y="810"/>
                    <a:pt x="1061" y="524"/>
                  </a:cubicBezTo>
                  <a:cubicBezTo>
                    <a:pt x="1061" y="238"/>
                    <a:pt x="822" y="0"/>
                    <a:pt x="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flipH="1">
              <a:off x="3484809" y="3821614"/>
              <a:ext cx="20626" cy="20626"/>
            </a:xfrm>
            <a:custGeom>
              <a:avLst/>
              <a:gdLst/>
              <a:ahLst/>
              <a:cxnLst/>
              <a:rect l="l" t="t" r="r" b="b"/>
              <a:pathLst>
                <a:path w="1061" h="1061" extrusionOk="0">
                  <a:moveTo>
                    <a:pt x="537" y="1"/>
                  </a:moveTo>
                  <a:cubicBezTo>
                    <a:pt x="239" y="1"/>
                    <a:pt x="1" y="239"/>
                    <a:pt x="1" y="525"/>
                  </a:cubicBezTo>
                  <a:cubicBezTo>
                    <a:pt x="1" y="822"/>
                    <a:pt x="239" y="1060"/>
                    <a:pt x="537" y="1060"/>
                  </a:cubicBezTo>
                  <a:cubicBezTo>
                    <a:pt x="822" y="1060"/>
                    <a:pt x="1061" y="822"/>
                    <a:pt x="1061" y="525"/>
                  </a:cubicBezTo>
                  <a:cubicBezTo>
                    <a:pt x="1061" y="239"/>
                    <a:pt x="822" y="1"/>
                    <a:pt x="53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flipH="1">
              <a:off x="3332519" y="3761215"/>
              <a:ext cx="20373" cy="20606"/>
            </a:xfrm>
            <a:custGeom>
              <a:avLst/>
              <a:gdLst/>
              <a:ahLst/>
              <a:cxnLst/>
              <a:rect l="l" t="t" r="r" b="b"/>
              <a:pathLst>
                <a:path w="1048" h="1060" extrusionOk="0">
                  <a:moveTo>
                    <a:pt x="524" y="0"/>
                  </a:moveTo>
                  <a:cubicBezTo>
                    <a:pt x="238" y="0"/>
                    <a:pt x="0" y="238"/>
                    <a:pt x="0" y="524"/>
                  </a:cubicBezTo>
                  <a:cubicBezTo>
                    <a:pt x="0" y="822"/>
                    <a:pt x="238" y="1060"/>
                    <a:pt x="524" y="1060"/>
                  </a:cubicBezTo>
                  <a:cubicBezTo>
                    <a:pt x="822" y="1060"/>
                    <a:pt x="1048" y="822"/>
                    <a:pt x="1048" y="524"/>
                  </a:cubicBezTo>
                  <a:cubicBezTo>
                    <a:pt x="1048" y="238"/>
                    <a:pt x="822" y="0"/>
                    <a:pt x="524"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flipH="1">
              <a:off x="3401258" y="3937571"/>
              <a:ext cx="20393" cy="20626"/>
            </a:xfrm>
            <a:custGeom>
              <a:avLst/>
              <a:gdLst/>
              <a:ahLst/>
              <a:cxnLst/>
              <a:rect l="l" t="t" r="r" b="b"/>
              <a:pathLst>
                <a:path w="1049" h="1061" extrusionOk="0">
                  <a:moveTo>
                    <a:pt x="525" y="1"/>
                  </a:moveTo>
                  <a:cubicBezTo>
                    <a:pt x="239" y="1"/>
                    <a:pt x="1" y="239"/>
                    <a:pt x="1" y="525"/>
                  </a:cubicBezTo>
                  <a:cubicBezTo>
                    <a:pt x="1" y="822"/>
                    <a:pt x="239" y="1060"/>
                    <a:pt x="525" y="1060"/>
                  </a:cubicBezTo>
                  <a:cubicBezTo>
                    <a:pt x="811" y="1060"/>
                    <a:pt x="1049" y="822"/>
                    <a:pt x="1049" y="525"/>
                  </a:cubicBezTo>
                  <a:cubicBezTo>
                    <a:pt x="1049" y="239"/>
                    <a:pt x="811" y="1"/>
                    <a:pt x="52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flipH="1">
              <a:off x="3402402" y="4327667"/>
              <a:ext cx="189365" cy="160322"/>
            </a:xfrm>
            <a:custGeom>
              <a:avLst/>
              <a:gdLst/>
              <a:ahLst/>
              <a:cxnLst/>
              <a:rect l="l" t="t" r="r" b="b"/>
              <a:pathLst>
                <a:path w="9741" h="8247" extrusionOk="0">
                  <a:moveTo>
                    <a:pt x="4861" y="1"/>
                  </a:moveTo>
                  <a:cubicBezTo>
                    <a:pt x="3778" y="1"/>
                    <a:pt x="2123" y="792"/>
                    <a:pt x="1965" y="2508"/>
                  </a:cubicBezTo>
                  <a:cubicBezTo>
                    <a:pt x="1965" y="2508"/>
                    <a:pt x="1580" y="2146"/>
                    <a:pt x="1256" y="2146"/>
                  </a:cubicBezTo>
                  <a:cubicBezTo>
                    <a:pt x="961" y="2146"/>
                    <a:pt x="716" y="2446"/>
                    <a:pt x="858" y="3591"/>
                  </a:cubicBezTo>
                  <a:cubicBezTo>
                    <a:pt x="1037" y="5008"/>
                    <a:pt x="1" y="6628"/>
                    <a:pt x="560" y="8247"/>
                  </a:cubicBezTo>
                  <a:lnTo>
                    <a:pt x="9228" y="8247"/>
                  </a:lnTo>
                  <a:cubicBezTo>
                    <a:pt x="9228" y="8247"/>
                    <a:pt x="9740" y="7997"/>
                    <a:pt x="9478" y="6735"/>
                  </a:cubicBezTo>
                  <a:cubicBezTo>
                    <a:pt x="9454" y="6639"/>
                    <a:pt x="9431" y="6544"/>
                    <a:pt x="9407" y="6449"/>
                  </a:cubicBezTo>
                  <a:cubicBezTo>
                    <a:pt x="9133" y="5437"/>
                    <a:pt x="7526" y="5449"/>
                    <a:pt x="6549" y="4044"/>
                  </a:cubicBezTo>
                  <a:cubicBezTo>
                    <a:pt x="6073" y="3341"/>
                    <a:pt x="5740" y="2294"/>
                    <a:pt x="5799" y="591"/>
                  </a:cubicBezTo>
                  <a:cubicBezTo>
                    <a:pt x="5811" y="203"/>
                    <a:pt x="5409" y="1"/>
                    <a:pt x="4861"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flipH="1">
              <a:off x="4092840" y="3095854"/>
              <a:ext cx="221985" cy="196052"/>
            </a:xfrm>
            <a:custGeom>
              <a:avLst/>
              <a:gdLst/>
              <a:ahLst/>
              <a:cxnLst/>
              <a:rect l="l" t="t" r="r" b="b"/>
              <a:pathLst>
                <a:path w="11419" h="10085" extrusionOk="0">
                  <a:moveTo>
                    <a:pt x="8225" y="0"/>
                  </a:moveTo>
                  <a:cubicBezTo>
                    <a:pt x="7462" y="0"/>
                    <a:pt x="6422" y="294"/>
                    <a:pt x="5180" y="1378"/>
                  </a:cubicBezTo>
                  <a:cubicBezTo>
                    <a:pt x="2465" y="3735"/>
                    <a:pt x="1" y="6307"/>
                    <a:pt x="382" y="8510"/>
                  </a:cubicBezTo>
                  <a:cubicBezTo>
                    <a:pt x="585" y="9679"/>
                    <a:pt x="1256" y="10085"/>
                    <a:pt x="1957" y="10085"/>
                  </a:cubicBezTo>
                  <a:cubicBezTo>
                    <a:pt x="2570" y="10085"/>
                    <a:pt x="3206" y="9774"/>
                    <a:pt x="3573" y="9391"/>
                  </a:cubicBezTo>
                  <a:cubicBezTo>
                    <a:pt x="3692" y="9272"/>
                    <a:pt x="3823" y="9129"/>
                    <a:pt x="3954" y="8974"/>
                  </a:cubicBezTo>
                  <a:cubicBezTo>
                    <a:pt x="4632" y="8212"/>
                    <a:pt x="5466" y="7200"/>
                    <a:pt x="6263" y="6724"/>
                  </a:cubicBezTo>
                  <a:cubicBezTo>
                    <a:pt x="6347" y="6676"/>
                    <a:pt x="6442" y="6629"/>
                    <a:pt x="6513" y="6581"/>
                  </a:cubicBezTo>
                  <a:cubicBezTo>
                    <a:pt x="6706" y="6492"/>
                    <a:pt x="6884" y="6458"/>
                    <a:pt x="7049" y="6458"/>
                  </a:cubicBezTo>
                  <a:cubicBezTo>
                    <a:pt x="7604" y="6458"/>
                    <a:pt x="8012" y="6847"/>
                    <a:pt x="8366" y="6847"/>
                  </a:cubicBezTo>
                  <a:cubicBezTo>
                    <a:pt x="8471" y="6847"/>
                    <a:pt x="8571" y="6813"/>
                    <a:pt x="8668" y="6724"/>
                  </a:cubicBezTo>
                  <a:cubicBezTo>
                    <a:pt x="9192" y="6236"/>
                    <a:pt x="8383" y="5045"/>
                    <a:pt x="8383" y="5045"/>
                  </a:cubicBezTo>
                  <a:cubicBezTo>
                    <a:pt x="8383" y="5045"/>
                    <a:pt x="9266" y="4225"/>
                    <a:pt x="10091" y="4225"/>
                  </a:cubicBezTo>
                  <a:cubicBezTo>
                    <a:pt x="10341" y="4225"/>
                    <a:pt x="10586" y="4301"/>
                    <a:pt x="10800" y="4497"/>
                  </a:cubicBezTo>
                  <a:cubicBezTo>
                    <a:pt x="10800" y="4497"/>
                    <a:pt x="11419" y="4116"/>
                    <a:pt x="11109" y="3533"/>
                  </a:cubicBezTo>
                  <a:cubicBezTo>
                    <a:pt x="10800" y="2950"/>
                    <a:pt x="10252" y="2640"/>
                    <a:pt x="10252" y="2021"/>
                  </a:cubicBezTo>
                  <a:cubicBezTo>
                    <a:pt x="10252" y="1402"/>
                    <a:pt x="9645" y="414"/>
                    <a:pt x="9645" y="414"/>
                  </a:cubicBezTo>
                  <a:cubicBezTo>
                    <a:pt x="9645" y="414"/>
                    <a:pt x="9130" y="0"/>
                    <a:pt x="8225"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flipH="1">
              <a:off x="2026889" y="4232938"/>
              <a:ext cx="203381" cy="255053"/>
            </a:xfrm>
            <a:custGeom>
              <a:avLst/>
              <a:gdLst/>
              <a:ahLst/>
              <a:cxnLst/>
              <a:rect l="l" t="t" r="r" b="b"/>
              <a:pathLst>
                <a:path w="10462" h="13120" extrusionOk="0">
                  <a:moveTo>
                    <a:pt x="3072" y="1"/>
                  </a:moveTo>
                  <a:cubicBezTo>
                    <a:pt x="1078" y="1"/>
                    <a:pt x="0" y="1605"/>
                    <a:pt x="520" y="6202"/>
                  </a:cubicBezTo>
                  <a:cubicBezTo>
                    <a:pt x="115" y="8429"/>
                    <a:pt x="32" y="10977"/>
                    <a:pt x="961" y="13120"/>
                  </a:cubicBezTo>
                  <a:lnTo>
                    <a:pt x="9164" y="13120"/>
                  </a:lnTo>
                  <a:cubicBezTo>
                    <a:pt x="9164" y="13120"/>
                    <a:pt x="10462" y="10334"/>
                    <a:pt x="8617" y="9369"/>
                  </a:cubicBezTo>
                  <a:cubicBezTo>
                    <a:pt x="8188" y="9143"/>
                    <a:pt x="7795" y="8655"/>
                    <a:pt x="7438" y="8024"/>
                  </a:cubicBezTo>
                  <a:cubicBezTo>
                    <a:pt x="7438" y="8024"/>
                    <a:pt x="7140" y="6178"/>
                    <a:pt x="7438" y="4250"/>
                  </a:cubicBezTo>
                  <a:cubicBezTo>
                    <a:pt x="7747" y="2309"/>
                    <a:pt x="6902" y="725"/>
                    <a:pt x="4152" y="130"/>
                  </a:cubicBezTo>
                  <a:cubicBezTo>
                    <a:pt x="3768" y="46"/>
                    <a:pt x="3407" y="1"/>
                    <a:pt x="3072"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8"/>
            <p:cNvSpPr/>
            <p:nvPr/>
          </p:nvSpPr>
          <p:spPr>
            <a:xfrm flipH="1">
              <a:off x="1922730" y="3844222"/>
              <a:ext cx="272899" cy="491696"/>
            </a:xfrm>
            <a:custGeom>
              <a:avLst/>
              <a:gdLst/>
              <a:ahLst/>
              <a:cxnLst/>
              <a:rect l="l" t="t" r="r" b="b"/>
              <a:pathLst>
                <a:path w="14038" h="25293" extrusionOk="0">
                  <a:moveTo>
                    <a:pt x="10449" y="0"/>
                  </a:moveTo>
                  <a:cubicBezTo>
                    <a:pt x="8083" y="0"/>
                    <a:pt x="5168" y="647"/>
                    <a:pt x="3751" y="3481"/>
                  </a:cubicBezTo>
                  <a:cubicBezTo>
                    <a:pt x="1143" y="8696"/>
                    <a:pt x="0" y="22936"/>
                    <a:pt x="0" y="22936"/>
                  </a:cubicBezTo>
                  <a:cubicBezTo>
                    <a:pt x="734" y="24786"/>
                    <a:pt x="1653" y="25292"/>
                    <a:pt x="2440" y="25292"/>
                  </a:cubicBezTo>
                  <a:cubicBezTo>
                    <a:pt x="3389" y="25292"/>
                    <a:pt x="4144" y="24555"/>
                    <a:pt x="4144" y="24555"/>
                  </a:cubicBezTo>
                  <a:cubicBezTo>
                    <a:pt x="4144" y="24555"/>
                    <a:pt x="7942" y="16888"/>
                    <a:pt x="11014" y="11304"/>
                  </a:cubicBezTo>
                  <a:cubicBezTo>
                    <a:pt x="14038" y="5815"/>
                    <a:pt x="14038" y="457"/>
                    <a:pt x="14038" y="457"/>
                  </a:cubicBezTo>
                  <a:cubicBezTo>
                    <a:pt x="14038" y="457"/>
                    <a:pt x="12437" y="0"/>
                    <a:pt x="10449"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8"/>
            <p:cNvSpPr/>
            <p:nvPr/>
          </p:nvSpPr>
          <p:spPr>
            <a:xfrm flipH="1">
              <a:off x="1002008" y="3514487"/>
              <a:ext cx="312712" cy="562691"/>
            </a:xfrm>
            <a:custGeom>
              <a:avLst/>
              <a:gdLst/>
              <a:ahLst/>
              <a:cxnLst/>
              <a:rect l="l" t="t" r="r" b="b"/>
              <a:pathLst>
                <a:path w="16086" h="28945" extrusionOk="0">
                  <a:moveTo>
                    <a:pt x="8085" y="0"/>
                  </a:moveTo>
                  <a:cubicBezTo>
                    <a:pt x="8085" y="0"/>
                    <a:pt x="1" y="143"/>
                    <a:pt x="679" y="6727"/>
                  </a:cubicBezTo>
                  <a:cubicBezTo>
                    <a:pt x="1370" y="13311"/>
                    <a:pt x="12002" y="28944"/>
                    <a:pt x="12002" y="28944"/>
                  </a:cubicBezTo>
                  <a:cubicBezTo>
                    <a:pt x="15371" y="28266"/>
                    <a:pt x="16086" y="25992"/>
                    <a:pt x="16086" y="25992"/>
                  </a:cubicBezTo>
                  <a:cubicBezTo>
                    <a:pt x="12978" y="20562"/>
                    <a:pt x="8085" y="0"/>
                    <a:pt x="8085"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flipH="1">
              <a:off x="1111461" y="2855541"/>
              <a:ext cx="1058022" cy="1070930"/>
            </a:xfrm>
            <a:custGeom>
              <a:avLst/>
              <a:gdLst/>
              <a:ahLst/>
              <a:cxnLst/>
              <a:rect l="l" t="t" r="r" b="b"/>
              <a:pathLst>
                <a:path w="54425" h="55089" extrusionOk="0">
                  <a:moveTo>
                    <a:pt x="775" y="0"/>
                  </a:moveTo>
                  <a:lnTo>
                    <a:pt x="2811" y="14145"/>
                  </a:lnTo>
                  <a:cubicBezTo>
                    <a:pt x="2811" y="14145"/>
                    <a:pt x="2513" y="14490"/>
                    <a:pt x="2239" y="17955"/>
                  </a:cubicBezTo>
                  <a:cubicBezTo>
                    <a:pt x="2227" y="18038"/>
                    <a:pt x="2215" y="18133"/>
                    <a:pt x="2215" y="18229"/>
                  </a:cubicBezTo>
                  <a:cubicBezTo>
                    <a:pt x="2061" y="20288"/>
                    <a:pt x="1906" y="23372"/>
                    <a:pt x="1822" y="28004"/>
                  </a:cubicBezTo>
                  <a:lnTo>
                    <a:pt x="1822" y="28289"/>
                  </a:lnTo>
                  <a:cubicBezTo>
                    <a:pt x="1799" y="29301"/>
                    <a:pt x="1787" y="30373"/>
                    <a:pt x="1775" y="31540"/>
                  </a:cubicBezTo>
                  <a:lnTo>
                    <a:pt x="1775" y="31814"/>
                  </a:lnTo>
                  <a:cubicBezTo>
                    <a:pt x="1751" y="34469"/>
                    <a:pt x="1739" y="37529"/>
                    <a:pt x="1763" y="41041"/>
                  </a:cubicBezTo>
                  <a:cubicBezTo>
                    <a:pt x="1763" y="41136"/>
                    <a:pt x="1763" y="41231"/>
                    <a:pt x="1763" y="41327"/>
                  </a:cubicBezTo>
                  <a:cubicBezTo>
                    <a:pt x="1775" y="42422"/>
                    <a:pt x="1787" y="43553"/>
                    <a:pt x="1799" y="44732"/>
                  </a:cubicBezTo>
                  <a:cubicBezTo>
                    <a:pt x="1799" y="45815"/>
                    <a:pt x="953" y="47851"/>
                    <a:pt x="417" y="49018"/>
                  </a:cubicBezTo>
                  <a:cubicBezTo>
                    <a:pt x="382" y="49125"/>
                    <a:pt x="334" y="49221"/>
                    <a:pt x="298" y="49292"/>
                  </a:cubicBezTo>
                  <a:cubicBezTo>
                    <a:pt x="120" y="49673"/>
                    <a:pt x="1" y="49911"/>
                    <a:pt x="1" y="49911"/>
                  </a:cubicBezTo>
                  <a:cubicBezTo>
                    <a:pt x="1" y="49911"/>
                    <a:pt x="2131" y="55088"/>
                    <a:pt x="8157" y="55088"/>
                  </a:cubicBezTo>
                  <a:cubicBezTo>
                    <a:pt x="9683" y="55088"/>
                    <a:pt x="11459" y="54756"/>
                    <a:pt x="13514" y="53924"/>
                  </a:cubicBezTo>
                  <a:cubicBezTo>
                    <a:pt x="13514" y="53924"/>
                    <a:pt x="13681" y="53531"/>
                    <a:pt x="13919" y="52911"/>
                  </a:cubicBezTo>
                  <a:cubicBezTo>
                    <a:pt x="13967" y="52804"/>
                    <a:pt x="14014" y="52685"/>
                    <a:pt x="14062" y="52566"/>
                  </a:cubicBezTo>
                  <a:cubicBezTo>
                    <a:pt x="14491" y="51447"/>
                    <a:pt x="15050" y="49828"/>
                    <a:pt x="15300" y="48447"/>
                  </a:cubicBezTo>
                  <a:cubicBezTo>
                    <a:pt x="17932" y="33802"/>
                    <a:pt x="18134" y="25087"/>
                    <a:pt x="20372" y="23491"/>
                  </a:cubicBezTo>
                  <a:cubicBezTo>
                    <a:pt x="20456" y="23432"/>
                    <a:pt x="20551" y="23384"/>
                    <a:pt x="20646" y="23336"/>
                  </a:cubicBezTo>
                  <a:cubicBezTo>
                    <a:pt x="20777" y="23281"/>
                    <a:pt x="20929" y="23255"/>
                    <a:pt x="21100" y="23255"/>
                  </a:cubicBezTo>
                  <a:cubicBezTo>
                    <a:pt x="25199" y="23255"/>
                    <a:pt x="40542" y="38291"/>
                    <a:pt x="40542" y="38291"/>
                  </a:cubicBezTo>
                  <a:lnTo>
                    <a:pt x="42101" y="40612"/>
                  </a:lnTo>
                  <a:lnTo>
                    <a:pt x="42316" y="40910"/>
                  </a:lnTo>
                  <a:lnTo>
                    <a:pt x="43078" y="42041"/>
                  </a:lnTo>
                  <a:cubicBezTo>
                    <a:pt x="43078" y="42041"/>
                    <a:pt x="53126" y="41863"/>
                    <a:pt x="54424" y="38731"/>
                  </a:cubicBezTo>
                  <a:cubicBezTo>
                    <a:pt x="54424" y="38731"/>
                    <a:pt x="54222" y="38064"/>
                    <a:pt x="53877" y="37017"/>
                  </a:cubicBezTo>
                  <a:cubicBezTo>
                    <a:pt x="53841" y="36921"/>
                    <a:pt x="53805" y="36826"/>
                    <a:pt x="53769" y="36731"/>
                  </a:cubicBezTo>
                  <a:cubicBezTo>
                    <a:pt x="53007" y="34564"/>
                    <a:pt x="51638" y="31052"/>
                    <a:pt x="49876" y="28361"/>
                  </a:cubicBezTo>
                  <a:cubicBezTo>
                    <a:pt x="49209" y="27337"/>
                    <a:pt x="47292" y="25146"/>
                    <a:pt x="44756" y="22408"/>
                  </a:cubicBezTo>
                  <a:cubicBezTo>
                    <a:pt x="44697" y="22348"/>
                    <a:pt x="44637" y="22277"/>
                    <a:pt x="44566" y="22217"/>
                  </a:cubicBezTo>
                  <a:cubicBezTo>
                    <a:pt x="42720" y="20217"/>
                    <a:pt x="40565" y="17943"/>
                    <a:pt x="38327" y="15633"/>
                  </a:cubicBezTo>
                  <a:cubicBezTo>
                    <a:pt x="38244" y="15550"/>
                    <a:pt x="38172" y="15466"/>
                    <a:pt x="38089" y="15383"/>
                  </a:cubicBezTo>
                  <a:cubicBezTo>
                    <a:pt x="37422" y="14692"/>
                    <a:pt x="36755" y="14002"/>
                    <a:pt x="36089" y="13311"/>
                  </a:cubicBezTo>
                  <a:cubicBezTo>
                    <a:pt x="36029" y="13252"/>
                    <a:pt x="35958" y="13180"/>
                    <a:pt x="35886" y="13109"/>
                  </a:cubicBezTo>
                  <a:cubicBezTo>
                    <a:pt x="34184" y="11347"/>
                    <a:pt x="32493" y="9620"/>
                    <a:pt x="30921" y="8013"/>
                  </a:cubicBezTo>
                  <a:cubicBezTo>
                    <a:pt x="30838" y="7930"/>
                    <a:pt x="30743" y="7835"/>
                    <a:pt x="30659" y="7751"/>
                  </a:cubicBezTo>
                  <a:cubicBezTo>
                    <a:pt x="26325" y="3334"/>
                    <a:pt x="22992" y="0"/>
                    <a:pt x="22992"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flipH="1">
              <a:off x="2019018" y="3084909"/>
              <a:ext cx="107406" cy="124999"/>
            </a:xfrm>
            <a:custGeom>
              <a:avLst/>
              <a:gdLst/>
              <a:ahLst/>
              <a:cxnLst/>
              <a:rect l="l" t="t" r="r" b="b"/>
              <a:pathLst>
                <a:path w="5525" h="6430" extrusionOk="0">
                  <a:moveTo>
                    <a:pt x="5263" y="0"/>
                  </a:moveTo>
                  <a:lnTo>
                    <a:pt x="4989" y="36"/>
                  </a:lnTo>
                  <a:cubicBezTo>
                    <a:pt x="4989" y="60"/>
                    <a:pt x="5239" y="2489"/>
                    <a:pt x="3715" y="4287"/>
                  </a:cubicBezTo>
                  <a:cubicBezTo>
                    <a:pt x="2870" y="5299"/>
                    <a:pt x="1620" y="5918"/>
                    <a:pt x="24" y="6156"/>
                  </a:cubicBezTo>
                  <a:cubicBezTo>
                    <a:pt x="12" y="6239"/>
                    <a:pt x="0" y="6334"/>
                    <a:pt x="0" y="6430"/>
                  </a:cubicBezTo>
                  <a:cubicBezTo>
                    <a:pt x="1703" y="6192"/>
                    <a:pt x="3013" y="5537"/>
                    <a:pt x="3929" y="4465"/>
                  </a:cubicBezTo>
                  <a:cubicBezTo>
                    <a:pt x="5525" y="2572"/>
                    <a:pt x="5275" y="107"/>
                    <a:pt x="526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flipH="1">
              <a:off x="1568367" y="2952739"/>
              <a:ext cx="105559" cy="58825"/>
            </a:xfrm>
            <a:custGeom>
              <a:avLst/>
              <a:gdLst/>
              <a:ahLst/>
              <a:cxnLst/>
              <a:rect l="l" t="t" r="r" b="b"/>
              <a:pathLst>
                <a:path w="5430" h="3026" extrusionOk="0">
                  <a:moveTo>
                    <a:pt x="191" y="1"/>
                  </a:moveTo>
                  <a:lnTo>
                    <a:pt x="0" y="191"/>
                  </a:lnTo>
                  <a:cubicBezTo>
                    <a:pt x="131" y="334"/>
                    <a:pt x="2703" y="3025"/>
                    <a:pt x="5179" y="3025"/>
                  </a:cubicBezTo>
                  <a:cubicBezTo>
                    <a:pt x="5263" y="3025"/>
                    <a:pt x="5346" y="3025"/>
                    <a:pt x="5429" y="3013"/>
                  </a:cubicBezTo>
                  <a:cubicBezTo>
                    <a:pt x="5346" y="2930"/>
                    <a:pt x="5251" y="2835"/>
                    <a:pt x="5167" y="2751"/>
                  </a:cubicBezTo>
                  <a:cubicBezTo>
                    <a:pt x="2798" y="2727"/>
                    <a:pt x="226" y="37"/>
                    <a:pt x="191"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flipH="1">
              <a:off x="1896117" y="3808434"/>
              <a:ext cx="267572" cy="92359"/>
            </a:xfrm>
            <a:custGeom>
              <a:avLst/>
              <a:gdLst/>
              <a:ahLst/>
              <a:cxnLst/>
              <a:rect l="l" t="t" r="r" b="b"/>
              <a:pathLst>
                <a:path w="13764" h="4751" extrusionOk="0">
                  <a:moveTo>
                    <a:pt x="119" y="0"/>
                  </a:moveTo>
                  <a:cubicBezTo>
                    <a:pt x="84" y="107"/>
                    <a:pt x="36" y="203"/>
                    <a:pt x="0" y="274"/>
                  </a:cubicBezTo>
                  <a:cubicBezTo>
                    <a:pt x="1667" y="2203"/>
                    <a:pt x="4703" y="4751"/>
                    <a:pt x="9097" y="4751"/>
                  </a:cubicBezTo>
                  <a:cubicBezTo>
                    <a:pt x="10466" y="4751"/>
                    <a:pt x="11978" y="4501"/>
                    <a:pt x="13621" y="3893"/>
                  </a:cubicBezTo>
                  <a:cubicBezTo>
                    <a:pt x="13669" y="3786"/>
                    <a:pt x="13716" y="3667"/>
                    <a:pt x="13764" y="3548"/>
                  </a:cubicBezTo>
                  <a:lnTo>
                    <a:pt x="13764" y="3548"/>
                  </a:lnTo>
                  <a:cubicBezTo>
                    <a:pt x="12066" y="4198"/>
                    <a:pt x="10510" y="4468"/>
                    <a:pt x="9097" y="4468"/>
                  </a:cubicBezTo>
                  <a:cubicBezTo>
                    <a:pt x="4736" y="4468"/>
                    <a:pt x="1738" y="1898"/>
                    <a:pt x="119"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flipH="1">
              <a:off x="1741030" y="3021031"/>
              <a:ext cx="127099" cy="291192"/>
            </a:xfrm>
            <a:custGeom>
              <a:avLst/>
              <a:gdLst/>
              <a:ahLst/>
              <a:cxnLst/>
              <a:rect l="l" t="t" r="r" b="b"/>
              <a:pathLst>
                <a:path w="6538" h="14979" extrusionOk="0">
                  <a:moveTo>
                    <a:pt x="227" y="0"/>
                  </a:moveTo>
                  <a:lnTo>
                    <a:pt x="1" y="167"/>
                  </a:lnTo>
                  <a:cubicBezTo>
                    <a:pt x="60" y="238"/>
                    <a:pt x="4858" y="6703"/>
                    <a:pt x="4870" y="14978"/>
                  </a:cubicBezTo>
                  <a:cubicBezTo>
                    <a:pt x="4954" y="14919"/>
                    <a:pt x="5049" y="14871"/>
                    <a:pt x="5144" y="14823"/>
                  </a:cubicBezTo>
                  <a:cubicBezTo>
                    <a:pt x="5132" y="13014"/>
                    <a:pt x="4894" y="11299"/>
                    <a:pt x="4525" y="9728"/>
                  </a:cubicBezTo>
                  <a:cubicBezTo>
                    <a:pt x="5192" y="9311"/>
                    <a:pt x="5632" y="8716"/>
                    <a:pt x="5823" y="7930"/>
                  </a:cubicBezTo>
                  <a:cubicBezTo>
                    <a:pt x="6537" y="4906"/>
                    <a:pt x="3430" y="203"/>
                    <a:pt x="3299" y="0"/>
                  </a:cubicBezTo>
                  <a:lnTo>
                    <a:pt x="3072" y="155"/>
                  </a:lnTo>
                  <a:cubicBezTo>
                    <a:pt x="3096" y="203"/>
                    <a:pt x="6240" y="4953"/>
                    <a:pt x="5549" y="7870"/>
                  </a:cubicBezTo>
                  <a:cubicBezTo>
                    <a:pt x="5394" y="8549"/>
                    <a:pt x="5013" y="9073"/>
                    <a:pt x="4454" y="9442"/>
                  </a:cubicBezTo>
                  <a:cubicBezTo>
                    <a:pt x="3108" y="3894"/>
                    <a:pt x="263" y="48"/>
                    <a:pt x="22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flipH="1">
              <a:off x="1299418" y="3110356"/>
              <a:ext cx="194672" cy="216912"/>
            </a:xfrm>
            <a:custGeom>
              <a:avLst/>
              <a:gdLst/>
              <a:ahLst/>
              <a:cxnLst/>
              <a:rect l="l" t="t" r="r" b="b"/>
              <a:pathLst>
                <a:path w="10014" h="11158" extrusionOk="0">
                  <a:moveTo>
                    <a:pt x="1143" y="1"/>
                  </a:moveTo>
                  <a:lnTo>
                    <a:pt x="0" y="1906"/>
                  </a:lnTo>
                  <a:lnTo>
                    <a:pt x="72" y="1989"/>
                  </a:lnTo>
                  <a:cubicBezTo>
                    <a:pt x="143" y="2049"/>
                    <a:pt x="7061" y="8145"/>
                    <a:pt x="8132" y="10967"/>
                  </a:cubicBezTo>
                  <a:lnTo>
                    <a:pt x="8204" y="11157"/>
                  </a:lnTo>
                  <a:lnTo>
                    <a:pt x="8358" y="11014"/>
                  </a:lnTo>
                  <a:cubicBezTo>
                    <a:pt x="8430" y="10943"/>
                    <a:pt x="9192" y="10193"/>
                    <a:pt x="10013" y="9300"/>
                  </a:cubicBezTo>
                  <a:cubicBezTo>
                    <a:pt x="9954" y="9240"/>
                    <a:pt x="9894" y="9169"/>
                    <a:pt x="9823" y="9109"/>
                  </a:cubicBezTo>
                  <a:cubicBezTo>
                    <a:pt x="9299" y="9681"/>
                    <a:pt x="8751" y="10252"/>
                    <a:pt x="8311" y="10669"/>
                  </a:cubicBezTo>
                  <a:cubicBezTo>
                    <a:pt x="7192" y="8157"/>
                    <a:pt x="2310" y="3632"/>
                    <a:pt x="750" y="2216"/>
                  </a:cubicBezTo>
                  <a:lnTo>
                    <a:pt x="750" y="2216"/>
                  </a:lnTo>
                  <a:cubicBezTo>
                    <a:pt x="1536" y="2466"/>
                    <a:pt x="2250" y="2585"/>
                    <a:pt x="2870" y="2585"/>
                  </a:cubicBezTo>
                  <a:cubicBezTo>
                    <a:pt x="3120" y="2585"/>
                    <a:pt x="3358" y="2561"/>
                    <a:pt x="3584" y="2525"/>
                  </a:cubicBezTo>
                  <a:cubicBezTo>
                    <a:pt x="3501" y="2442"/>
                    <a:pt x="3429" y="2358"/>
                    <a:pt x="3346" y="2275"/>
                  </a:cubicBezTo>
                  <a:cubicBezTo>
                    <a:pt x="3200" y="2293"/>
                    <a:pt x="3040" y="2304"/>
                    <a:pt x="2865" y="2304"/>
                  </a:cubicBezTo>
                  <a:cubicBezTo>
                    <a:pt x="2243" y="2304"/>
                    <a:pt x="1432" y="2173"/>
                    <a:pt x="381" y="1811"/>
                  </a:cubicBezTo>
                  <a:lnTo>
                    <a:pt x="1346" y="203"/>
                  </a:lnTo>
                  <a:cubicBezTo>
                    <a:pt x="1286" y="144"/>
                    <a:pt x="1215" y="72"/>
                    <a:pt x="11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flipH="1">
              <a:off x="2036844" y="3399909"/>
              <a:ext cx="98386" cy="264112"/>
            </a:xfrm>
            <a:custGeom>
              <a:avLst/>
              <a:gdLst/>
              <a:ahLst/>
              <a:cxnLst/>
              <a:rect l="l" t="t" r="r" b="b"/>
              <a:pathLst>
                <a:path w="5061" h="13586" extrusionOk="0">
                  <a:moveTo>
                    <a:pt x="60" y="1"/>
                  </a:moveTo>
                  <a:lnTo>
                    <a:pt x="60" y="286"/>
                  </a:lnTo>
                  <a:cubicBezTo>
                    <a:pt x="1301" y="665"/>
                    <a:pt x="2893" y="1071"/>
                    <a:pt x="3880" y="1071"/>
                  </a:cubicBezTo>
                  <a:cubicBezTo>
                    <a:pt x="4011" y="1071"/>
                    <a:pt x="4132" y="1064"/>
                    <a:pt x="4239" y="1048"/>
                  </a:cubicBezTo>
                  <a:lnTo>
                    <a:pt x="4239" y="1048"/>
                  </a:lnTo>
                  <a:cubicBezTo>
                    <a:pt x="4097" y="1537"/>
                    <a:pt x="3632" y="2775"/>
                    <a:pt x="2465" y="3346"/>
                  </a:cubicBezTo>
                  <a:cubicBezTo>
                    <a:pt x="2050" y="3558"/>
                    <a:pt x="1577" y="3662"/>
                    <a:pt x="1057" y="3662"/>
                  </a:cubicBezTo>
                  <a:cubicBezTo>
                    <a:pt x="727" y="3662"/>
                    <a:pt x="378" y="3620"/>
                    <a:pt x="13" y="3537"/>
                  </a:cubicBezTo>
                  <a:lnTo>
                    <a:pt x="13" y="3811"/>
                  </a:lnTo>
                  <a:cubicBezTo>
                    <a:pt x="382" y="3894"/>
                    <a:pt x="739" y="3930"/>
                    <a:pt x="1072" y="3930"/>
                  </a:cubicBezTo>
                  <a:cubicBezTo>
                    <a:pt x="1632" y="3930"/>
                    <a:pt x="2144" y="3823"/>
                    <a:pt x="2596" y="3596"/>
                  </a:cubicBezTo>
                  <a:cubicBezTo>
                    <a:pt x="3549" y="3120"/>
                    <a:pt x="4061" y="2263"/>
                    <a:pt x="4311" y="1644"/>
                  </a:cubicBezTo>
                  <a:lnTo>
                    <a:pt x="4775" y="13062"/>
                  </a:lnTo>
                  <a:cubicBezTo>
                    <a:pt x="4434" y="13121"/>
                    <a:pt x="3366" y="13301"/>
                    <a:pt x="2172" y="13301"/>
                  </a:cubicBezTo>
                  <a:cubicBezTo>
                    <a:pt x="1450" y="13301"/>
                    <a:pt x="682" y="13235"/>
                    <a:pt x="1" y="13038"/>
                  </a:cubicBezTo>
                  <a:cubicBezTo>
                    <a:pt x="1" y="13133"/>
                    <a:pt x="1" y="13228"/>
                    <a:pt x="1" y="13324"/>
                  </a:cubicBezTo>
                  <a:cubicBezTo>
                    <a:pt x="691" y="13514"/>
                    <a:pt x="1442" y="13586"/>
                    <a:pt x="2168" y="13586"/>
                  </a:cubicBezTo>
                  <a:cubicBezTo>
                    <a:pt x="3597" y="13586"/>
                    <a:pt x="4847" y="13324"/>
                    <a:pt x="4942" y="13300"/>
                  </a:cubicBezTo>
                  <a:lnTo>
                    <a:pt x="5061" y="13276"/>
                  </a:lnTo>
                  <a:lnTo>
                    <a:pt x="4549" y="679"/>
                  </a:lnTo>
                  <a:lnTo>
                    <a:pt x="4382" y="739"/>
                  </a:lnTo>
                  <a:cubicBezTo>
                    <a:pt x="4248" y="784"/>
                    <a:pt x="4073" y="804"/>
                    <a:pt x="3866" y="804"/>
                  </a:cubicBezTo>
                  <a:cubicBezTo>
                    <a:pt x="2917" y="804"/>
                    <a:pt x="1312" y="382"/>
                    <a:pt x="60"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8"/>
            <p:cNvSpPr/>
            <p:nvPr/>
          </p:nvSpPr>
          <p:spPr>
            <a:xfrm flipH="1">
              <a:off x="1122127" y="3569559"/>
              <a:ext cx="228925" cy="82892"/>
            </a:xfrm>
            <a:custGeom>
              <a:avLst/>
              <a:gdLst/>
              <a:ahLst/>
              <a:cxnLst/>
              <a:rect l="l" t="t" r="r" b="b"/>
              <a:pathLst>
                <a:path w="11776" h="4264" extrusionOk="0">
                  <a:moveTo>
                    <a:pt x="11668" y="1"/>
                  </a:moveTo>
                  <a:cubicBezTo>
                    <a:pt x="10135" y="1534"/>
                    <a:pt x="6907" y="3991"/>
                    <a:pt x="1865" y="3991"/>
                  </a:cubicBezTo>
                  <a:cubicBezTo>
                    <a:pt x="1269" y="3991"/>
                    <a:pt x="647" y="3957"/>
                    <a:pt x="0" y="3882"/>
                  </a:cubicBezTo>
                  <a:lnTo>
                    <a:pt x="0" y="3882"/>
                  </a:lnTo>
                  <a:lnTo>
                    <a:pt x="215" y="4180"/>
                  </a:lnTo>
                  <a:cubicBezTo>
                    <a:pt x="786" y="4240"/>
                    <a:pt x="1334" y="4263"/>
                    <a:pt x="1870" y="4263"/>
                  </a:cubicBezTo>
                  <a:cubicBezTo>
                    <a:pt x="6906" y="4263"/>
                    <a:pt x="10168" y="1858"/>
                    <a:pt x="11776" y="287"/>
                  </a:cubicBezTo>
                  <a:cubicBezTo>
                    <a:pt x="11740" y="191"/>
                    <a:pt x="11704" y="96"/>
                    <a:pt x="11668"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8"/>
            <p:cNvSpPr/>
            <p:nvPr/>
          </p:nvSpPr>
          <p:spPr>
            <a:xfrm flipH="1">
              <a:off x="1593126" y="1658466"/>
              <a:ext cx="512924" cy="749237"/>
            </a:xfrm>
            <a:custGeom>
              <a:avLst/>
              <a:gdLst/>
              <a:ahLst/>
              <a:cxnLst/>
              <a:rect l="l" t="t" r="r" b="b"/>
              <a:pathLst>
                <a:path w="26385" h="38541" extrusionOk="0">
                  <a:moveTo>
                    <a:pt x="20645" y="0"/>
                  </a:moveTo>
                  <a:cubicBezTo>
                    <a:pt x="18657" y="0"/>
                    <a:pt x="17895" y="1108"/>
                    <a:pt x="17895" y="1108"/>
                  </a:cubicBezTo>
                  <a:cubicBezTo>
                    <a:pt x="16705" y="4572"/>
                    <a:pt x="15431" y="17883"/>
                    <a:pt x="14966" y="18360"/>
                  </a:cubicBezTo>
                  <a:cubicBezTo>
                    <a:pt x="14740" y="18598"/>
                    <a:pt x="0" y="28528"/>
                    <a:pt x="0" y="28528"/>
                  </a:cubicBezTo>
                  <a:cubicBezTo>
                    <a:pt x="8001" y="28670"/>
                    <a:pt x="12990" y="38541"/>
                    <a:pt x="12990" y="38541"/>
                  </a:cubicBezTo>
                  <a:cubicBezTo>
                    <a:pt x="13252" y="35290"/>
                    <a:pt x="22277" y="22455"/>
                    <a:pt x="22372" y="21312"/>
                  </a:cubicBezTo>
                  <a:cubicBezTo>
                    <a:pt x="22562" y="19145"/>
                    <a:pt x="26384" y="9501"/>
                    <a:pt x="23836" y="1405"/>
                  </a:cubicBezTo>
                  <a:cubicBezTo>
                    <a:pt x="23836" y="1405"/>
                    <a:pt x="23217" y="0"/>
                    <a:pt x="20645"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flipH="1">
              <a:off x="1609106" y="2890746"/>
              <a:ext cx="532598" cy="220158"/>
            </a:xfrm>
            <a:custGeom>
              <a:avLst/>
              <a:gdLst/>
              <a:ahLst/>
              <a:cxnLst/>
              <a:rect l="l" t="t" r="r" b="b"/>
              <a:pathLst>
                <a:path w="27397" h="11325" extrusionOk="0">
                  <a:moveTo>
                    <a:pt x="23622" y="0"/>
                  </a:moveTo>
                  <a:cubicBezTo>
                    <a:pt x="18178" y="0"/>
                    <a:pt x="72" y="7595"/>
                    <a:pt x="72" y="7595"/>
                  </a:cubicBezTo>
                  <a:cubicBezTo>
                    <a:pt x="72" y="7595"/>
                    <a:pt x="0" y="10369"/>
                    <a:pt x="893" y="10548"/>
                  </a:cubicBezTo>
                  <a:cubicBezTo>
                    <a:pt x="1381" y="10651"/>
                    <a:pt x="3732" y="11325"/>
                    <a:pt x="7114" y="11325"/>
                  </a:cubicBezTo>
                  <a:cubicBezTo>
                    <a:pt x="10004" y="11325"/>
                    <a:pt x="13648" y="10832"/>
                    <a:pt x="17526" y="9072"/>
                  </a:cubicBezTo>
                  <a:cubicBezTo>
                    <a:pt x="25944" y="5250"/>
                    <a:pt x="27397" y="2416"/>
                    <a:pt x="24932" y="309"/>
                  </a:cubicBezTo>
                  <a:cubicBezTo>
                    <a:pt x="24684" y="96"/>
                    <a:pt x="24232" y="0"/>
                    <a:pt x="23622"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flipH="1">
              <a:off x="1623214" y="2209522"/>
              <a:ext cx="840450" cy="853338"/>
            </a:xfrm>
            <a:custGeom>
              <a:avLst/>
              <a:gdLst/>
              <a:ahLst/>
              <a:cxnLst/>
              <a:rect l="l" t="t" r="r" b="b"/>
              <a:pathLst>
                <a:path w="43233" h="43896" extrusionOk="0">
                  <a:moveTo>
                    <a:pt x="20344" y="0"/>
                  </a:moveTo>
                  <a:cubicBezTo>
                    <a:pt x="18260" y="0"/>
                    <a:pt x="15898" y="620"/>
                    <a:pt x="13264" y="2097"/>
                  </a:cubicBezTo>
                  <a:cubicBezTo>
                    <a:pt x="13264" y="2097"/>
                    <a:pt x="11447" y="1883"/>
                    <a:pt x="9076" y="1883"/>
                  </a:cubicBezTo>
                  <a:cubicBezTo>
                    <a:pt x="6579" y="1883"/>
                    <a:pt x="3468" y="2121"/>
                    <a:pt x="1215" y="3098"/>
                  </a:cubicBezTo>
                  <a:cubicBezTo>
                    <a:pt x="1215" y="3098"/>
                    <a:pt x="1" y="8527"/>
                    <a:pt x="6025" y="20683"/>
                  </a:cubicBezTo>
                  <a:cubicBezTo>
                    <a:pt x="12062" y="32839"/>
                    <a:pt x="10657" y="40495"/>
                    <a:pt x="17455" y="43376"/>
                  </a:cubicBezTo>
                  <a:cubicBezTo>
                    <a:pt x="18305" y="43737"/>
                    <a:pt x="19387" y="43895"/>
                    <a:pt x="20621" y="43895"/>
                  </a:cubicBezTo>
                  <a:cubicBezTo>
                    <a:pt x="28154" y="43895"/>
                    <a:pt x="41347" y="37973"/>
                    <a:pt x="41828" y="35804"/>
                  </a:cubicBezTo>
                  <a:cubicBezTo>
                    <a:pt x="43232" y="29458"/>
                    <a:pt x="32362" y="18314"/>
                    <a:pt x="31672" y="11861"/>
                  </a:cubicBezTo>
                  <a:cubicBezTo>
                    <a:pt x="31149" y="6896"/>
                    <a:pt x="27294" y="0"/>
                    <a:pt x="20344"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flipH="1">
              <a:off x="2357401" y="2269513"/>
              <a:ext cx="303925" cy="288159"/>
            </a:xfrm>
            <a:custGeom>
              <a:avLst/>
              <a:gdLst/>
              <a:ahLst/>
              <a:cxnLst/>
              <a:rect l="l" t="t" r="r" b="b"/>
              <a:pathLst>
                <a:path w="15634" h="14823" extrusionOk="0">
                  <a:moveTo>
                    <a:pt x="11474" y="0"/>
                  </a:moveTo>
                  <a:cubicBezTo>
                    <a:pt x="11415" y="0"/>
                    <a:pt x="11383" y="12"/>
                    <a:pt x="11383" y="12"/>
                  </a:cubicBezTo>
                  <a:cubicBezTo>
                    <a:pt x="6037" y="1905"/>
                    <a:pt x="25" y="7917"/>
                    <a:pt x="13" y="10811"/>
                  </a:cubicBezTo>
                  <a:cubicBezTo>
                    <a:pt x="1" y="13704"/>
                    <a:pt x="5037" y="14823"/>
                    <a:pt x="5037" y="14823"/>
                  </a:cubicBezTo>
                  <a:lnTo>
                    <a:pt x="13276" y="10811"/>
                  </a:lnTo>
                  <a:cubicBezTo>
                    <a:pt x="13276" y="10811"/>
                    <a:pt x="15634" y="9156"/>
                    <a:pt x="14134" y="4357"/>
                  </a:cubicBezTo>
                  <a:cubicBezTo>
                    <a:pt x="12872" y="320"/>
                    <a:pt x="11786" y="0"/>
                    <a:pt x="11474"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flipH="1">
              <a:off x="1953505" y="2258160"/>
              <a:ext cx="181259" cy="115512"/>
            </a:xfrm>
            <a:custGeom>
              <a:avLst/>
              <a:gdLst/>
              <a:ahLst/>
              <a:cxnLst/>
              <a:rect l="l" t="t" r="r" b="b"/>
              <a:pathLst>
                <a:path w="9324" h="5942" extrusionOk="0">
                  <a:moveTo>
                    <a:pt x="1929" y="0"/>
                  </a:moveTo>
                  <a:cubicBezTo>
                    <a:pt x="1846" y="48"/>
                    <a:pt x="1" y="1012"/>
                    <a:pt x="298" y="2905"/>
                  </a:cubicBezTo>
                  <a:cubicBezTo>
                    <a:pt x="382" y="3465"/>
                    <a:pt x="786" y="4001"/>
                    <a:pt x="1465" y="4489"/>
                  </a:cubicBezTo>
                  <a:cubicBezTo>
                    <a:pt x="2703" y="5370"/>
                    <a:pt x="4680" y="5941"/>
                    <a:pt x="6287" y="5941"/>
                  </a:cubicBezTo>
                  <a:cubicBezTo>
                    <a:pt x="6609" y="5941"/>
                    <a:pt x="6918" y="5918"/>
                    <a:pt x="7204" y="5870"/>
                  </a:cubicBezTo>
                  <a:cubicBezTo>
                    <a:pt x="8073" y="5715"/>
                    <a:pt x="8668" y="5370"/>
                    <a:pt x="8954" y="4834"/>
                  </a:cubicBezTo>
                  <a:cubicBezTo>
                    <a:pt x="9323" y="4144"/>
                    <a:pt x="9026" y="3417"/>
                    <a:pt x="9002" y="3382"/>
                  </a:cubicBezTo>
                  <a:lnTo>
                    <a:pt x="9002" y="3382"/>
                  </a:lnTo>
                  <a:lnTo>
                    <a:pt x="8502" y="3608"/>
                  </a:lnTo>
                  <a:cubicBezTo>
                    <a:pt x="8502" y="3608"/>
                    <a:pt x="8716" y="4120"/>
                    <a:pt x="8466" y="4584"/>
                  </a:cubicBezTo>
                  <a:cubicBezTo>
                    <a:pt x="8264" y="4953"/>
                    <a:pt x="7811" y="5203"/>
                    <a:pt x="7109" y="5334"/>
                  </a:cubicBezTo>
                  <a:cubicBezTo>
                    <a:pt x="6848" y="5380"/>
                    <a:pt x="6565" y="5402"/>
                    <a:pt x="6267" y="5402"/>
                  </a:cubicBezTo>
                  <a:cubicBezTo>
                    <a:pt x="4781" y="5402"/>
                    <a:pt x="2937" y="4860"/>
                    <a:pt x="1787" y="4036"/>
                  </a:cubicBezTo>
                  <a:cubicBezTo>
                    <a:pt x="1239" y="3644"/>
                    <a:pt x="906" y="3227"/>
                    <a:pt x="846" y="2822"/>
                  </a:cubicBezTo>
                  <a:cubicBezTo>
                    <a:pt x="608" y="1322"/>
                    <a:pt x="2108" y="524"/>
                    <a:pt x="2180" y="488"/>
                  </a:cubicBezTo>
                  <a:lnTo>
                    <a:pt x="19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flipH="1">
              <a:off x="2139835" y="2287086"/>
              <a:ext cx="127079" cy="199066"/>
            </a:xfrm>
            <a:custGeom>
              <a:avLst/>
              <a:gdLst/>
              <a:ahLst/>
              <a:cxnLst/>
              <a:rect l="l" t="t" r="r" b="b"/>
              <a:pathLst>
                <a:path w="6537" h="10240" extrusionOk="0">
                  <a:moveTo>
                    <a:pt x="24" y="1"/>
                  </a:moveTo>
                  <a:lnTo>
                    <a:pt x="0" y="548"/>
                  </a:lnTo>
                  <a:cubicBezTo>
                    <a:pt x="60" y="548"/>
                    <a:pt x="1453" y="655"/>
                    <a:pt x="2489" y="2334"/>
                  </a:cubicBezTo>
                  <a:cubicBezTo>
                    <a:pt x="3108" y="3346"/>
                    <a:pt x="3024" y="4192"/>
                    <a:pt x="2905" y="5263"/>
                  </a:cubicBezTo>
                  <a:cubicBezTo>
                    <a:pt x="2822" y="5989"/>
                    <a:pt x="2739" y="6823"/>
                    <a:pt x="2870" y="7811"/>
                  </a:cubicBezTo>
                  <a:cubicBezTo>
                    <a:pt x="3143" y="9752"/>
                    <a:pt x="5120" y="10240"/>
                    <a:pt x="6299" y="10240"/>
                  </a:cubicBezTo>
                  <a:lnTo>
                    <a:pt x="6537" y="10240"/>
                  </a:lnTo>
                  <a:lnTo>
                    <a:pt x="6501" y="9692"/>
                  </a:lnTo>
                  <a:cubicBezTo>
                    <a:pt x="6488" y="9692"/>
                    <a:pt x="6443" y="9694"/>
                    <a:pt x="6374" y="9694"/>
                  </a:cubicBezTo>
                  <a:cubicBezTo>
                    <a:pt x="5819" y="9694"/>
                    <a:pt x="3682" y="9590"/>
                    <a:pt x="3417" y="7728"/>
                  </a:cubicBezTo>
                  <a:cubicBezTo>
                    <a:pt x="3286" y="6811"/>
                    <a:pt x="3370" y="6061"/>
                    <a:pt x="3453" y="5323"/>
                  </a:cubicBezTo>
                  <a:cubicBezTo>
                    <a:pt x="3572" y="4239"/>
                    <a:pt x="3679" y="3215"/>
                    <a:pt x="2953" y="2048"/>
                  </a:cubicBezTo>
                  <a:cubicBezTo>
                    <a:pt x="1762" y="120"/>
                    <a:pt x="95"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flipH="1">
              <a:off x="2033359" y="2142883"/>
              <a:ext cx="421498" cy="171072"/>
            </a:xfrm>
            <a:custGeom>
              <a:avLst/>
              <a:gdLst/>
              <a:ahLst/>
              <a:cxnLst/>
              <a:rect l="l" t="t" r="r" b="b"/>
              <a:pathLst>
                <a:path w="21682" h="8800" extrusionOk="0">
                  <a:moveTo>
                    <a:pt x="13796" y="0"/>
                  </a:moveTo>
                  <a:cubicBezTo>
                    <a:pt x="9778" y="0"/>
                    <a:pt x="5176" y="944"/>
                    <a:pt x="3370" y="2858"/>
                  </a:cubicBezTo>
                  <a:cubicBezTo>
                    <a:pt x="0" y="6430"/>
                    <a:pt x="10633" y="8800"/>
                    <a:pt x="10633" y="8800"/>
                  </a:cubicBezTo>
                  <a:cubicBezTo>
                    <a:pt x="11142" y="7774"/>
                    <a:pt x="13356" y="7311"/>
                    <a:pt x="15185" y="7311"/>
                  </a:cubicBezTo>
                  <a:cubicBezTo>
                    <a:pt x="16308" y="7311"/>
                    <a:pt x="17285" y="7485"/>
                    <a:pt x="17633" y="7811"/>
                  </a:cubicBezTo>
                  <a:cubicBezTo>
                    <a:pt x="17633" y="7811"/>
                    <a:pt x="21682" y="5061"/>
                    <a:pt x="20717" y="2073"/>
                  </a:cubicBezTo>
                  <a:cubicBezTo>
                    <a:pt x="20271" y="697"/>
                    <a:pt x="17250" y="0"/>
                    <a:pt x="13796"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flipH="1">
              <a:off x="2081300" y="2190394"/>
              <a:ext cx="231686" cy="107289"/>
            </a:xfrm>
            <a:custGeom>
              <a:avLst/>
              <a:gdLst/>
              <a:ahLst/>
              <a:cxnLst/>
              <a:rect l="l" t="t" r="r" b="b"/>
              <a:pathLst>
                <a:path w="11918" h="5519" extrusionOk="0">
                  <a:moveTo>
                    <a:pt x="5570" y="0"/>
                  </a:moveTo>
                  <a:cubicBezTo>
                    <a:pt x="3088" y="0"/>
                    <a:pt x="628" y="407"/>
                    <a:pt x="406" y="1260"/>
                  </a:cubicBezTo>
                  <a:cubicBezTo>
                    <a:pt x="1" y="2867"/>
                    <a:pt x="1132" y="4248"/>
                    <a:pt x="3061" y="4903"/>
                  </a:cubicBezTo>
                  <a:cubicBezTo>
                    <a:pt x="4338" y="5337"/>
                    <a:pt x="5455" y="5519"/>
                    <a:pt x="6417" y="5519"/>
                  </a:cubicBezTo>
                  <a:cubicBezTo>
                    <a:pt x="10685" y="5519"/>
                    <a:pt x="11918" y="1942"/>
                    <a:pt x="10645" y="903"/>
                  </a:cubicBezTo>
                  <a:cubicBezTo>
                    <a:pt x="9913" y="309"/>
                    <a:pt x="7733" y="0"/>
                    <a:pt x="5570"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flipH="1">
              <a:off x="2140301" y="2183162"/>
              <a:ext cx="131026" cy="114482"/>
            </a:xfrm>
            <a:custGeom>
              <a:avLst/>
              <a:gdLst/>
              <a:ahLst/>
              <a:cxnLst/>
              <a:rect l="l" t="t" r="r" b="b"/>
              <a:pathLst>
                <a:path w="6740" h="5889" extrusionOk="0">
                  <a:moveTo>
                    <a:pt x="6061" y="1"/>
                  </a:moveTo>
                  <a:lnTo>
                    <a:pt x="1" y="775"/>
                  </a:lnTo>
                  <a:cubicBezTo>
                    <a:pt x="1" y="775"/>
                    <a:pt x="1704" y="3680"/>
                    <a:pt x="918" y="5275"/>
                  </a:cubicBezTo>
                  <a:cubicBezTo>
                    <a:pt x="918" y="5275"/>
                    <a:pt x="2694" y="5889"/>
                    <a:pt x="4284" y="5889"/>
                  </a:cubicBezTo>
                  <a:cubicBezTo>
                    <a:pt x="5573" y="5889"/>
                    <a:pt x="6740" y="5486"/>
                    <a:pt x="6740" y="4025"/>
                  </a:cubicBezTo>
                  <a:cubicBezTo>
                    <a:pt x="6740" y="4025"/>
                    <a:pt x="5645" y="1584"/>
                    <a:pt x="6061" y="1"/>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flipH="1">
              <a:off x="2054647" y="1853349"/>
              <a:ext cx="310185" cy="295585"/>
            </a:xfrm>
            <a:custGeom>
              <a:avLst/>
              <a:gdLst/>
              <a:ahLst/>
              <a:cxnLst/>
              <a:rect l="l" t="t" r="r" b="b"/>
              <a:pathLst>
                <a:path w="15956" h="15205" extrusionOk="0">
                  <a:moveTo>
                    <a:pt x="1596" y="0"/>
                  </a:moveTo>
                  <a:cubicBezTo>
                    <a:pt x="620" y="1929"/>
                    <a:pt x="1525" y="3191"/>
                    <a:pt x="1525" y="3191"/>
                  </a:cubicBezTo>
                  <a:cubicBezTo>
                    <a:pt x="1525" y="3191"/>
                    <a:pt x="406" y="4048"/>
                    <a:pt x="275" y="6239"/>
                  </a:cubicBezTo>
                  <a:cubicBezTo>
                    <a:pt x="1" y="10621"/>
                    <a:pt x="2870" y="15205"/>
                    <a:pt x="2870" y="15205"/>
                  </a:cubicBezTo>
                  <a:lnTo>
                    <a:pt x="11478" y="15205"/>
                  </a:lnTo>
                  <a:cubicBezTo>
                    <a:pt x="13753" y="14204"/>
                    <a:pt x="15955" y="4334"/>
                    <a:pt x="12693" y="3846"/>
                  </a:cubicBezTo>
                  <a:cubicBezTo>
                    <a:pt x="12693" y="3846"/>
                    <a:pt x="12300" y="1024"/>
                    <a:pt x="8558" y="1024"/>
                  </a:cubicBezTo>
                  <a:cubicBezTo>
                    <a:pt x="8284" y="1024"/>
                    <a:pt x="7992" y="1039"/>
                    <a:pt x="7680" y="1072"/>
                  </a:cubicBezTo>
                  <a:cubicBezTo>
                    <a:pt x="7039" y="1138"/>
                    <a:pt x="6460" y="1166"/>
                    <a:pt x="5938" y="1166"/>
                  </a:cubicBezTo>
                  <a:cubicBezTo>
                    <a:pt x="2602" y="1166"/>
                    <a:pt x="1596" y="0"/>
                    <a:pt x="1596" y="0"/>
                  </a:cubicBezTo>
                  <a:close/>
                </a:path>
              </a:pathLst>
            </a:custGeom>
            <a:solidFill>
              <a:srgbClr val="FF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flipH="1">
              <a:off x="2318506" y="2054005"/>
              <a:ext cx="53674" cy="69634"/>
            </a:xfrm>
            <a:custGeom>
              <a:avLst/>
              <a:gdLst/>
              <a:ahLst/>
              <a:cxnLst/>
              <a:rect l="l" t="t" r="r" b="b"/>
              <a:pathLst>
                <a:path w="2761" h="3582" extrusionOk="0">
                  <a:moveTo>
                    <a:pt x="836" y="0"/>
                  </a:moveTo>
                  <a:cubicBezTo>
                    <a:pt x="523" y="0"/>
                    <a:pt x="251" y="223"/>
                    <a:pt x="176" y="930"/>
                  </a:cubicBezTo>
                  <a:cubicBezTo>
                    <a:pt x="1" y="2657"/>
                    <a:pt x="1172" y="3581"/>
                    <a:pt x="1896" y="3581"/>
                  </a:cubicBezTo>
                  <a:cubicBezTo>
                    <a:pt x="2105" y="3581"/>
                    <a:pt x="2276" y="3504"/>
                    <a:pt x="2367" y="3347"/>
                  </a:cubicBezTo>
                  <a:cubicBezTo>
                    <a:pt x="2760" y="2632"/>
                    <a:pt x="2034" y="656"/>
                    <a:pt x="2034" y="656"/>
                  </a:cubicBezTo>
                  <a:cubicBezTo>
                    <a:pt x="2034" y="656"/>
                    <a:pt x="1374" y="0"/>
                    <a:pt x="836"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flipH="1">
              <a:off x="2069134" y="2056241"/>
              <a:ext cx="53596" cy="69595"/>
            </a:xfrm>
            <a:custGeom>
              <a:avLst/>
              <a:gdLst/>
              <a:ahLst/>
              <a:cxnLst/>
              <a:rect l="l" t="t" r="r" b="b"/>
              <a:pathLst>
                <a:path w="2757" h="3580" extrusionOk="0">
                  <a:moveTo>
                    <a:pt x="1912" y="1"/>
                  </a:moveTo>
                  <a:cubicBezTo>
                    <a:pt x="1379" y="1"/>
                    <a:pt x="727" y="648"/>
                    <a:pt x="727" y="648"/>
                  </a:cubicBezTo>
                  <a:cubicBezTo>
                    <a:pt x="727" y="648"/>
                    <a:pt x="1" y="2636"/>
                    <a:pt x="394" y="3339"/>
                  </a:cubicBezTo>
                  <a:cubicBezTo>
                    <a:pt x="483" y="3501"/>
                    <a:pt x="656" y="3580"/>
                    <a:pt x="867" y="3580"/>
                  </a:cubicBezTo>
                  <a:cubicBezTo>
                    <a:pt x="1588" y="3580"/>
                    <a:pt x="2757" y="2656"/>
                    <a:pt x="2573" y="934"/>
                  </a:cubicBezTo>
                  <a:cubicBezTo>
                    <a:pt x="2498" y="224"/>
                    <a:pt x="2225" y="1"/>
                    <a:pt x="1912" y="1"/>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flipH="1">
              <a:off x="2106028" y="1922087"/>
              <a:ext cx="229178" cy="301145"/>
            </a:xfrm>
            <a:custGeom>
              <a:avLst/>
              <a:gdLst/>
              <a:ahLst/>
              <a:cxnLst/>
              <a:rect l="l" t="t" r="r" b="b"/>
              <a:pathLst>
                <a:path w="11789" h="15491" extrusionOk="0">
                  <a:moveTo>
                    <a:pt x="5978" y="0"/>
                  </a:moveTo>
                  <a:cubicBezTo>
                    <a:pt x="1882" y="0"/>
                    <a:pt x="1" y="2263"/>
                    <a:pt x="1" y="5954"/>
                  </a:cubicBezTo>
                  <a:cubicBezTo>
                    <a:pt x="1" y="13109"/>
                    <a:pt x="2061" y="15490"/>
                    <a:pt x="5716" y="15490"/>
                  </a:cubicBezTo>
                  <a:cubicBezTo>
                    <a:pt x="9490" y="15490"/>
                    <a:pt x="11788" y="13645"/>
                    <a:pt x="11788" y="5954"/>
                  </a:cubicBezTo>
                  <a:cubicBezTo>
                    <a:pt x="11788" y="2263"/>
                    <a:pt x="10062" y="0"/>
                    <a:pt x="5978"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flipH="1">
              <a:off x="2045393" y="1904728"/>
              <a:ext cx="370818" cy="183339"/>
            </a:xfrm>
            <a:custGeom>
              <a:avLst/>
              <a:gdLst/>
              <a:ahLst/>
              <a:cxnLst/>
              <a:rect l="l" t="t" r="r" b="b"/>
              <a:pathLst>
                <a:path w="19075" h="9431" extrusionOk="0">
                  <a:moveTo>
                    <a:pt x="9538" y="0"/>
                  </a:moveTo>
                  <a:cubicBezTo>
                    <a:pt x="1" y="0"/>
                    <a:pt x="4299" y="9216"/>
                    <a:pt x="4299" y="9216"/>
                  </a:cubicBezTo>
                  <a:cubicBezTo>
                    <a:pt x="4299" y="9216"/>
                    <a:pt x="3513" y="3453"/>
                    <a:pt x="5287" y="1691"/>
                  </a:cubicBezTo>
                  <a:cubicBezTo>
                    <a:pt x="5287" y="1691"/>
                    <a:pt x="8290" y="2784"/>
                    <a:pt x="12804" y="2784"/>
                  </a:cubicBezTo>
                  <a:cubicBezTo>
                    <a:pt x="13430" y="2784"/>
                    <a:pt x="14084" y="2763"/>
                    <a:pt x="14764" y="2715"/>
                  </a:cubicBezTo>
                  <a:cubicBezTo>
                    <a:pt x="14764" y="2715"/>
                    <a:pt x="15955" y="4191"/>
                    <a:pt x="15812" y="9430"/>
                  </a:cubicBezTo>
                  <a:cubicBezTo>
                    <a:pt x="15812" y="9430"/>
                    <a:pt x="19074" y="0"/>
                    <a:pt x="9538" y="0"/>
                  </a:cubicBezTo>
                  <a:close/>
                </a:path>
              </a:pathLst>
            </a:custGeom>
            <a:solidFill>
              <a:srgbClr val="FF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8"/>
            <p:cNvSpPr/>
            <p:nvPr/>
          </p:nvSpPr>
          <p:spPr>
            <a:xfrm flipH="1">
              <a:off x="1956268" y="2315663"/>
              <a:ext cx="25272" cy="24222"/>
            </a:xfrm>
            <a:custGeom>
              <a:avLst/>
              <a:gdLst/>
              <a:ahLst/>
              <a:cxnLst/>
              <a:rect l="l" t="t" r="r" b="b"/>
              <a:pathLst>
                <a:path w="1300" h="1246" extrusionOk="0">
                  <a:moveTo>
                    <a:pt x="762" y="0"/>
                  </a:moveTo>
                  <a:cubicBezTo>
                    <a:pt x="739" y="0"/>
                    <a:pt x="716" y="2"/>
                    <a:pt x="691" y="7"/>
                  </a:cubicBezTo>
                  <a:cubicBezTo>
                    <a:pt x="1" y="126"/>
                    <a:pt x="72" y="626"/>
                    <a:pt x="691" y="1150"/>
                  </a:cubicBezTo>
                  <a:cubicBezTo>
                    <a:pt x="770" y="1217"/>
                    <a:pt x="840" y="1246"/>
                    <a:pt x="901" y="1246"/>
                  </a:cubicBezTo>
                  <a:cubicBezTo>
                    <a:pt x="1299" y="1246"/>
                    <a:pt x="1295" y="0"/>
                    <a:pt x="762" y="0"/>
                  </a:cubicBezTo>
                  <a:close/>
                </a:path>
              </a:pathLst>
            </a:custGeom>
            <a:solidFill>
              <a:srgbClr val="CFD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flipH="1">
              <a:off x="2127687" y="2472735"/>
              <a:ext cx="31532" cy="17904"/>
            </a:xfrm>
            <a:custGeom>
              <a:avLst/>
              <a:gdLst/>
              <a:ahLst/>
              <a:cxnLst/>
              <a:rect l="l" t="t" r="r" b="b"/>
              <a:pathLst>
                <a:path w="1622" h="921" extrusionOk="0">
                  <a:moveTo>
                    <a:pt x="1175" y="0"/>
                  </a:moveTo>
                  <a:cubicBezTo>
                    <a:pt x="988" y="0"/>
                    <a:pt x="745" y="85"/>
                    <a:pt x="473" y="249"/>
                  </a:cubicBezTo>
                  <a:cubicBezTo>
                    <a:pt x="0" y="526"/>
                    <a:pt x="632" y="920"/>
                    <a:pt x="1112" y="920"/>
                  </a:cubicBezTo>
                  <a:cubicBezTo>
                    <a:pt x="1333" y="920"/>
                    <a:pt x="1522" y="836"/>
                    <a:pt x="1556" y="618"/>
                  </a:cubicBezTo>
                  <a:cubicBezTo>
                    <a:pt x="1621" y="200"/>
                    <a:pt x="1463" y="0"/>
                    <a:pt x="1175" y="0"/>
                  </a:cubicBezTo>
                  <a:close/>
                </a:path>
              </a:pathLst>
            </a:custGeom>
            <a:solidFill>
              <a:srgbClr val="CFD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8"/>
            <p:cNvSpPr/>
            <p:nvPr/>
          </p:nvSpPr>
          <p:spPr>
            <a:xfrm flipH="1">
              <a:off x="2213901" y="2557648"/>
              <a:ext cx="88899" cy="166212"/>
            </a:xfrm>
            <a:custGeom>
              <a:avLst/>
              <a:gdLst/>
              <a:ahLst/>
              <a:cxnLst/>
              <a:rect l="l" t="t" r="r" b="b"/>
              <a:pathLst>
                <a:path w="4573" h="8550" extrusionOk="0">
                  <a:moveTo>
                    <a:pt x="1584" y="1"/>
                  </a:moveTo>
                  <a:cubicBezTo>
                    <a:pt x="1584" y="1"/>
                    <a:pt x="489" y="2787"/>
                    <a:pt x="560" y="4370"/>
                  </a:cubicBezTo>
                  <a:cubicBezTo>
                    <a:pt x="608" y="5620"/>
                    <a:pt x="941" y="5748"/>
                    <a:pt x="1076" y="5748"/>
                  </a:cubicBezTo>
                  <a:cubicBezTo>
                    <a:pt x="1110" y="5748"/>
                    <a:pt x="1131" y="5740"/>
                    <a:pt x="1132" y="5740"/>
                  </a:cubicBezTo>
                  <a:lnTo>
                    <a:pt x="1132" y="5740"/>
                  </a:lnTo>
                  <a:cubicBezTo>
                    <a:pt x="1127" y="5741"/>
                    <a:pt x="310" y="6064"/>
                    <a:pt x="156" y="6978"/>
                  </a:cubicBezTo>
                  <a:cubicBezTo>
                    <a:pt x="1" y="7883"/>
                    <a:pt x="2287" y="8550"/>
                    <a:pt x="2453" y="8550"/>
                  </a:cubicBezTo>
                  <a:cubicBezTo>
                    <a:pt x="2608" y="8550"/>
                    <a:pt x="4227" y="7930"/>
                    <a:pt x="4227" y="7930"/>
                  </a:cubicBezTo>
                  <a:lnTo>
                    <a:pt x="4573" y="2775"/>
                  </a:lnTo>
                  <a:lnTo>
                    <a:pt x="3132" y="1870"/>
                  </a:lnTo>
                  <a:lnTo>
                    <a:pt x="1584" y="1"/>
                  </a:ln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8"/>
            <p:cNvSpPr/>
            <p:nvPr/>
          </p:nvSpPr>
          <p:spPr>
            <a:xfrm flipH="1">
              <a:off x="2186821" y="2550474"/>
              <a:ext cx="89366" cy="184038"/>
            </a:xfrm>
            <a:custGeom>
              <a:avLst/>
              <a:gdLst/>
              <a:ahLst/>
              <a:cxnLst/>
              <a:rect l="l" t="t" r="r" b="b"/>
              <a:pathLst>
                <a:path w="4597" h="9467" extrusionOk="0">
                  <a:moveTo>
                    <a:pt x="1084" y="1"/>
                  </a:moveTo>
                  <a:cubicBezTo>
                    <a:pt x="1084" y="1"/>
                    <a:pt x="1" y="489"/>
                    <a:pt x="251" y="2239"/>
                  </a:cubicBezTo>
                  <a:cubicBezTo>
                    <a:pt x="501" y="4001"/>
                    <a:pt x="2537" y="5013"/>
                    <a:pt x="2287" y="5966"/>
                  </a:cubicBezTo>
                  <a:cubicBezTo>
                    <a:pt x="2025" y="6930"/>
                    <a:pt x="2287" y="8240"/>
                    <a:pt x="2287" y="8240"/>
                  </a:cubicBezTo>
                  <a:lnTo>
                    <a:pt x="1763" y="8442"/>
                  </a:lnTo>
                  <a:cubicBezTo>
                    <a:pt x="1763" y="8442"/>
                    <a:pt x="1584" y="8026"/>
                    <a:pt x="1763" y="7549"/>
                  </a:cubicBezTo>
                  <a:cubicBezTo>
                    <a:pt x="1846" y="7328"/>
                    <a:pt x="1618" y="7269"/>
                    <a:pt x="1349" y="7269"/>
                  </a:cubicBezTo>
                  <a:cubicBezTo>
                    <a:pt x="1041" y="7269"/>
                    <a:pt x="680" y="7347"/>
                    <a:pt x="680" y="7347"/>
                  </a:cubicBezTo>
                  <a:cubicBezTo>
                    <a:pt x="680" y="7347"/>
                    <a:pt x="1" y="9061"/>
                    <a:pt x="489" y="9371"/>
                  </a:cubicBezTo>
                  <a:cubicBezTo>
                    <a:pt x="591" y="9438"/>
                    <a:pt x="782" y="9466"/>
                    <a:pt x="1024" y="9466"/>
                  </a:cubicBezTo>
                  <a:cubicBezTo>
                    <a:pt x="1937" y="9466"/>
                    <a:pt x="3571" y="9064"/>
                    <a:pt x="3835" y="8847"/>
                  </a:cubicBezTo>
                  <a:cubicBezTo>
                    <a:pt x="4156" y="8573"/>
                    <a:pt x="4597" y="2751"/>
                    <a:pt x="3835" y="1989"/>
                  </a:cubicBezTo>
                  <a:cubicBezTo>
                    <a:pt x="3061" y="1239"/>
                    <a:pt x="1084" y="1"/>
                    <a:pt x="1084" y="1"/>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flipH="1">
              <a:off x="2229408" y="2430046"/>
              <a:ext cx="435709" cy="198152"/>
            </a:xfrm>
            <a:custGeom>
              <a:avLst/>
              <a:gdLst/>
              <a:ahLst/>
              <a:cxnLst/>
              <a:rect l="l" t="t" r="r" b="b"/>
              <a:pathLst>
                <a:path w="22413" h="10193" extrusionOk="0">
                  <a:moveTo>
                    <a:pt x="4691" y="0"/>
                  </a:moveTo>
                  <a:cubicBezTo>
                    <a:pt x="1842" y="0"/>
                    <a:pt x="1" y="1050"/>
                    <a:pt x="541" y="3362"/>
                  </a:cubicBezTo>
                  <a:cubicBezTo>
                    <a:pt x="1454" y="7306"/>
                    <a:pt x="10129" y="10192"/>
                    <a:pt x="16214" y="10192"/>
                  </a:cubicBezTo>
                  <a:cubicBezTo>
                    <a:pt x="18066" y="10192"/>
                    <a:pt x="19678" y="9925"/>
                    <a:pt x="20758" y="9339"/>
                  </a:cubicBezTo>
                  <a:cubicBezTo>
                    <a:pt x="22413" y="8434"/>
                    <a:pt x="21770" y="6565"/>
                    <a:pt x="21770" y="6565"/>
                  </a:cubicBezTo>
                  <a:cubicBezTo>
                    <a:pt x="19817" y="1802"/>
                    <a:pt x="10793" y="659"/>
                    <a:pt x="6411" y="112"/>
                  </a:cubicBezTo>
                  <a:cubicBezTo>
                    <a:pt x="5808" y="38"/>
                    <a:pt x="5231" y="0"/>
                    <a:pt x="4691"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flipH="1">
              <a:off x="2387709" y="2413191"/>
              <a:ext cx="192281" cy="46812"/>
            </a:xfrm>
            <a:custGeom>
              <a:avLst/>
              <a:gdLst/>
              <a:ahLst/>
              <a:cxnLst/>
              <a:rect l="l" t="t" r="r" b="b"/>
              <a:pathLst>
                <a:path w="9891" h="2408" extrusionOk="0">
                  <a:moveTo>
                    <a:pt x="1757" y="0"/>
                  </a:moveTo>
                  <a:cubicBezTo>
                    <a:pt x="1" y="0"/>
                    <a:pt x="5842" y="2089"/>
                    <a:pt x="9890" y="2407"/>
                  </a:cubicBezTo>
                  <a:cubicBezTo>
                    <a:pt x="9890" y="2407"/>
                    <a:pt x="4663" y="241"/>
                    <a:pt x="2056" y="14"/>
                  </a:cubicBezTo>
                  <a:cubicBezTo>
                    <a:pt x="1939" y="5"/>
                    <a:pt x="1840" y="0"/>
                    <a:pt x="1757"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8"/>
            <p:cNvSpPr/>
            <p:nvPr/>
          </p:nvSpPr>
          <p:spPr>
            <a:xfrm flipH="1">
              <a:off x="1608411" y="1447799"/>
              <a:ext cx="196986" cy="240764"/>
            </a:xfrm>
            <a:custGeom>
              <a:avLst/>
              <a:gdLst/>
              <a:ahLst/>
              <a:cxnLst/>
              <a:rect l="l" t="t" r="r" b="b"/>
              <a:pathLst>
                <a:path w="10133" h="12385" extrusionOk="0">
                  <a:moveTo>
                    <a:pt x="6438" y="1"/>
                  </a:moveTo>
                  <a:cubicBezTo>
                    <a:pt x="6228" y="1"/>
                    <a:pt x="6030" y="180"/>
                    <a:pt x="5989" y="729"/>
                  </a:cubicBezTo>
                  <a:cubicBezTo>
                    <a:pt x="5887" y="2265"/>
                    <a:pt x="5443" y="3898"/>
                    <a:pt x="5357" y="3898"/>
                  </a:cubicBezTo>
                  <a:cubicBezTo>
                    <a:pt x="5352" y="3898"/>
                    <a:pt x="5349" y="3894"/>
                    <a:pt x="5346" y="3884"/>
                  </a:cubicBezTo>
                  <a:lnTo>
                    <a:pt x="5084" y="3860"/>
                  </a:lnTo>
                  <a:cubicBezTo>
                    <a:pt x="4537" y="1312"/>
                    <a:pt x="5179" y="669"/>
                    <a:pt x="4477" y="407"/>
                  </a:cubicBezTo>
                  <a:cubicBezTo>
                    <a:pt x="4423" y="386"/>
                    <a:pt x="4373" y="376"/>
                    <a:pt x="4326" y="376"/>
                  </a:cubicBezTo>
                  <a:cubicBezTo>
                    <a:pt x="3769" y="376"/>
                    <a:pt x="3741" y="1818"/>
                    <a:pt x="3763" y="2884"/>
                  </a:cubicBezTo>
                  <a:cubicBezTo>
                    <a:pt x="3786" y="3705"/>
                    <a:pt x="3667" y="5563"/>
                    <a:pt x="3120" y="6194"/>
                  </a:cubicBezTo>
                  <a:cubicBezTo>
                    <a:pt x="3108" y="6206"/>
                    <a:pt x="3096" y="6218"/>
                    <a:pt x="3084" y="6230"/>
                  </a:cubicBezTo>
                  <a:cubicBezTo>
                    <a:pt x="2959" y="6345"/>
                    <a:pt x="2771" y="6406"/>
                    <a:pt x="2571" y="6406"/>
                  </a:cubicBezTo>
                  <a:cubicBezTo>
                    <a:pt x="2524" y="6406"/>
                    <a:pt x="2477" y="6403"/>
                    <a:pt x="2429" y="6396"/>
                  </a:cubicBezTo>
                  <a:lnTo>
                    <a:pt x="2417" y="6396"/>
                  </a:lnTo>
                  <a:cubicBezTo>
                    <a:pt x="2346" y="6384"/>
                    <a:pt x="2274" y="6372"/>
                    <a:pt x="2215" y="6349"/>
                  </a:cubicBezTo>
                  <a:cubicBezTo>
                    <a:pt x="1893" y="6241"/>
                    <a:pt x="1512" y="5158"/>
                    <a:pt x="917" y="4729"/>
                  </a:cubicBezTo>
                  <a:cubicBezTo>
                    <a:pt x="778" y="4629"/>
                    <a:pt x="654" y="4591"/>
                    <a:pt x="545" y="4591"/>
                  </a:cubicBezTo>
                  <a:cubicBezTo>
                    <a:pt x="189" y="4591"/>
                    <a:pt x="0" y="5003"/>
                    <a:pt x="0" y="5003"/>
                  </a:cubicBezTo>
                  <a:cubicBezTo>
                    <a:pt x="0" y="5003"/>
                    <a:pt x="1131" y="6503"/>
                    <a:pt x="1512" y="7861"/>
                  </a:cubicBezTo>
                  <a:cubicBezTo>
                    <a:pt x="1893" y="9206"/>
                    <a:pt x="3001" y="9563"/>
                    <a:pt x="3346" y="10242"/>
                  </a:cubicBezTo>
                  <a:cubicBezTo>
                    <a:pt x="3525" y="10575"/>
                    <a:pt x="3346" y="11754"/>
                    <a:pt x="3346" y="11754"/>
                  </a:cubicBezTo>
                  <a:cubicBezTo>
                    <a:pt x="3986" y="12235"/>
                    <a:pt x="4673" y="12384"/>
                    <a:pt x="5278" y="12384"/>
                  </a:cubicBezTo>
                  <a:cubicBezTo>
                    <a:pt x="6259" y="12384"/>
                    <a:pt x="7025" y="11992"/>
                    <a:pt x="7025" y="11992"/>
                  </a:cubicBezTo>
                  <a:cubicBezTo>
                    <a:pt x="7025" y="11992"/>
                    <a:pt x="6751" y="10802"/>
                    <a:pt x="7263" y="10123"/>
                  </a:cubicBezTo>
                  <a:cubicBezTo>
                    <a:pt x="7775" y="9456"/>
                    <a:pt x="7942" y="8646"/>
                    <a:pt x="8216" y="7170"/>
                  </a:cubicBezTo>
                  <a:cubicBezTo>
                    <a:pt x="8216" y="7170"/>
                    <a:pt x="8859" y="5420"/>
                    <a:pt x="9263" y="4967"/>
                  </a:cubicBezTo>
                  <a:cubicBezTo>
                    <a:pt x="9656" y="4515"/>
                    <a:pt x="10132" y="3217"/>
                    <a:pt x="9597" y="3134"/>
                  </a:cubicBezTo>
                  <a:cubicBezTo>
                    <a:pt x="9568" y="3129"/>
                    <a:pt x="9542" y="3127"/>
                    <a:pt x="9517" y="3127"/>
                  </a:cubicBezTo>
                  <a:cubicBezTo>
                    <a:pt x="9083" y="3127"/>
                    <a:pt x="9143" y="3812"/>
                    <a:pt x="8073" y="5051"/>
                  </a:cubicBezTo>
                  <a:cubicBezTo>
                    <a:pt x="8180" y="4503"/>
                    <a:pt x="8323" y="3944"/>
                    <a:pt x="8478" y="3670"/>
                  </a:cubicBezTo>
                  <a:cubicBezTo>
                    <a:pt x="8819" y="3057"/>
                    <a:pt x="9044" y="1455"/>
                    <a:pt x="8427" y="1455"/>
                  </a:cubicBezTo>
                  <a:cubicBezTo>
                    <a:pt x="8420" y="1455"/>
                    <a:pt x="8413" y="1455"/>
                    <a:pt x="8406" y="1455"/>
                  </a:cubicBezTo>
                  <a:cubicBezTo>
                    <a:pt x="7763" y="1503"/>
                    <a:pt x="8144" y="2300"/>
                    <a:pt x="7037" y="4229"/>
                  </a:cubicBezTo>
                  <a:lnTo>
                    <a:pt x="6727" y="4063"/>
                  </a:lnTo>
                  <a:cubicBezTo>
                    <a:pt x="6751" y="3729"/>
                    <a:pt x="6799" y="3182"/>
                    <a:pt x="6834" y="2646"/>
                  </a:cubicBezTo>
                  <a:cubicBezTo>
                    <a:pt x="6882" y="1836"/>
                    <a:pt x="7132" y="729"/>
                    <a:pt x="6965" y="372"/>
                  </a:cubicBezTo>
                  <a:cubicBezTo>
                    <a:pt x="6886" y="196"/>
                    <a:pt x="6656" y="1"/>
                    <a:pt x="6438" y="1"/>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8"/>
            <p:cNvSpPr/>
            <p:nvPr/>
          </p:nvSpPr>
          <p:spPr>
            <a:xfrm flipH="1">
              <a:off x="1719279" y="1568888"/>
              <a:ext cx="38899" cy="34273"/>
            </a:xfrm>
            <a:custGeom>
              <a:avLst/>
              <a:gdLst/>
              <a:ahLst/>
              <a:cxnLst/>
              <a:rect l="l" t="t" r="r" b="b"/>
              <a:pathLst>
                <a:path w="2001" h="1763" extrusionOk="0">
                  <a:moveTo>
                    <a:pt x="655" y="1"/>
                  </a:moveTo>
                  <a:cubicBezTo>
                    <a:pt x="530" y="116"/>
                    <a:pt x="342" y="177"/>
                    <a:pt x="142" y="177"/>
                  </a:cubicBezTo>
                  <a:cubicBezTo>
                    <a:pt x="95" y="177"/>
                    <a:pt x="48" y="174"/>
                    <a:pt x="0" y="167"/>
                  </a:cubicBezTo>
                  <a:lnTo>
                    <a:pt x="0" y="167"/>
                  </a:lnTo>
                  <a:cubicBezTo>
                    <a:pt x="167" y="227"/>
                    <a:pt x="1536" y="703"/>
                    <a:pt x="1929" y="1763"/>
                  </a:cubicBezTo>
                  <a:cubicBezTo>
                    <a:pt x="1929" y="1763"/>
                    <a:pt x="2000" y="596"/>
                    <a:pt x="655" y="1"/>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8"/>
            <p:cNvSpPr/>
            <p:nvPr/>
          </p:nvSpPr>
          <p:spPr>
            <a:xfrm flipH="1">
              <a:off x="2099556" y="4330116"/>
              <a:ext cx="91679" cy="27605"/>
            </a:xfrm>
            <a:custGeom>
              <a:avLst/>
              <a:gdLst/>
              <a:ahLst/>
              <a:cxnLst/>
              <a:rect l="l" t="t" r="r" b="b"/>
              <a:pathLst>
                <a:path w="4716" h="1420" extrusionOk="0">
                  <a:moveTo>
                    <a:pt x="4715" y="1"/>
                  </a:moveTo>
                  <a:lnTo>
                    <a:pt x="4715" y="1"/>
                  </a:lnTo>
                  <a:cubicBezTo>
                    <a:pt x="4715" y="1"/>
                    <a:pt x="3334" y="488"/>
                    <a:pt x="1937" y="488"/>
                  </a:cubicBezTo>
                  <a:cubicBezTo>
                    <a:pt x="1239" y="488"/>
                    <a:pt x="536" y="366"/>
                    <a:pt x="1" y="1"/>
                  </a:cubicBezTo>
                  <a:lnTo>
                    <a:pt x="1" y="1"/>
                  </a:lnTo>
                  <a:lnTo>
                    <a:pt x="417" y="1346"/>
                  </a:lnTo>
                  <a:cubicBezTo>
                    <a:pt x="417" y="1346"/>
                    <a:pt x="1113" y="1420"/>
                    <a:pt x="1916" y="1420"/>
                  </a:cubicBezTo>
                  <a:cubicBezTo>
                    <a:pt x="2880" y="1420"/>
                    <a:pt x="3998" y="1314"/>
                    <a:pt x="4251" y="846"/>
                  </a:cubicBezTo>
                  <a:lnTo>
                    <a:pt x="4715" y="1"/>
                  </a:ln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8"/>
            <p:cNvSpPr/>
            <p:nvPr/>
          </p:nvSpPr>
          <p:spPr>
            <a:xfrm flipH="1">
              <a:off x="2086823" y="4360403"/>
              <a:ext cx="95392" cy="21112"/>
            </a:xfrm>
            <a:custGeom>
              <a:avLst/>
              <a:gdLst/>
              <a:ahLst/>
              <a:cxnLst/>
              <a:rect l="l" t="t" r="r" b="b"/>
              <a:pathLst>
                <a:path w="4907" h="1086" extrusionOk="0">
                  <a:moveTo>
                    <a:pt x="2472" y="0"/>
                  </a:moveTo>
                  <a:cubicBezTo>
                    <a:pt x="1622" y="0"/>
                    <a:pt x="647" y="88"/>
                    <a:pt x="1" y="419"/>
                  </a:cubicBezTo>
                  <a:lnTo>
                    <a:pt x="1" y="1086"/>
                  </a:lnTo>
                  <a:cubicBezTo>
                    <a:pt x="1" y="1086"/>
                    <a:pt x="1647" y="705"/>
                    <a:pt x="3100" y="705"/>
                  </a:cubicBezTo>
                  <a:cubicBezTo>
                    <a:pt x="3827" y="705"/>
                    <a:pt x="4505" y="800"/>
                    <a:pt x="4906" y="1086"/>
                  </a:cubicBezTo>
                  <a:lnTo>
                    <a:pt x="4216" y="110"/>
                  </a:lnTo>
                  <a:cubicBezTo>
                    <a:pt x="4216" y="110"/>
                    <a:pt x="3422" y="0"/>
                    <a:pt x="2472"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8"/>
            <p:cNvSpPr/>
            <p:nvPr/>
          </p:nvSpPr>
          <p:spPr>
            <a:xfrm flipH="1">
              <a:off x="2084277" y="4380407"/>
              <a:ext cx="100699" cy="28188"/>
            </a:xfrm>
            <a:custGeom>
              <a:avLst/>
              <a:gdLst/>
              <a:ahLst/>
              <a:cxnLst/>
              <a:rect l="l" t="t" r="r" b="b"/>
              <a:pathLst>
                <a:path w="5180" h="1450" extrusionOk="0">
                  <a:moveTo>
                    <a:pt x="2557" y="1"/>
                  </a:moveTo>
                  <a:cubicBezTo>
                    <a:pt x="2468" y="1"/>
                    <a:pt x="2378" y="4"/>
                    <a:pt x="2286" y="9"/>
                  </a:cubicBezTo>
                  <a:cubicBezTo>
                    <a:pt x="560" y="105"/>
                    <a:pt x="0" y="1450"/>
                    <a:pt x="0" y="1450"/>
                  </a:cubicBezTo>
                  <a:cubicBezTo>
                    <a:pt x="1056" y="703"/>
                    <a:pt x="2169" y="491"/>
                    <a:pt x="3090" y="491"/>
                  </a:cubicBezTo>
                  <a:cubicBezTo>
                    <a:pt x="4298" y="491"/>
                    <a:pt x="5179" y="855"/>
                    <a:pt x="5179" y="855"/>
                  </a:cubicBezTo>
                  <a:cubicBezTo>
                    <a:pt x="5179" y="855"/>
                    <a:pt x="4133" y="1"/>
                    <a:pt x="2557"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8"/>
            <p:cNvSpPr/>
            <p:nvPr/>
          </p:nvSpPr>
          <p:spPr>
            <a:xfrm flipH="1">
              <a:off x="762219" y="3991614"/>
              <a:ext cx="344399" cy="222802"/>
            </a:xfrm>
            <a:custGeom>
              <a:avLst/>
              <a:gdLst/>
              <a:ahLst/>
              <a:cxnLst/>
              <a:rect l="l" t="t" r="r" b="b"/>
              <a:pathLst>
                <a:path w="17716" h="11461" extrusionOk="0">
                  <a:moveTo>
                    <a:pt x="5688" y="0"/>
                  </a:moveTo>
                  <a:cubicBezTo>
                    <a:pt x="4510" y="0"/>
                    <a:pt x="3934" y="853"/>
                    <a:pt x="4857" y="2924"/>
                  </a:cubicBezTo>
                  <a:cubicBezTo>
                    <a:pt x="4631" y="2531"/>
                    <a:pt x="4131" y="1852"/>
                    <a:pt x="3285" y="1662"/>
                  </a:cubicBezTo>
                  <a:cubicBezTo>
                    <a:pt x="3226" y="1649"/>
                    <a:pt x="3164" y="1642"/>
                    <a:pt x="3101" y="1642"/>
                  </a:cubicBezTo>
                  <a:cubicBezTo>
                    <a:pt x="1854" y="1642"/>
                    <a:pt x="1" y="4109"/>
                    <a:pt x="261" y="4948"/>
                  </a:cubicBezTo>
                  <a:cubicBezTo>
                    <a:pt x="535" y="5841"/>
                    <a:pt x="2619" y="7698"/>
                    <a:pt x="2619" y="7698"/>
                  </a:cubicBezTo>
                  <a:cubicBezTo>
                    <a:pt x="2619" y="7698"/>
                    <a:pt x="2678" y="9734"/>
                    <a:pt x="4833" y="11461"/>
                  </a:cubicBezTo>
                  <a:cubicBezTo>
                    <a:pt x="4833" y="11461"/>
                    <a:pt x="12263" y="10056"/>
                    <a:pt x="17716" y="2769"/>
                  </a:cubicBezTo>
                  <a:lnTo>
                    <a:pt x="17216" y="1924"/>
                  </a:lnTo>
                  <a:cubicBezTo>
                    <a:pt x="17216" y="1924"/>
                    <a:pt x="17239" y="840"/>
                    <a:pt x="15811" y="471"/>
                  </a:cubicBezTo>
                  <a:cubicBezTo>
                    <a:pt x="15442" y="377"/>
                    <a:pt x="15115" y="330"/>
                    <a:pt x="14801" y="330"/>
                  </a:cubicBezTo>
                  <a:cubicBezTo>
                    <a:pt x="13889" y="330"/>
                    <a:pt x="13087" y="725"/>
                    <a:pt x="11679" y="1495"/>
                  </a:cubicBezTo>
                  <a:cubicBezTo>
                    <a:pt x="11227" y="1745"/>
                    <a:pt x="10751" y="1948"/>
                    <a:pt x="10298" y="2090"/>
                  </a:cubicBezTo>
                  <a:cubicBezTo>
                    <a:pt x="10000" y="2186"/>
                    <a:pt x="9715" y="2257"/>
                    <a:pt x="9429" y="2293"/>
                  </a:cubicBezTo>
                  <a:cubicBezTo>
                    <a:pt x="9286" y="2317"/>
                    <a:pt x="9143" y="2340"/>
                    <a:pt x="9000" y="2340"/>
                  </a:cubicBezTo>
                  <a:cubicBezTo>
                    <a:pt x="8932" y="2343"/>
                    <a:pt x="8863" y="2345"/>
                    <a:pt x="8796" y="2345"/>
                  </a:cubicBezTo>
                  <a:cubicBezTo>
                    <a:pt x="8593" y="2345"/>
                    <a:pt x="8396" y="2332"/>
                    <a:pt x="8226" y="2305"/>
                  </a:cubicBezTo>
                  <a:cubicBezTo>
                    <a:pt x="7953" y="2257"/>
                    <a:pt x="7714" y="2162"/>
                    <a:pt x="7524" y="2019"/>
                  </a:cubicBezTo>
                  <a:cubicBezTo>
                    <a:pt x="7429" y="1959"/>
                    <a:pt x="7333" y="1888"/>
                    <a:pt x="7262" y="1793"/>
                  </a:cubicBezTo>
                  <a:cubicBezTo>
                    <a:pt x="6179" y="590"/>
                    <a:pt x="7607" y="233"/>
                    <a:pt x="6095" y="31"/>
                  </a:cubicBezTo>
                  <a:cubicBezTo>
                    <a:pt x="5953" y="11"/>
                    <a:pt x="5817" y="0"/>
                    <a:pt x="5688"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8"/>
            <p:cNvSpPr/>
            <p:nvPr/>
          </p:nvSpPr>
          <p:spPr>
            <a:xfrm flipH="1">
              <a:off x="762221" y="4045170"/>
              <a:ext cx="250446" cy="169245"/>
            </a:xfrm>
            <a:custGeom>
              <a:avLst/>
              <a:gdLst/>
              <a:ahLst/>
              <a:cxnLst/>
              <a:rect l="l" t="t" r="r" b="b"/>
              <a:pathLst>
                <a:path w="12883" h="8706" extrusionOk="0">
                  <a:moveTo>
                    <a:pt x="12772" y="0"/>
                  </a:moveTo>
                  <a:cubicBezTo>
                    <a:pt x="12474" y="0"/>
                    <a:pt x="11546" y="213"/>
                    <a:pt x="9656" y="2312"/>
                  </a:cubicBezTo>
                  <a:cubicBezTo>
                    <a:pt x="7275" y="4943"/>
                    <a:pt x="3786" y="7075"/>
                    <a:pt x="0" y="8706"/>
                  </a:cubicBezTo>
                  <a:cubicBezTo>
                    <a:pt x="0" y="8706"/>
                    <a:pt x="7430" y="7301"/>
                    <a:pt x="12883" y="14"/>
                  </a:cubicBezTo>
                  <a:cubicBezTo>
                    <a:pt x="12883" y="14"/>
                    <a:pt x="12848" y="0"/>
                    <a:pt x="12772"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8"/>
            <p:cNvSpPr/>
            <p:nvPr/>
          </p:nvSpPr>
          <p:spPr>
            <a:xfrm flipH="1">
              <a:off x="946688" y="4030862"/>
              <a:ext cx="42146" cy="36120"/>
            </a:xfrm>
            <a:custGeom>
              <a:avLst/>
              <a:gdLst/>
              <a:ahLst/>
              <a:cxnLst/>
              <a:rect l="l" t="t" r="r" b="b"/>
              <a:pathLst>
                <a:path w="2168" h="1858" extrusionOk="0">
                  <a:moveTo>
                    <a:pt x="1465" y="0"/>
                  </a:moveTo>
                  <a:cubicBezTo>
                    <a:pt x="1358" y="12"/>
                    <a:pt x="131" y="119"/>
                    <a:pt x="1" y="1667"/>
                  </a:cubicBezTo>
                  <a:lnTo>
                    <a:pt x="620" y="1857"/>
                  </a:lnTo>
                  <a:cubicBezTo>
                    <a:pt x="620" y="1857"/>
                    <a:pt x="715" y="572"/>
                    <a:pt x="2167" y="286"/>
                  </a:cubicBezTo>
                  <a:cubicBezTo>
                    <a:pt x="1894" y="238"/>
                    <a:pt x="1655" y="143"/>
                    <a:pt x="146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8"/>
            <p:cNvSpPr/>
            <p:nvPr/>
          </p:nvSpPr>
          <p:spPr>
            <a:xfrm flipH="1">
              <a:off x="931642" y="4036403"/>
              <a:ext cx="27099" cy="34039"/>
            </a:xfrm>
            <a:custGeom>
              <a:avLst/>
              <a:gdLst/>
              <a:ahLst/>
              <a:cxnLst/>
              <a:rect l="l" t="t" r="r" b="b"/>
              <a:pathLst>
                <a:path w="1394" h="1751" extrusionOk="0">
                  <a:moveTo>
                    <a:pt x="619" y="1"/>
                  </a:moveTo>
                  <a:cubicBezTo>
                    <a:pt x="310" y="298"/>
                    <a:pt x="0" y="846"/>
                    <a:pt x="238" y="1751"/>
                  </a:cubicBezTo>
                  <a:lnTo>
                    <a:pt x="881" y="1727"/>
                  </a:lnTo>
                  <a:cubicBezTo>
                    <a:pt x="881" y="1727"/>
                    <a:pt x="631" y="787"/>
                    <a:pt x="1393" y="36"/>
                  </a:cubicBezTo>
                  <a:lnTo>
                    <a:pt x="1393" y="36"/>
                  </a:lnTo>
                  <a:cubicBezTo>
                    <a:pt x="1325" y="39"/>
                    <a:pt x="1256" y="41"/>
                    <a:pt x="1189" y="41"/>
                  </a:cubicBezTo>
                  <a:cubicBezTo>
                    <a:pt x="986" y="41"/>
                    <a:pt x="789" y="28"/>
                    <a:pt x="61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8"/>
            <p:cNvSpPr/>
            <p:nvPr/>
          </p:nvSpPr>
          <p:spPr>
            <a:xfrm flipH="1">
              <a:off x="906409" y="4032243"/>
              <a:ext cx="21559" cy="32659"/>
            </a:xfrm>
            <a:custGeom>
              <a:avLst/>
              <a:gdLst/>
              <a:ahLst/>
              <a:cxnLst/>
              <a:rect l="l" t="t" r="r" b="b"/>
              <a:pathLst>
                <a:path w="1109" h="1680" extrusionOk="0">
                  <a:moveTo>
                    <a:pt x="1108" y="0"/>
                  </a:moveTo>
                  <a:lnTo>
                    <a:pt x="1108" y="0"/>
                  </a:lnTo>
                  <a:cubicBezTo>
                    <a:pt x="810" y="96"/>
                    <a:pt x="525" y="167"/>
                    <a:pt x="239" y="203"/>
                  </a:cubicBezTo>
                  <a:cubicBezTo>
                    <a:pt x="72" y="548"/>
                    <a:pt x="1" y="1024"/>
                    <a:pt x="251" y="1679"/>
                  </a:cubicBezTo>
                  <a:lnTo>
                    <a:pt x="882" y="1596"/>
                  </a:lnTo>
                  <a:cubicBezTo>
                    <a:pt x="882" y="1596"/>
                    <a:pt x="584" y="786"/>
                    <a:pt x="1108"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8"/>
            <p:cNvSpPr/>
            <p:nvPr/>
          </p:nvSpPr>
          <p:spPr>
            <a:xfrm flipH="1">
              <a:off x="2071097" y="2746173"/>
              <a:ext cx="89910" cy="234699"/>
            </a:xfrm>
            <a:custGeom>
              <a:avLst/>
              <a:gdLst/>
              <a:ahLst/>
              <a:cxnLst/>
              <a:rect l="l" t="t" r="r" b="b"/>
              <a:pathLst>
                <a:path w="4625" h="12073" extrusionOk="0">
                  <a:moveTo>
                    <a:pt x="2929" y="0"/>
                  </a:moveTo>
                  <a:cubicBezTo>
                    <a:pt x="1958" y="0"/>
                    <a:pt x="2448" y="3762"/>
                    <a:pt x="1660" y="7353"/>
                  </a:cubicBezTo>
                  <a:cubicBezTo>
                    <a:pt x="1077" y="10047"/>
                    <a:pt x="1" y="12073"/>
                    <a:pt x="324" y="12073"/>
                  </a:cubicBezTo>
                  <a:cubicBezTo>
                    <a:pt x="469" y="12073"/>
                    <a:pt x="897" y="11663"/>
                    <a:pt x="1779" y="10722"/>
                  </a:cubicBezTo>
                  <a:cubicBezTo>
                    <a:pt x="4625" y="7698"/>
                    <a:pt x="3220" y="90"/>
                    <a:pt x="3220" y="90"/>
                  </a:cubicBezTo>
                  <a:cubicBezTo>
                    <a:pt x="3111" y="29"/>
                    <a:pt x="3014" y="0"/>
                    <a:pt x="2929"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8"/>
            <p:cNvSpPr/>
            <p:nvPr/>
          </p:nvSpPr>
          <p:spPr>
            <a:xfrm flipH="1">
              <a:off x="1709790" y="2679456"/>
              <a:ext cx="133106" cy="111761"/>
            </a:xfrm>
            <a:custGeom>
              <a:avLst/>
              <a:gdLst/>
              <a:ahLst/>
              <a:cxnLst/>
              <a:rect l="l" t="t" r="r" b="b"/>
              <a:pathLst>
                <a:path w="6847" h="5749" extrusionOk="0">
                  <a:moveTo>
                    <a:pt x="850" y="1"/>
                  </a:moveTo>
                  <a:cubicBezTo>
                    <a:pt x="571" y="1"/>
                    <a:pt x="288" y="41"/>
                    <a:pt x="0" y="129"/>
                  </a:cubicBezTo>
                  <a:cubicBezTo>
                    <a:pt x="0" y="129"/>
                    <a:pt x="4501" y="1605"/>
                    <a:pt x="6847" y="5748"/>
                  </a:cubicBezTo>
                  <a:cubicBezTo>
                    <a:pt x="6847" y="5748"/>
                    <a:pt x="4181" y="1"/>
                    <a:pt x="850"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flipH="1">
              <a:off x="1654695" y="4290090"/>
              <a:ext cx="303225" cy="197899"/>
            </a:xfrm>
            <a:custGeom>
              <a:avLst/>
              <a:gdLst/>
              <a:ahLst/>
              <a:cxnLst/>
              <a:rect l="l" t="t" r="r" b="b"/>
              <a:pathLst>
                <a:path w="15598" h="10180" extrusionOk="0">
                  <a:moveTo>
                    <a:pt x="5370" y="0"/>
                  </a:moveTo>
                  <a:lnTo>
                    <a:pt x="1488" y="1667"/>
                  </a:lnTo>
                  <a:cubicBezTo>
                    <a:pt x="1488" y="1667"/>
                    <a:pt x="202" y="5191"/>
                    <a:pt x="24" y="9263"/>
                  </a:cubicBezTo>
                  <a:cubicBezTo>
                    <a:pt x="12" y="9561"/>
                    <a:pt x="0" y="9870"/>
                    <a:pt x="0" y="10180"/>
                  </a:cubicBezTo>
                  <a:lnTo>
                    <a:pt x="15550" y="10180"/>
                  </a:lnTo>
                  <a:cubicBezTo>
                    <a:pt x="15550" y="10180"/>
                    <a:pt x="15597" y="9799"/>
                    <a:pt x="15597" y="9263"/>
                  </a:cubicBezTo>
                  <a:cubicBezTo>
                    <a:pt x="15597" y="8084"/>
                    <a:pt x="15347" y="6179"/>
                    <a:pt x="13692" y="5917"/>
                  </a:cubicBezTo>
                  <a:cubicBezTo>
                    <a:pt x="12716" y="5763"/>
                    <a:pt x="11335" y="5679"/>
                    <a:pt x="9966" y="5263"/>
                  </a:cubicBezTo>
                  <a:cubicBezTo>
                    <a:pt x="9632" y="5167"/>
                    <a:pt x="9287" y="5048"/>
                    <a:pt x="8965" y="4893"/>
                  </a:cubicBezTo>
                  <a:cubicBezTo>
                    <a:pt x="8823" y="4834"/>
                    <a:pt x="8680" y="4762"/>
                    <a:pt x="8537" y="4679"/>
                  </a:cubicBezTo>
                  <a:cubicBezTo>
                    <a:pt x="8227" y="4524"/>
                    <a:pt x="7930" y="4334"/>
                    <a:pt x="7644" y="4108"/>
                  </a:cubicBezTo>
                  <a:cubicBezTo>
                    <a:pt x="6560" y="3274"/>
                    <a:pt x="5703" y="2000"/>
                    <a:pt x="537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8"/>
            <p:cNvSpPr/>
            <p:nvPr/>
          </p:nvSpPr>
          <p:spPr>
            <a:xfrm flipH="1">
              <a:off x="1654695" y="4470160"/>
              <a:ext cx="303225" cy="17826"/>
            </a:xfrm>
            <a:custGeom>
              <a:avLst/>
              <a:gdLst/>
              <a:ahLst/>
              <a:cxnLst/>
              <a:rect l="l" t="t" r="r" b="b"/>
              <a:pathLst>
                <a:path w="15598" h="917" extrusionOk="0">
                  <a:moveTo>
                    <a:pt x="24" y="0"/>
                  </a:moveTo>
                  <a:cubicBezTo>
                    <a:pt x="12" y="298"/>
                    <a:pt x="0" y="607"/>
                    <a:pt x="0" y="917"/>
                  </a:cubicBezTo>
                  <a:lnTo>
                    <a:pt x="15550" y="917"/>
                  </a:lnTo>
                  <a:cubicBezTo>
                    <a:pt x="15550" y="917"/>
                    <a:pt x="15597" y="536"/>
                    <a:pt x="15597"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8"/>
            <p:cNvSpPr/>
            <p:nvPr/>
          </p:nvSpPr>
          <p:spPr>
            <a:xfrm flipH="1">
              <a:off x="1791963" y="4369929"/>
              <a:ext cx="50933" cy="24553"/>
            </a:xfrm>
            <a:custGeom>
              <a:avLst/>
              <a:gdLst/>
              <a:ahLst/>
              <a:cxnLst/>
              <a:rect l="l" t="t" r="r" b="b"/>
              <a:pathLst>
                <a:path w="2620" h="1263" extrusionOk="0">
                  <a:moveTo>
                    <a:pt x="1727" y="1"/>
                  </a:moveTo>
                  <a:lnTo>
                    <a:pt x="0" y="477"/>
                  </a:lnTo>
                  <a:lnTo>
                    <a:pt x="465" y="1263"/>
                  </a:lnTo>
                  <a:lnTo>
                    <a:pt x="2620" y="572"/>
                  </a:lnTo>
                  <a:cubicBezTo>
                    <a:pt x="2310" y="417"/>
                    <a:pt x="2013" y="227"/>
                    <a:pt x="1727"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flipH="1">
              <a:off x="1764184" y="4385208"/>
              <a:ext cx="45840" cy="25933"/>
            </a:xfrm>
            <a:custGeom>
              <a:avLst/>
              <a:gdLst/>
              <a:ahLst/>
              <a:cxnLst/>
              <a:rect l="l" t="t" r="r" b="b"/>
              <a:pathLst>
                <a:path w="2358" h="1334" extrusionOk="0">
                  <a:moveTo>
                    <a:pt x="1357" y="0"/>
                  </a:moveTo>
                  <a:lnTo>
                    <a:pt x="0" y="989"/>
                  </a:lnTo>
                  <a:lnTo>
                    <a:pt x="905" y="1334"/>
                  </a:lnTo>
                  <a:lnTo>
                    <a:pt x="2358" y="370"/>
                  </a:lnTo>
                  <a:cubicBezTo>
                    <a:pt x="2024" y="274"/>
                    <a:pt x="1679" y="155"/>
                    <a:pt x="1357"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8"/>
            <p:cNvSpPr/>
            <p:nvPr/>
          </p:nvSpPr>
          <p:spPr>
            <a:xfrm flipH="1">
              <a:off x="2807800" y="4255818"/>
              <a:ext cx="231472" cy="232172"/>
            </a:xfrm>
            <a:custGeom>
              <a:avLst/>
              <a:gdLst/>
              <a:ahLst/>
              <a:cxnLst/>
              <a:rect l="l" t="t" r="r" b="b"/>
              <a:pathLst>
                <a:path w="11907" h="11943" extrusionOk="0">
                  <a:moveTo>
                    <a:pt x="6870" y="1"/>
                  </a:moveTo>
                  <a:cubicBezTo>
                    <a:pt x="6870" y="1"/>
                    <a:pt x="0" y="6061"/>
                    <a:pt x="1012" y="11026"/>
                  </a:cubicBezTo>
                  <a:cubicBezTo>
                    <a:pt x="1084" y="11336"/>
                    <a:pt x="1179" y="11633"/>
                    <a:pt x="1310" y="11943"/>
                  </a:cubicBezTo>
                  <a:lnTo>
                    <a:pt x="11656" y="11943"/>
                  </a:lnTo>
                  <a:cubicBezTo>
                    <a:pt x="11656" y="11943"/>
                    <a:pt x="11799" y="11550"/>
                    <a:pt x="11835" y="11026"/>
                  </a:cubicBezTo>
                  <a:cubicBezTo>
                    <a:pt x="11906" y="10228"/>
                    <a:pt x="11763" y="9133"/>
                    <a:pt x="10656" y="8550"/>
                  </a:cubicBezTo>
                  <a:cubicBezTo>
                    <a:pt x="8811" y="7585"/>
                    <a:pt x="9061" y="2918"/>
                    <a:pt x="9061" y="2918"/>
                  </a:cubicBezTo>
                  <a:lnTo>
                    <a:pt x="6870"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8"/>
            <p:cNvSpPr/>
            <p:nvPr/>
          </p:nvSpPr>
          <p:spPr>
            <a:xfrm flipH="1">
              <a:off x="2809200" y="4470160"/>
              <a:ext cx="210399" cy="17826"/>
            </a:xfrm>
            <a:custGeom>
              <a:avLst/>
              <a:gdLst/>
              <a:ahLst/>
              <a:cxnLst/>
              <a:rect l="l" t="t" r="r" b="b"/>
              <a:pathLst>
                <a:path w="10823" h="917" extrusionOk="0">
                  <a:moveTo>
                    <a:pt x="0" y="0"/>
                  </a:moveTo>
                  <a:cubicBezTo>
                    <a:pt x="72" y="310"/>
                    <a:pt x="167" y="607"/>
                    <a:pt x="298" y="917"/>
                  </a:cubicBezTo>
                  <a:lnTo>
                    <a:pt x="10644" y="917"/>
                  </a:lnTo>
                  <a:cubicBezTo>
                    <a:pt x="10644" y="917"/>
                    <a:pt x="10787" y="524"/>
                    <a:pt x="10823"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8"/>
            <p:cNvSpPr/>
            <p:nvPr/>
          </p:nvSpPr>
          <p:spPr>
            <a:xfrm flipH="1">
              <a:off x="2841374" y="4393276"/>
              <a:ext cx="123386" cy="27372"/>
            </a:xfrm>
            <a:custGeom>
              <a:avLst/>
              <a:gdLst/>
              <a:ahLst/>
              <a:cxnLst/>
              <a:rect l="l" t="t" r="r" b="b"/>
              <a:pathLst>
                <a:path w="6347" h="1408" extrusionOk="0">
                  <a:moveTo>
                    <a:pt x="3098" y="0"/>
                  </a:moveTo>
                  <a:cubicBezTo>
                    <a:pt x="1398" y="0"/>
                    <a:pt x="1" y="681"/>
                    <a:pt x="1" y="681"/>
                  </a:cubicBezTo>
                  <a:lnTo>
                    <a:pt x="1" y="1407"/>
                  </a:lnTo>
                  <a:cubicBezTo>
                    <a:pt x="783" y="896"/>
                    <a:pt x="1933" y="742"/>
                    <a:pt x="3039" y="742"/>
                  </a:cubicBezTo>
                  <a:cubicBezTo>
                    <a:pt x="4744" y="742"/>
                    <a:pt x="6347" y="1109"/>
                    <a:pt x="6347" y="1109"/>
                  </a:cubicBezTo>
                  <a:cubicBezTo>
                    <a:pt x="5322" y="262"/>
                    <a:pt x="4152" y="0"/>
                    <a:pt x="3098"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8"/>
            <p:cNvSpPr/>
            <p:nvPr/>
          </p:nvSpPr>
          <p:spPr>
            <a:xfrm flipH="1">
              <a:off x="2858034" y="4371892"/>
              <a:ext cx="106726" cy="21442"/>
            </a:xfrm>
            <a:custGeom>
              <a:avLst/>
              <a:gdLst/>
              <a:ahLst/>
              <a:cxnLst/>
              <a:rect l="l" t="t" r="r" b="b"/>
              <a:pathLst>
                <a:path w="5490" h="1103" extrusionOk="0">
                  <a:moveTo>
                    <a:pt x="2528" y="1"/>
                  </a:moveTo>
                  <a:cubicBezTo>
                    <a:pt x="1307" y="1"/>
                    <a:pt x="310" y="376"/>
                    <a:pt x="310" y="376"/>
                  </a:cubicBezTo>
                  <a:lnTo>
                    <a:pt x="1" y="1102"/>
                  </a:lnTo>
                  <a:cubicBezTo>
                    <a:pt x="902" y="678"/>
                    <a:pt x="1812" y="536"/>
                    <a:pt x="2625" y="536"/>
                  </a:cubicBezTo>
                  <a:cubicBezTo>
                    <a:pt x="4251" y="536"/>
                    <a:pt x="5490" y="1102"/>
                    <a:pt x="5490" y="1102"/>
                  </a:cubicBezTo>
                  <a:cubicBezTo>
                    <a:pt x="4622" y="240"/>
                    <a:pt x="3504" y="1"/>
                    <a:pt x="2528"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8"/>
            <p:cNvSpPr/>
            <p:nvPr/>
          </p:nvSpPr>
          <p:spPr>
            <a:xfrm flipH="1">
              <a:off x="1745638" y="3038390"/>
              <a:ext cx="1228608" cy="1340835"/>
            </a:xfrm>
            <a:custGeom>
              <a:avLst/>
              <a:gdLst/>
              <a:ahLst/>
              <a:cxnLst/>
              <a:rect l="l" t="t" r="r" b="b"/>
              <a:pathLst>
                <a:path w="63200" h="68973" extrusionOk="0">
                  <a:moveTo>
                    <a:pt x="35624" y="0"/>
                  </a:moveTo>
                  <a:lnTo>
                    <a:pt x="14991" y="7584"/>
                  </a:lnTo>
                  <a:lnTo>
                    <a:pt x="18241" y="14240"/>
                  </a:lnTo>
                  <a:cubicBezTo>
                    <a:pt x="18241" y="14240"/>
                    <a:pt x="18134" y="17752"/>
                    <a:pt x="17932" y="22408"/>
                  </a:cubicBezTo>
                  <a:cubicBezTo>
                    <a:pt x="17920" y="22515"/>
                    <a:pt x="17920" y="22622"/>
                    <a:pt x="17908" y="22729"/>
                  </a:cubicBezTo>
                  <a:cubicBezTo>
                    <a:pt x="17598" y="29599"/>
                    <a:pt x="17074" y="38791"/>
                    <a:pt x="16336" y="42922"/>
                  </a:cubicBezTo>
                  <a:cubicBezTo>
                    <a:pt x="16336" y="42922"/>
                    <a:pt x="6906" y="54423"/>
                    <a:pt x="1" y="65889"/>
                  </a:cubicBezTo>
                  <a:cubicBezTo>
                    <a:pt x="1" y="65889"/>
                    <a:pt x="3037" y="68485"/>
                    <a:pt x="6609" y="68973"/>
                  </a:cubicBezTo>
                  <a:cubicBezTo>
                    <a:pt x="6609" y="68973"/>
                    <a:pt x="25873" y="51066"/>
                    <a:pt x="27635" y="46815"/>
                  </a:cubicBezTo>
                  <a:cubicBezTo>
                    <a:pt x="29183" y="43077"/>
                    <a:pt x="32898" y="26753"/>
                    <a:pt x="33767" y="22860"/>
                  </a:cubicBezTo>
                  <a:cubicBezTo>
                    <a:pt x="33886" y="22324"/>
                    <a:pt x="33957" y="22015"/>
                    <a:pt x="33957" y="22015"/>
                  </a:cubicBezTo>
                  <a:lnTo>
                    <a:pt x="34005" y="22050"/>
                  </a:lnTo>
                  <a:lnTo>
                    <a:pt x="51721" y="35338"/>
                  </a:lnTo>
                  <a:cubicBezTo>
                    <a:pt x="51721" y="35338"/>
                    <a:pt x="51817" y="50137"/>
                    <a:pt x="52841" y="67342"/>
                  </a:cubicBezTo>
                  <a:cubicBezTo>
                    <a:pt x="52841" y="67342"/>
                    <a:pt x="54738" y="67814"/>
                    <a:pt x="57387" y="67814"/>
                  </a:cubicBezTo>
                  <a:cubicBezTo>
                    <a:pt x="58049" y="67814"/>
                    <a:pt x="58758" y="67785"/>
                    <a:pt x="59496" y="67711"/>
                  </a:cubicBezTo>
                  <a:cubicBezTo>
                    <a:pt x="59496" y="67711"/>
                    <a:pt x="63199" y="33766"/>
                    <a:pt x="63187" y="29599"/>
                  </a:cubicBezTo>
                  <a:cubicBezTo>
                    <a:pt x="63187" y="27730"/>
                    <a:pt x="49412" y="14526"/>
                    <a:pt x="43208" y="8692"/>
                  </a:cubicBezTo>
                  <a:cubicBezTo>
                    <a:pt x="43137" y="8620"/>
                    <a:pt x="43054" y="8549"/>
                    <a:pt x="42982" y="8477"/>
                  </a:cubicBezTo>
                  <a:cubicBezTo>
                    <a:pt x="41315" y="6906"/>
                    <a:pt x="40256" y="5918"/>
                    <a:pt x="40256" y="5918"/>
                  </a:cubicBezTo>
                  <a:lnTo>
                    <a:pt x="35624"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8"/>
            <p:cNvSpPr/>
            <p:nvPr/>
          </p:nvSpPr>
          <p:spPr>
            <a:xfrm flipH="1">
              <a:off x="2535161" y="3353157"/>
              <a:ext cx="90979" cy="127099"/>
            </a:xfrm>
            <a:custGeom>
              <a:avLst/>
              <a:gdLst/>
              <a:ahLst/>
              <a:cxnLst/>
              <a:rect l="l" t="t" r="r" b="b"/>
              <a:pathLst>
                <a:path w="4680" h="6538" extrusionOk="0">
                  <a:moveTo>
                    <a:pt x="3894" y="1"/>
                  </a:moveTo>
                  <a:lnTo>
                    <a:pt x="3632" y="60"/>
                  </a:lnTo>
                  <a:cubicBezTo>
                    <a:pt x="3632" y="96"/>
                    <a:pt x="4370" y="3858"/>
                    <a:pt x="25" y="6216"/>
                  </a:cubicBezTo>
                  <a:cubicBezTo>
                    <a:pt x="13" y="6323"/>
                    <a:pt x="13" y="6430"/>
                    <a:pt x="1" y="6537"/>
                  </a:cubicBezTo>
                  <a:cubicBezTo>
                    <a:pt x="4680" y="4084"/>
                    <a:pt x="3906" y="36"/>
                    <a:pt x="3894"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8"/>
            <p:cNvSpPr/>
            <p:nvPr/>
          </p:nvSpPr>
          <p:spPr>
            <a:xfrm flipH="1">
              <a:off x="2251399" y="3240446"/>
              <a:ext cx="122453" cy="242358"/>
            </a:xfrm>
            <a:custGeom>
              <a:avLst/>
              <a:gdLst/>
              <a:ahLst/>
              <a:cxnLst/>
              <a:rect l="l" t="t" r="r" b="b"/>
              <a:pathLst>
                <a:path w="6299" h="12467" extrusionOk="0">
                  <a:moveTo>
                    <a:pt x="3013" y="0"/>
                  </a:moveTo>
                  <a:lnTo>
                    <a:pt x="2775" y="131"/>
                  </a:lnTo>
                  <a:cubicBezTo>
                    <a:pt x="2810" y="191"/>
                    <a:pt x="5882" y="5894"/>
                    <a:pt x="2739" y="8680"/>
                  </a:cubicBezTo>
                  <a:cubicBezTo>
                    <a:pt x="1929" y="4453"/>
                    <a:pt x="251" y="2024"/>
                    <a:pt x="227" y="2001"/>
                  </a:cubicBezTo>
                  <a:lnTo>
                    <a:pt x="1" y="2155"/>
                  </a:lnTo>
                  <a:cubicBezTo>
                    <a:pt x="36" y="2203"/>
                    <a:pt x="2691" y="6013"/>
                    <a:pt x="2882" y="12466"/>
                  </a:cubicBezTo>
                  <a:cubicBezTo>
                    <a:pt x="3001" y="11930"/>
                    <a:pt x="3072" y="11621"/>
                    <a:pt x="3072" y="11621"/>
                  </a:cubicBezTo>
                  <a:lnTo>
                    <a:pt x="3120" y="11656"/>
                  </a:lnTo>
                  <a:cubicBezTo>
                    <a:pt x="3060" y="10704"/>
                    <a:pt x="2941" y="9823"/>
                    <a:pt x="2798" y="9001"/>
                  </a:cubicBezTo>
                  <a:cubicBezTo>
                    <a:pt x="6299" y="6108"/>
                    <a:pt x="3049" y="60"/>
                    <a:pt x="3013"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8"/>
            <p:cNvSpPr/>
            <p:nvPr/>
          </p:nvSpPr>
          <p:spPr>
            <a:xfrm flipH="1">
              <a:off x="2134276" y="3161288"/>
              <a:ext cx="90066" cy="47472"/>
            </a:xfrm>
            <a:custGeom>
              <a:avLst/>
              <a:gdLst/>
              <a:ahLst/>
              <a:cxnLst/>
              <a:rect l="l" t="t" r="r" b="b"/>
              <a:pathLst>
                <a:path w="4633" h="2442" extrusionOk="0">
                  <a:moveTo>
                    <a:pt x="180" y="0"/>
                  </a:moveTo>
                  <a:lnTo>
                    <a:pt x="1" y="215"/>
                  </a:lnTo>
                  <a:cubicBezTo>
                    <a:pt x="120" y="322"/>
                    <a:pt x="2668" y="2441"/>
                    <a:pt x="4192" y="2441"/>
                  </a:cubicBezTo>
                  <a:cubicBezTo>
                    <a:pt x="4347" y="2441"/>
                    <a:pt x="4490" y="2429"/>
                    <a:pt x="4621" y="2370"/>
                  </a:cubicBezTo>
                  <a:lnTo>
                    <a:pt x="4632" y="2370"/>
                  </a:lnTo>
                  <a:cubicBezTo>
                    <a:pt x="4561" y="2298"/>
                    <a:pt x="4478" y="2227"/>
                    <a:pt x="4406" y="2155"/>
                  </a:cubicBezTo>
                  <a:cubicBezTo>
                    <a:pt x="4335" y="2171"/>
                    <a:pt x="4259" y="2178"/>
                    <a:pt x="4178" y="2178"/>
                  </a:cubicBezTo>
                  <a:cubicBezTo>
                    <a:pt x="3017" y="2178"/>
                    <a:pt x="948" y="657"/>
                    <a:pt x="180"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8"/>
            <p:cNvSpPr/>
            <p:nvPr/>
          </p:nvSpPr>
          <p:spPr>
            <a:xfrm flipH="1">
              <a:off x="2330088" y="2490425"/>
              <a:ext cx="324512" cy="242242"/>
            </a:xfrm>
            <a:custGeom>
              <a:avLst/>
              <a:gdLst/>
              <a:ahLst/>
              <a:cxnLst/>
              <a:rect l="l" t="t" r="r" b="b"/>
              <a:pathLst>
                <a:path w="16693" h="12461" extrusionOk="0">
                  <a:moveTo>
                    <a:pt x="3565" y="0"/>
                  </a:moveTo>
                  <a:cubicBezTo>
                    <a:pt x="1587" y="0"/>
                    <a:pt x="0" y="256"/>
                    <a:pt x="0" y="256"/>
                  </a:cubicBezTo>
                  <a:cubicBezTo>
                    <a:pt x="7668" y="3983"/>
                    <a:pt x="11240" y="12460"/>
                    <a:pt x="11240" y="12460"/>
                  </a:cubicBezTo>
                  <a:cubicBezTo>
                    <a:pt x="11787" y="9138"/>
                    <a:pt x="16693" y="8483"/>
                    <a:pt x="16693" y="8483"/>
                  </a:cubicBezTo>
                  <a:cubicBezTo>
                    <a:pt x="16693" y="8483"/>
                    <a:pt x="12561" y="3257"/>
                    <a:pt x="9418" y="1244"/>
                  </a:cubicBezTo>
                  <a:cubicBezTo>
                    <a:pt x="7856" y="250"/>
                    <a:pt x="5520" y="0"/>
                    <a:pt x="3565"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8"/>
            <p:cNvSpPr/>
            <p:nvPr/>
          </p:nvSpPr>
          <p:spPr>
            <a:xfrm flipH="1">
              <a:off x="2174543" y="2494702"/>
              <a:ext cx="809423" cy="912241"/>
            </a:xfrm>
            <a:custGeom>
              <a:avLst/>
              <a:gdLst/>
              <a:ahLst/>
              <a:cxnLst/>
              <a:rect l="l" t="t" r="r" b="b"/>
              <a:pathLst>
                <a:path w="41637" h="46926" extrusionOk="0">
                  <a:moveTo>
                    <a:pt x="17805" y="1"/>
                  </a:moveTo>
                  <a:cubicBezTo>
                    <a:pt x="17519" y="1"/>
                    <a:pt x="17231" y="12"/>
                    <a:pt x="16943" y="36"/>
                  </a:cubicBezTo>
                  <a:cubicBezTo>
                    <a:pt x="13514" y="310"/>
                    <a:pt x="10109" y="1894"/>
                    <a:pt x="7490" y="3310"/>
                  </a:cubicBezTo>
                  <a:cubicBezTo>
                    <a:pt x="4835" y="4739"/>
                    <a:pt x="405" y="10133"/>
                    <a:pt x="203" y="13443"/>
                  </a:cubicBezTo>
                  <a:cubicBezTo>
                    <a:pt x="1" y="16681"/>
                    <a:pt x="2394" y="19658"/>
                    <a:pt x="4013" y="22182"/>
                  </a:cubicBezTo>
                  <a:cubicBezTo>
                    <a:pt x="9049" y="30064"/>
                    <a:pt x="14360" y="37041"/>
                    <a:pt x="16610" y="46292"/>
                  </a:cubicBezTo>
                  <a:cubicBezTo>
                    <a:pt x="16614" y="46313"/>
                    <a:pt x="18128" y="46926"/>
                    <a:pt x="20699" y="46926"/>
                  </a:cubicBezTo>
                  <a:cubicBezTo>
                    <a:pt x="25224" y="46926"/>
                    <a:pt x="33026" y="45028"/>
                    <a:pt x="41637" y="34671"/>
                  </a:cubicBezTo>
                  <a:cubicBezTo>
                    <a:pt x="41637" y="34671"/>
                    <a:pt x="34005" y="24408"/>
                    <a:pt x="31374" y="15669"/>
                  </a:cubicBezTo>
                  <a:cubicBezTo>
                    <a:pt x="30302" y="12109"/>
                    <a:pt x="29207" y="8323"/>
                    <a:pt x="27147" y="5192"/>
                  </a:cubicBezTo>
                  <a:cubicBezTo>
                    <a:pt x="25035" y="1985"/>
                    <a:pt x="21527" y="1"/>
                    <a:pt x="1780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8"/>
            <p:cNvSpPr/>
            <p:nvPr/>
          </p:nvSpPr>
          <p:spPr>
            <a:xfrm flipH="1">
              <a:off x="2728876" y="2479656"/>
              <a:ext cx="131026" cy="114482"/>
            </a:xfrm>
            <a:custGeom>
              <a:avLst/>
              <a:gdLst/>
              <a:ahLst/>
              <a:cxnLst/>
              <a:rect l="l" t="t" r="r" b="b"/>
              <a:pathLst>
                <a:path w="6740" h="5889" extrusionOk="0">
                  <a:moveTo>
                    <a:pt x="6061" y="1"/>
                  </a:moveTo>
                  <a:lnTo>
                    <a:pt x="0" y="774"/>
                  </a:lnTo>
                  <a:cubicBezTo>
                    <a:pt x="0" y="774"/>
                    <a:pt x="1691" y="3680"/>
                    <a:pt x="917" y="5275"/>
                  </a:cubicBezTo>
                  <a:cubicBezTo>
                    <a:pt x="917" y="5275"/>
                    <a:pt x="2693" y="5889"/>
                    <a:pt x="4283" y="5889"/>
                  </a:cubicBezTo>
                  <a:cubicBezTo>
                    <a:pt x="5572" y="5889"/>
                    <a:pt x="6739" y="5485"/>
                    <a:pt x="6739" y="4025"/>
                  </a:cubicBezTo>
                  <a:cubicBezTo>
                    <a:pt x="6739" y="4025"/>
                    <a:pt x="5644" y="1572"/>
                    <a:pt x="6061"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flipH="1">
              <a:off x="2563619" y="2880987"/>
              <a:ext cx="153479" cy="112519"/>
            </a:xfrm>
            <a:custGeom>
              <a:avLst/>
              <a:gdLst/>
              <a:ahLst/>
              <a:cxnLst/>
              <a:rect l="l" t="t" r="r" b="b"/>
              <a:pathLst>
                <a:path w="7895" h="5788" extrusionOk="0">
                  <a:moveTo>
                    <a:pt x="5608" y="1"/>
                  </a:moveTo>
                  <a:cubicBezTo>
                    <a:pt x="5608" y="1"/>
                    <a:pt x="2358" y="918"/>
                    <a:pt x="1548" y="2073"/>
                  </a:cubicBezTo>
                  <a:cubicBezTo>
                    <a:pt x="727" y="3216"/>
                    <a:pt x="1" y="5787"/>
                    <a:pt x="1" y="5787"/>
                  </a:cubicBezTo>
                  <a:lnTo>
                    <a:pt x="5608" y="5787"/>
                  </a:lnTo>
                  <a:lnTo>
                    <a:pt x="6656" y="3847"/>
                  </a:lnTo>
                  <a:lnTo>
                    <a:pt x="7894" y="1263"/>
                  </a:lnTo>
                  <a:lnTo>
                    <a:pt x="5608" y="1"/>
                  </a:ln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flipH="1">
              <a:off x="2668008" y="2156763"/>
              <a:ext cx="318272" cy="305791"/>
            </a:xfrm>
            <a:custGeom>
              <a:avLst/>
              <a:gdLst/>
              <a:ahLst/>
              <a:cxnLst/>
              <a:rect l="l" t="t" r="r" b="b"/>
              <a:pathLst>
                <a:path w="16372" h="15730" extrusionOk="0">
                  <a:moveTo>
                    <a:pt x="8569" y="1"/>
                  </a:moveTo>
                  <a:cubicBezTo>
                    <a:pt x="8020" y="1"/>
                    <a:pt x="7383" y="62"/>
                    <a:pt x="6644" y="216"/>
                  </a:cubicBezTo>
                  <a:cubicBezTo>
                    <a:pt x="4001" y="775"/>
                    <a:pt x="1894" y="2371"/>
                    <a:pt x="965" y="5335"/>
                  </a:cubicBezTo>
                  <a:cubicBezTo>
                    <a:pt x="1" y="8431"/>
                    <a:pt x="1941" y="15075"/>
                    <a:pt x="4489" y="15729"/>
                  </a:cubicBezTo>
                  <a:lnTo>
                    <a:pt x="14086" y="14146"/>
                  </a:lnTo>
                  <a:cubicBezTo>
                    <a:pt x="14086" y="14146"/>
                    <a:pt x="16372" y="13193"/>
                    <a:pt x="14895" y="6347"/>
                  </a:cubicBezTo>
                  <a:cubicBezTo>
                    <a:pt x="13919" y="1811"/>
                    <a:pt x="12514" y="1132"/>
                    <a:pt x="11609" y="1097"/>
                  </a:cubicBezTo>
                  <a:cubicBezTo>
                    <a:pt x="11609" y="1097"/>
                    <a:pt x="10878" y="1"/>
                    <a:pt x="8569"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8"/>
            <p:cNvSpPr/>
            <p:nvPr/>
          </p:nvSpPr>
          <p:spPr>
            <a:xfrm flipH="1">
              <a:off x="2653510" y="2324391"/>
              <a:ext cx="56415" cy="76555"/>
            </a:xfrm>
            <a:custGeom>
              <a:avLst/>
              <a:gdLst/>
              <a:ahLst/>
              <a:cxnLst/>
              <a:rect l="l" t="t" r="r" b="b"/>
              <a:pathLst>
                <a:path w="2902" h="3938" extrusionOk="0">
                  <a:moveTo>
                    <a:pt x="1645" y="1"/>
                  </a:moveTo>
                  <a:cubicBezTo>
                    <a:pt x="1057" y="1"/>
                    <a:pt x="417" y="891"/>
                    <a:pt x="417" y="891"/>
                  </a:cubicBezTo>
                  <a:cubicBezTo>
                    <a:pt x="417" y="891"/>
                    <a:pt x="1" y="3094"/>
                    <a:pt x="525" y="3761"/>
                  </a:cubicBezTo>
                  <a:cubicBezTo>
                    <a:pt x="621" y="3880"/>
                    <a:pt x="762" y="3938"/>
                    <a:pt x="927" y="3938"/>
                  </a:cubicBezTo>
                  <a:cubicBezTo>
                    <a:pt x="1678" y="3938"/>
                    <a:pt x="2902" y="2743"/>
                    <a:pt x="2394" y="868"/>
                  </a:cubicBezTo>
                  <a:cubicBezTo>
                    <a:pt x="2213" y="218"/>
                    <a:pt x="1935" y="1"/>
                    <a:pt x="164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8"/>
            <p:cNvSpPr/>
            <p:nvPr/>
          </p:nvSpPr>
          <p:spPr>
            <a:xfrm flipH="1">
              <a:off x="2913807" y="2373204"/>
              <a:ext cx="58845" cy="69634"/>
            </a:xfrm>
            <a:custGeom>
              <a:avLst/>
              <a:gdLst/>
              <a:ahLst/>
              <a:cxnLst/>
              <a:rect l="l" t="t" r="r" b="b"/>
              <a:pathLst>
                <a:path w="3027" h="3582" extrusionOk="0">
                  <a:moveTo>
                    <a:pt x="705" y="1"/>
                  </a:moveTo>
                  <a:cubicBezTo>
                    <a:pt x="317" y="1"/>
                    <a:pt x="0" y="248"/>
                    <a:pt x="50" y="1095"/>
                  </a:cubicBezTo>
                  <a:cubicBezTo>
                    <a:pt x="144" y="2802"/>
                    <a:pt x="1344" y="3582"/>
                    <a:pt x="2120" y="3582"/>
                  </a:cubicBezTo>
                  <a:cubicBezTo>
                    <a:pt x="2420" y="3582"/>
                    <a:pt x="2657" y="3464"/>
                    <a:pt x="2740" y="3238"/>
                  </a:cubicBezTo>
                  <a:cubicBezTo>
                    <a:pt x="3026" y="2429"/>
                    <a:pt x="1931" y="488"/>
                    <a:pt x="1931" y="488"/>
                  </a:cubicBezTo>
                  <a:cubicBezTo>
                    <a:pt x="1931" y="488"/>
                    <a:pt x="1249" y="1"/>
                    <a:pt x="70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flipH="1">
              <a:off x="2680508" y="2207812"/>
              <a:ext cx="274979" cy="318699"/>
            </a:xfrm>
            <a:custGeom>
              <a:avLst/>
              <a:gdLst/>
              <a:ahLst/>
              <a:cxnLst/>
              <a:rect l="l" t="t" r="r" b="b"/>
              <a:pathLst>
                <a:path w="14145" h="16394" extrusionOk="0">
                  <a:moveTo>
                    <a:pt x="7241" y="1"/>
                  </a:moveTo>
                  <a:cubicBezTo>
                    <a:pt x="6749" y="1"/>
                    <a:pt x="6224" y="46"/>
                    <a:pt x="5667" y="138"/>
                  </a:cubicBezTo>
                  <a:cubicBezTo>
                    <a:pt x="1405" y="852"/>
                    <a:pt x="0" y="3507"/>
                    <a:pt x="631" y="7353"/>
                  </a:cubicBezTo>
                  <a:cubicBezTo>
                    <a:pt x="1778" y="14316"/>
                    <a:pt x="3973" y="16394"/>
                    <a:pt x="7101" y="16394"/>
                  </a:cubicBezTo>
                  <a:cubicBezTo>
                    <a:pt x="7578" y="16394"/>
                    <a:pt x="8077" y="16345"/>
                    <a:pt x="8596" y="16259"/>
                  </a:cubicBezTo>
                  <a:cubicBezTo>
                    <a:pt x="12406" y="15628"/>
                    <a:pt x="14145" y="12794"/>
                    <a:pt x="12918" y="5329"/>
                  </a:cubicBezTo>
                  <a:cubicBezTo>
                    <a:pt x="12370" y="1985"/>
                    <a:pt x="10516" y="1"/>
                    <a:pt x="7241"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flipH="1">
              <a:off x="2650550" y="2187128"/>
              <a:ext cx="379002" cy="215473"/>
            </a:xfrm>
            <a:custGeom>
              <a:avLst/>
              <a:gdLst/>
              <a:ahLst/>
              <a:cxnLst/>
              <a:rect l="l" t="t" r="r" b="b"/>
              <a:pathLst>
                <a:path w="19496" h="11084" extrusionOk="0">
                  <a:moveTo>
                    <a:pt x="11948" y="1"/>
                  </a:moveTo>
                  <a:cubicBezTo>
                    <a:pt x="11349" y="1"/>
                    <a:pt x="10686" y="57"/>
                    <a:pt x="9954" y="178"/>
                  </a:cubicBezTo>
                  <a:cubicBezTo>
                    <a:pt x="0" y="1809"/>
                    <a:pt x="5036" y="11084"/>
                    <a:pt x="5036" y="11084"/>
                  </a:cubicBezTo>
                  <a:lnTo>
                    <a:pt x="4882" y="6274"/>
                  </a:lnTo>
                  <a:cubicBezTo>
                    <a:pt x="10275" y="6035"/>
                    <a:pt x="14573" y="2928"/>
                    <a:pt x="14573" y="2928"/>
                  </a:cubicBezTo>
                  <a:cubicBezTo>
                    <a:pt x="16693" y="4416"/>
                    <a:pt x="17002" y="8881"/>
                    <a:pt x="17002" y="8881"/>
                  </a:cubicBezTo>
                  <a:cubicBezTo>
                    <a:pt x="17002" y="8881"/>
                    <a:pt x="19496" y="1"/>
                    <a:pt x="11948"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8"/>
            <p:cNvSpPr/>
            <p:nvPr/>
          </p:nvSpPr>
          <p:spPr>
            <a:xfrm flipH="1">
              <a:off x="2700881" y="2133202"/>
              <a:ext cx="288645" cy="176593"/>
            </a:xfrm>
            <a:custGeom>
              <a:avLst/>
              <a:gdLst/>
              <a:ahLst/>
              <a:cxnLst/>
              <a:rect l="l" t="t" r="r" b="b"/>
              <a:pathLst>
                <a:path w="14848" h="9084" extrusionOk="0">
                  <a:moveTo>
                    <a:pt x="8939" y="0"/>
                  </a:moveTo>
                  <a:cubicBezTo>
                    <a:pt x="6940" y="0"/>
                    <a:pt x="4538" y="459"/>
                    <a:pt x="2549" y="1713"/>
                  </a:cubicBezTo>
                  <a:cubicBezTo>
                    <a:pt x="2144" y="1963"/>
                    <a:pt x="1751" y="2249"/>
                    <a:pt x="1394" y="2571"/>
                  </a:cubicBezTo>
                  <a:cubicBezTo>
                    <a:pt x="1" y="3809"/>
                    <a:pt x="799" y="9083"/>
                    <a:pt x="799" y="9083"/>
                  </a:cubicBezTo>
                  <a:cubicBezTo>
                    <a:pt x="799" y="9083"/>
                    <a:pt x="5226" y="4857"/>
                    <a:pt x="10726" y="4857"/>
                  </a:cubicBezTo>
                  <a:cubicBezTo>
                    <a:pt x="12053" y="4857"/>
                    <a:pt x="13443" y="5103"/>
                    <a:pt x="14848" y="5714"/>
                  </a:cubicBezTo>
                  <a:cubicBezTo>
                    <a:pt x="14848" y="5714"/>
                    <a:pt x="13979" y="2118"/>
                    <a:pt x="12824" y="928"/>
                  </a:cubicBezTo>
                  <a:cubicBezTo>
                    <a:pt x="12645" y="737"/>
                    <a:pt x="12336" y="570"/>
                    <a:pt x="11943" y="428"/>
                  </a:cubicBezTo>
                  <a:cubicBezTo>
                    <a:pt x="11208" y="168"/>
                    <a:pt x="10147" y="0"/>
                    <a:pt x="8939"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8"/>
            <p:cNvSpPr/>
            <p:nvPr/>
          </p:nvSpPr>
          <p:spPr>
            <a:xfrm flipH="1">
              <a:off x="2634668" y="2157055"/>
              <a:ext cx="327778" cy="140707"/>
            </a:xfrm>
            <a:custGeom>
              <a:avLst/>
              <a:gdLst/>
              <a:ahLst/>
              <a:cxnLst/>
              <a:rect l="l" t="t" r="r" b="b"/>
              <a:pathLst>
                <a:path w="16861" h="7238" extrusionOk="0">
                  <a:moveTo>
                    <a:pt x="9757" y="1"/>
                  </a:moveTo>
                  <a:cubicBezTo>
                    <a:pt x="6861" y="1"/>
                    <a:pt x="3697" y="723"/>
                    <a:pt x="2263" y="1998"/>
                  </a:cubicBezTo>
                  <a:cubicBezTo>
                    <a:pt x="965" y="3141"/>
                    <a:pt x="1" y="7237"/>
                    <a:pt x="1" y="7237"/>
                  </a:cubicBezTo>
                  <a:cubicBezTo>
                    <a:pt x="3764" y="4753"/>
                    <a:pt x="6854" y="4056"/>
                    <a:pt x="9138" y="4056"/>
                  </a:cubicBezTo>
                  <a:cubicBezTo>
                    <a:pt x="12065" y="4056"/>
                    <a:pt x="13669" y="5201"/>
                    <a:pt x="13669" y="5201"/>
                  </a:cubicBezTo>
                  <a:cubicBezTo>
                    <a:pt x="13669" y="5201"/>
                    <a:pt x="16860" y="1725"/>
                    <a:pt x="13669" y="570"/>
                  </a:cubicBezTo>
                  <a:cubicBezTo>
                    <a:pt x="12602" y="183"/>
                    <a:pt x="11213" y="1"/>
                    <a:pt x="9757" y="1"/>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8"/>
            <p:cNvSpPr/>
            <p:nvPr/>
          </p:nvSpPr>
          <p:spPr>
            <a:xfrm flipH="1">
              <a:off x="2413637" y="2825915"/>
              <a:ext cx="435398" cy="259796"/>
            </a:xfrm>
            <a:custGeom>
              <a:avLst/>
              <a:gdLst/>
              <a:ahLst/>
              <a:cxnLst/>
              <a:rect l="l" t="t" r="r" b="b"/>
              <a:pathLst>
                <a:path w="22397" h="13364" extrusionOk="0">
                  <a:moveTo>
                    <a:pt x="3549" y="0"/>
                  </a:moveTo>
                  <a:cubicBezTo>
                    <a:pt x="1846" y="1250"/>
                    <a:pt x="1" y="7775"/>
                    <a:pt x="1" y="7775"/>
                  </a:cubicBezTo>
                  <a:cubicBezTo>
                    <a:pt x="1" y="7775"/>
                    <a:pt x="8439" y="13364"/>
                    <a:pt x="11439" y="13364"/>
                  </a:cubicBezTo>
                  <a:cubicBezTo>
                    <a:pt x="11585" y="13364"/>
                    <a:pt x="11717" y="13351"/>
                    <a:pt x="11836" y="13323"/>
                  </a:cubicBezTo>
                  <a:cubicBezTo>
                    <a:pt x="16717" y="12192"/>
                    <a:pt x="22397" y="1929"/>
                    <a:pt x="22397" y="1929"/>
                  </a:cubicBezTo>
                  <a:cubicBezTo>
                    <a:pt x="22107" y="1912"/>
                    <a:pt x="21819" y="1904"/>
                    <a:pt x="21535" y="1904"/>
                  </a:cubicBezTo>
                  <a:cubicBezTo>
                    <a:pt x="15101" y="1904"/>
                    <a:pt x="10252" y="6108"/>
                    <a:pt x="10252" y="6108"/>
                  </a:cubicBezTo>
                  <a:cubicBezTo>
                    <a:pt x="6026" y="3846"/>
                    <a:pt x="3549" y="0"/>
                    <a:pt x="3549" y="0"/>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8"/>
            <p:cNvSpPr/>
            <p:nvPr/>
          </p:nvSpPr>
          <p:spPr>
            <a:xfrm flipH="1">
              <a:off x="2717073" y="2666587"/>
              <a:ext cx="337245" cy="344982"/>
            </a:xfrm>
            <a:custGeom>
              <a:avLst/>
              <a:gdLst/>
              <a:ahLst/>
              <a:cxnLst/>
              <a:rect l="l" t="t" r="r" b="b"/>
              <a:pathLst>
                <a:path w="17348" h="17746" extrusionOk="0">
                  <a:moveTo>
                    <a:pt x="6966" y="0"/>
                  </a:moveTo>
                  <a:cubicBezTo>
                    <a:pt x="6192" y="0"/>
                    <a:pt x="5497" y="365"/>
                    <a:pt x="4965" y="1231"/>
                  </a:cubicBezTo>
                  <a:cubicBezTo>
                    <a:pt x="0" y="9304"/>
                    <a:pt x="12145" y="17745"/>
                    <a:pt x="12145" y="17745"/>
                  </a:cubicBezTo>
                  <a:cubicBezTo>
                    <a:pt x="12109" y="13816"/>
                    <a:pt x="17348" y="11637"/>
                    <a:pt x="17348" y="11637"/>
                  </a:cubicBezTo>
                  <a:cubicBezTo>
                    <a:pt x="17348" y="11637"/>
                    <a:pt x="16038" y="10804"/>
                    <a:pt x="14264" y="6898"/>
                  </a:cubicBezTo>
                  <a:cubicBezTo>
                    <a:pt x="12896" y="3907"/>
                    <a:pt x="9502" y="0"/>
                    <a:pt x="6966"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8"/>
            <p:cNvSpPr/>
            <p:nvPr/>
          </p:nvSpPr>
          <p:spPr>
            <a:xfrm flipH="1">
              <a:off x="2239342" y="2658112"/>
              <a:ext cx="410398" cy="253692"/>
            </a:xfrm>
            <a:custGeom>
              <a:avLst/>
              <a:gdLst/>
              <a:ahLst/>
              <a:cxnLst/>
              <a:rect l="l" t="t" r="r" b="b"/>
              <a:pathLst>
                <a:path w="21111" h="13050" extrusionOk="0">
                  <a:moveTo>
                    <a:pt x="15740" y="0"/>
                  </a:moveTo>
                  <a:cubicBezTo>
                    <a:pt x="15740" y="0"/>
                    <a:pt x="13526" y="0"/>
                    <a:pt x="12323" y="1584"/>
                  </a:cubicBezTo>
                  <a:lnTo>
                    <a:pt x="13681" y="5834"/>
                  </a:lnTo>
                  <a:cubicBezTo>
                    <a:pt x="3191" y="9918"/>
                    <a:pt x="0" y="13049"/>
                    <a:pt x="0" y="13049"/>
                  </a:cubicBezTo>
                  <a:cubicBezTo>
                    <a:pt x="8406" y="12752"/>
                    <a:pt x="19610" y="11263"/>
                    <a:pt x="20193" y="9847"/>
                  </a:cubicBezTo>
                  <a:cubicBezTo>
                    <a:pt x="21110" y="7584"/>
                    <a:pt x="15740" y="0"/>
                    <a:pt x="1574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8"/>
            <p:cNvSpPr/>
            <p:nvPr/>
          </p:nvSpPr>
          <p:spPr>
            <a:xfrm flipH="1">
              <a:off x="2320274" y="2694211"/>
              <a:ext cx="106123" cy="97239"/>
            </a:xfrm>
            <a:custGeom>
              <a:avLst/>
              <a:gdLst/>
              <a:ahLst/>
              <a:cxnLst/>
              <a:rect l="l" t="t" r="r" b="b"/>
              <a:pathLst>
                <a:path w="5459" h="5002" extrusionOk="0">
                  <a:moveTo>
                    <a:pt x="3392" y="1"/>
                  </a:moveTo>
                  <a:cubicBezTo>
                    <a:pt x="3103" y="1"/>
                    <a:pt x="2726" y="200"/>
                    <a:pt x="2406" y="346"/>
                  </a:cubicBezTo>
                  <a:cubicBezTo>
                    <a:pt x="1858" y="584"/>
                    <a:pt x="1025" y="1846"/>
                    <a:pt x="894" y="2156"/>
                  </a:cubicBezTo>
                  <a:cubicBezTo>
                    <a:pt x="751" y="2465"/>
                    <a:pt x="858" y="3465"/>
                    <a:pt x="465" y="4013"/>
                  </a:cubicBezTo>
                  <a:cubicBezTo>
                    <a:pt x="84" y="4561"/>
                    <a:pt x="1" y="5001"/>
                    <a:pt x="1" y="5001"/>
                  </a:cubicBezTo>
                  <a:cubicBezTo>
                    <a:pt x="1691" y="4299"/>
                    <a:pt x="3073" y="4739"/>
                    <a:pt x="3335" y="4025"/>
                  </a:cubicBezTo>
                  <a:cubicBezTo>
                    <a:pt x="3513" y="3501"/>
                    <a:pt x="2382" y="3322"/>
                    <a:pt x="2382" y="3322"/>
                  </a:cubicBezTo>
                  <a:cubicBezTo>
                    <a:pt x="2382" y="3322"/>
                    <a:pt x="3459" y="2726"/>
                    <a:pt x="4321" y="2726"/>
                  </a:cubicBezTo>
                  <a:cubicBezTo>
                    <a:pt x="4337" y="2726"/>
                    <a:pt x="4354" y="2727"/>
                    <a:pt x="4370" y="2727"/>
                  </a:cubicBezTo>
                  <a:cubicBezTo>
                    <a:pt x="4386" y="2727"/>
                    <a:pt x="4402" y="2728"/>
                    <a:pt x="4417" y="2728"/>
                  </a:cubicBezTo>
                  <a:cubicBezTo>
                    <a:pt x="5458" y="2728"/>
                    <a:pt x="5203" y="1938"/>
                    <a:pt x="4335" y="1739"/>
                  </a:cubicBezTo>
                  <a:cubicBezTo>
                    <a:pt x="4134" y="1691"/>
                    <a:pt x="3922" y="1672"/>
                    <a:pt x="3714" y="1672"/>
                  </a:cubicBezTo>
                  <a:cubicBezTo>
                    <a:pt x="2999" y="1672"/>
                    <a:pt x="2334" y="1894"/>
                    <a:pt x="2334" y="1894"/>
                  </a:cubicBezTo>
                  <a:cubicBezTo>
                    <a:pt x="2846" y="894"/>
                    <a:pt x="3977" y="1084"/>
                    <a:pt x="3823" y="393"/>
                  </a:cubicBezTo>
                  <a:cubicBezTo>
                    <a:pt x="3758" y="101"/>
                    <a:pt x="3597" y="1"/>
                    <a:pt x="3392"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69"/>
          <p:cNvSpPr txBox="1">
            <a:spLocks noGrp="1"/>
          </p:cNvSpPr>
          <p:nvPr>
            <p:ph type="title" idx="13"/>
          </p:nvPr>
        </p:nvSpPr>
        <p:spPr>
          <a:xfrm>
            <a:off x="1262858" y="2041650"/>
            <a:ext cx="1133400" cy="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03</a:t>
            </a:r>
            <a:endParaRPr>
              <a:solidFill>
                <a:schemeClr val="dk2"/>
              </a:solidFill>
            </a:endParaRPr>
          </a:p>
        </p:txBody>
      </p:sp>
      <p:sp>
        <p:nvSpPr>
          <p:cNvPr id="1668" name="Google Shape;1668;p69"/>
          <p:cNvSpPr txBox="1">
            <a:spLocks noGrp="1"/>
          </p:cNvSpPr>
          <p:nvPr>
            <p:ph type="title" idx="8"/>
          </p:nvPr>
        </p:nvSpPr>
        <p:spPr>
          <a:xfrm>
            <a:off x="1356858" y="384138"/>
            <a:ext cx="1133400" cy="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sp>
        <p:nvSpPr>
          <p:cNvPr id="1669" name="Google Shape;1669;p69"/>
          <p:cNvSpPr txBox="1">
            <a:spLocks noGrp="1"/>
          </p:cNvSpPr>
          <p:nvPr>
            <p:ph type="title" idx="14"/>
          </p:nvPr>
        </p:nvSpPr>
        <p:spPr>
          <a:xfrm>
            <a:off x="3758365" y="2041650"/>
            <a:ext cx="1133400" cy="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670" name="Google Shape;1670;p69"/>
          <p:cNvSpPr txBox="1">
            <a:spLocks noGrp="1"/>
          </p:cNvSpPr>
          <p:nvPr>
            <p:ph type="title" idx="9"/>
          </p:nvPr>
        </p:nvSpPr>
        <p:spPr>
          <a:xfrm>
            <a:off x="3688551" y="312975"/>
            <a:ext cx="1133400" cy="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02</a:t>
            </a:r>
            <a:endParaRPr>
              <a:solidFill>
                <a:schemeClr val="dk2"/>
              </a:solidFill>
            </a:endParaRPr>
          </a:p>
        </p:txBody>
      </p:sp>
      <p:sp>
        <p:nvSpPr>
          <p:cNvPr id="1671" name="Google Shape;1671;p69"/>
          <p:cNvSpPr txBox="1">
            <a:spLocks noGrp="1"/>
          </p:cNvSpPr>
          <p:nvPr>
            <p:ph type="subTitle" idx="1"/>
          </p:nvPr>
        </p:nvSpPr>
        <p:spPr>
          <a:xfrm>
            <a:off x="1230675" y="893800"/>
            <a:ext cx="23997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IF-THEN statements that help to shoe the probability of relationships between data items within large datasets in various types of databases</a:t>
            </a:r>
            <a:endParaRPr>
              <a:solidFill>
                <a:schemeClr val="dk1"/>
              </a:solidFill>
            </a:endParaRPr>
          </a:p>
        </p:txBody>
      </p:sp>
      <p:sp>
        <p:nvSpPr>
          <p:cNvPr id="1672" name="Google Shape;1672;p69"/>
          <p:cNvSpPr txBox="1">
            <a:spLocks noGrp="1"/>
          </p:cNvSpPr>
          <p:nvPr>
            <p:ph type="subTitle" idx="5"/>
          </p:nvPr>
        </p:nvSpPr>
        <p:spPr>
          <a:xfrm>
            <a:off x="1230675" y="2544875"/>
            <a:ext cx="22206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Association rules mining finds interesting associations are relationships among large sets of data items.</a:t>
            </a:r>
            <a:endParaRPr>
              <a:solidFill>
                <a:schemeClr val="dk1"/>
              </a:solidFill>
            </a:endParaRPr>
          </a:p>
        </p:txBody>
      </p:sp>
      <p:sp>
        <p:nvSpPr>
          <p:cNvPr id="1673" name="Google Shape;1673;p69"/>
          <p:cNvSpPr txBox="1">
            <a:spLocks noGrp="1"/>
          </p:cNvSpPr>
          <p:nvPr>
            <p:ph type="subTitle" idx="6"/>
          </p:nvPr>
        </p:nvSpPr>
        <p:spPr>
          <a:xfrm>
            <a:off x="3653902" y="893800"/>
            <a:ext cx="23997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helps us to identify frequent patterns or casual structures from datasets that are highly associated with each other</a:t>
            </a:r>
            <a:endParaRPr>
              <a:solidFill>
                <a:schemeClr val="dk1"/>
              </a:solidFill>
            </a:endParaRPr>
          </a:p>
        </p:txBody>
      </p:sp>
      <p:sp>
        <p:nvSpPr>
          <p:cNvPr id="1674" name="Google Shape;1674;p69"/>
          <p:cNvSpPr txBox="1">
            <a:spLocks noGrp="1"/>
          </p:cNvSpPr>
          <p:nvPr>
            <p:ph type="subTitle" idx="7"/>
          </p:nvPr>
        </p:nvSpPr>
        <p:spPr>
          <a:xfrm>
            <a:off x="3619050" y="2544863"/>
            <a:ext cx="22206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association rule has two parts: antecedent(if) snd consequent(then)</a:t>
            </a:r>
            <a:endParaRPr>
              <a:solidFill>
                <a:schemeClr val="dk1"/>
              </a:solidFill>
            </a:endParaRPr>
          </a:p>
        </p:txBody>
      </p:sp>
      <p:grpSp>
        <p:nvGrpSpPr>
          <p:cNvPr id="1675" name="Google Shape;1675;p69"/>
          <p:cNvGrpSpPr/>
          <p:nvPr/>
        </p:nvGrpSpPr>
        <p:grpSpPr>
          <a:xfrm>
            <a:off x="6077115" y="1129294"/>
            <a:ext cx="3066874" cy="3173436"/>
            <a:chOff x="6372808" y="1521209"/>
            <a:chExt cx="2771189" cy="3173436"/>
          </a:xfrm>
        </p:grpSpPr>
        <p:sp>
          <p:nvSpPr>
            <p:cNvPr id="1676" name="Google Shape;1676;p69"/>
            <p:cNvSpPr/>
            <p:nvPr/>
          </p:nvSpPr>
          <p:spPr>
            <a:xfrm flipH="1">
              <a:off x="6931280" y="2634399"/>
              <a:ext cx="259472" cy="259450"/>
            </a:xfrm>
            <a:custGeom>
              <a:avLst/>
              <a:gdLst/>
              <a:ahLst/>
              <a:cxnLst/>
              <a:rect l="l" t="t" r="r" b="b"/>
              <a:pathLst>
                <a:path w="12098" h="12097" extrusionOk="0">
                  <a:moveTo>
                    <a:pt x="6049" y="0"/>
                  </a:moveTo>
                  <a:cubicBezTo>
                    <a:pt x="2715" y="0"/>
                    <a:pt x="0" y="2715"/>
                    <a:pt x="0" y="6049"/>
                  </a:cubicBezTo>
                  <a:cubicBezTo>
                    <a:pt x="0" y="9394"/>
                    <a:pt x="2715" y="12097"/>
                    <a:pt x="6049" y="12097"/>
                  </a:cubicBezTo>
                  <a:cubicBezTo>
                    <a:pt x="9383" y="12097"/>
                    <a:pt x="12097" y="9394"/>
                    <a:pt x="12097" y="6049"/>
                  </a:cubicBezTo>
                  <a:cubicBezTo>
                    <a:pt x="12097" y="2715"/>
                    <a:pt x="9383" y="0"/>
                    <a:pt x="6049"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9"/>
            <p:cNvSpPr/>
            <p:nvPr/>
          </p:nvSpPr>
          <p:spPr>
            <a:xfrm flipH="1">
              <a:off x="7490009" y="1789410"/>
              <a:ext cx="259214" cy="259472"/>
            </a:xfrm>
            <a:custGeom>
              <a:avLst/>
              <a:gdLst/>
              <a:ahLst/>
              <a:cxnLst/>
              <a:rect l="l" t="t" r="r" b="b"/>
              <a:pathLst>
                <a:path w="12086" h="12098" extrusionOk="0">
                  <a:moveTo>
                    <a:pt x="6049" y="1"/>
                  </a:moveTo>
                  <a:cubicBezTo>
                    <a:pt x="2703" y="1"/>
                    <a:pt x="1" y="2715"/>
                    <a:pt x="1" y="6049"/>
                  </a:cubicBezTo>
                  <a:cubicBezTo>
                    <a:pt x="1" y="9395"/>
                    <a:pt x="2703" y="12097"/>
                    <a:pt x="6049" y="12097"/>
                  </a:cubicBezTo>
                  <a:cubicBezTo>
                    <a:pt x="9383" y="12097"/>
                    <a:pt x="12085" y="9395"/>
                    <a:pt x="12085" y="6049"/>
                  </a:cubicBezTo>
                  <a:cubicBezTo>
                    <a:pt x="12085" y="2715"/>
                    <a:pt x="9383" y="1"/>
                    <a:pt x="6049"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flipH="1">
              <a:off x="6372808" y="3478873"/>
              <a:ext cx="259214" cy="259450"/>
            </a:xfrm>
            <a:custGeom>
              <a:avLst/>
              <a:gdLst/>
              <a:ahLst/>
              <a:cxnLst/>
              <a:rect l="l" t="t" r="r" b="b"/>
              <a:pathLst>
                <a:path w="12086" h="12097" extrusionOk="0">
                  <a:moveTo>
                    <a:pt x="6049" y="0"/>
                  </a:moveTo>
                  <a:cubicBezTo>
                    <a:pt x="2703" y="0"/>
                    <a:pt x="0" y="2715"/>
                    <a:pt x="0" y="6048"/>
                  </a:cubicBezTo>
                  <a:cubicBezTo>
                    <a:pt x="0" y="9394"/>
                    <a:pt x="2703" y="12097"/>
                    <a:pt x="6049" y="12097"/>
                  </a:cubicBezTo>
                  <a:cubicBezTo>
                    <a:pt x="9382" y="12097"/>
                    <a:pt x="12085" y="9394"/>
                    <a:pt x="12085" y="6048"/>
                  </a:cubicBezTo>
                  <a:cubicBezTo>
                    <a:pt x="12085" y="2715"/>
                    <a:pt x="9382" y="0"/>
                    <a:pt x="6049"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flipH="1">
              <a:off x="6452486" y="3463538"/>
              <a:ext cx="159119" cy="318195"/>
            </a:xfrm>
            <a:custGeom>
              <a:avLst/>
              <a:gdLst/>
              <a:ahLst/>
              <a:cxnLst/>
              <a:rect l="l" t="t" r="r" b="b"/>
              <a:pathLst>
                <a:path w="7419" h="14836" extrusionOk="0">
                  <a:moveTo>
                    <a:pt x="1" y="1"/>
                  </a:moveTo>
                  <a:lnTo>
                    <a:pt x="2525" y="14836"/>
                  </a:lnTo>
                  <a:lnTo>
                    <a:pt x="7418" y="12431"/>
                  </a:lnTo>
                  <a:lnTo>
                    <a:pt x="5406"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flipH="1">
              <a:off x="7011215" y="2619064"/>
              <a:ext cx="159119" cy="318195"/>
            </a:xfrm>
            <a:custGeom>
              <a:avLst/>
              <a:gdLst/>
              <a:ahLst/>
              <a:cxnLst/>
              <a:rect l="l" t="t" r="r" b="b"/>
              <a:pathLst>
                <a:path w="7419" h="14836" extrusionOk="0">
                  <a:moveTo>
                    <a:pt x="1" y="1"/>
                  </a:moveTo>
                  <a:lnTo>
                    <a:pt x="2525" y="14836"/>
                  </a:lnTo>
                  <a:lnTo>
                    <a:pt x="7419" y="12431"/>
                  </a:lnTo>
                  <a:lnTo>
                    <a:pt x="5418"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flipH="1">
              <a:off x="7569686" y="1774097"/>
              <a:ext cx="159098" cy="318195"/>
            </a:xfrm>
            <a:custGeom>
              <a:avLst/>
              <a:gdLst/>
              <a:ahLst/>
              <a:cxnLst/>
              <a:rect l="l" t="t" r="r" b="b"/>
              <a:pathLst>
                <a:path w="7418" h="14836" extrusionOk="0">
                  <a:moveTo>
                    <a:pt x="0" y="0"/>
                  </a:moveTo>
                  <a:lnTo>
                    <a:pt x="2524" y="14835"/>
                  </a:lnTo>
                  <a:lnTo>
                    <a:pt x="7418" y="12430"/>
                  </a:lnTo>
                  <a:lnTo>
                    <a:pt x="5417" y="65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flipH="1">
              <a:off x="7145283" y="3946171"/>
              <a:ext cx="273241" cy="399224"/>
            </a:xfrm>
            <a:custGeom>
              <a:avLst/>
              <a:gdLst/>
              <a:ahLst/>
              <a:cxnLst/>
              <a:rect l="l" t="t" r="r" b="b"/>
              <a:pathLst>
                <a:path w="12740" h="18614" extrusionOk="0">
                  <a:moveTo>
                    <a:pt x="9585" y="1"/>
                  </a:moveTo>
                  <a:cubicBezTo>
                    <a:pt x="7025" y="96"/>
                    <a:pt x="3834" y="2989"/>
                    <a:pt x="2739" y="4799"/>
                  </a:cubicBezTo>
                  <a:cubicBezTo>
                    <a:pt x="1655" y="6608"/>
                    <a:pt x="0" y="6775"/>
                    <a:pt x="0" y="6775"/>
                  </a:cubicBezTo>
                  <a:lnTo>
                    <a:pt x="1750" y="17026"/>
                  </a:lnTo>
                  <a:lnTo>
                    <a:pt x="2512" y="16895"/>
                  </a:lnTo>
                  <a:cubicBezTo>
                    <a:pt x="5177" y="18349"/>
                    <a:pt x="8587" y="18613"/>
                    <a:pt x="10718" y="18613"/>
                  </a:cubicBezTo>
                  <a:cubicBezTo>
                    <a:pt x="11939" y="18613"/>
                    <a:pt x="12740" y="18527"/>
                    <a:pt x="12740" y="18527"/>
                  </a:cubicBezTo>
                  <a:lnTo>
                    <a:pt x="9585"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flipH="1">
              <a:off x="7376122" y="4063896"/>
              <a:ext cx="81222" cy="282699"/>
            </a:xfrm>
            <a:custGeom>
              <a:avLst/>
              <a:gdLst/>
              <a:ahLst/>
              <a:cxnLst/>
              <a:rect l="l" t="t" r="r" b="b"/>
              <a:pathLst>
                <a:path w="3787" h="13181" extrusionOk="0">
                  <a:moveTo>
                    <a:pt x="1596" y="0"/>
                  </a:moveTo>
                  <a:lnTo>
                    <a:pt x="0" y="274"/>
                  </a:lnTo>
                  <a:lnTo>
                    <a:pt x="2203" y="13180"/>
                  </a:lnTo>
                  <a:lnTo>
                    <a:pt x="3787" y="12907"/>
                  </a:lnTo>
                  <a:lnTo>
                    <a:pt x="1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flipH="1">
              <a:off x="7405484" y="4042191"/>
              <a:ext cx="1738513" cy="652454"/>
            </a:xfrm>
            <a:custGeom>
              <a:avLst/>
              <a:gdLst/>
              <a:ahLst/>
              <a:cxnLst/>
              <a:rect l="l" t="t" r="r" b="b"/>
              <a:pathLst>
                <a:path w="81059" h="30421" extrusionOk="0">
                  <a:moveTo>
                    <a:pt x="78427" y="0"/>
                  </a:moveTo>
                  <a:lnTo>
                    <a:pt x="1" y="14669"/>
                  </a:lnTo>
                  <a:lnTo>
                    <a:pt x="1" y="30421"/>
                  </a:lnTo>
                  <a:lnTo>
                    <a:pt x="81058" y="15455"/>
                  </a:lnTo>
                  <a:lnTo>
                    <a:pt x="78427"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flipH="1">
              <a:off x="7439200" y="4314661"/>
              <a:ext cx="42144" cy="42144"/>
            </a:xfrm>
            <a:custGeom>
              <a:avLst/>
              <a:gdLst/>
              <a:ahLst/>
              <a:cxnLst/>
              <a:rect l="l" t="t" r="r" b="b"/>
              <a:pathLst>
                <a:path w="1965" h="1965" extrusionOk="0">
                  <a:moveTo>
                    <a:pt x="988" y="0"/>
                  </a:moveTo>
                  <a:cubicBezTo>
                    <a:pt x="441" y="0"/>
                    <a:pt x="0" y="441"/>
                    <a:pt x="0" y="976"/>
                  </a:cubicBezTo>
                  <a:cubicBezTo>
                    <a:pt x="0" y="1524"/>
                    <a:pt x="441" y="1965"/>
                    <a:pt x="988" y="1965"/>
                  </a:cubicBezTo>
                  <a:cubicBezTo>
                    <a:pt x="1524" y="1965"/>
                    <a:pt x="1965" y="1524"/>
                    <a:pt x="1965" y="976"/>
                  </a:cubicBezTo>
                  <a:cubicBezTo>
                    <a:pt x="1965" y="441"/>
                    <a:pt x="1524" y="0"/>
                    <a:pt x="9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flipH="1">
              <a:off x="7019901" y="3900359"/>
              <a:ext cx="230861" cy="484456"/>
            </a:xfrm>
            <a:custGeom>
              <a:avLst/>
              <a:gdLst/>
              <a:ahLst/>
              <a:cxnLst/>
              <a:rect l="l" t="t" r="r" b="b"/>
              <a:pathLst>
                <a:path w="10764" h="22588" extrusionOk="0">
                  <a:moveTo>
                    <a:pt x="5393" y="1"/>
                  </a:moveTo>
                  <a:cubicBezTo>
                    <a:pt x="5275" y="1"/>
                    <a:pt x="5157" y="10"/>
                    <a:pt x="5037" y="29"/>
                  </a:cubicBezTo>
                  <a:lnTo>
                    <a:pt x="1977" y="553"/>
                  </a:lnTo>
                  <a:cubicBezTo>
                    <a:pt x="798" y="755"/>
                    <a:pt x="1" y="1886"/>
                    <a:pt x="203" y="3065"/>
                  </a:cubicBezTo>
                  <a:lnTo>
                    <a:pt x="3215" y="20770"/>
                  </a:lnTo>
                  <a:cubicBezTo>
                    <a:pt x="3396" y="21836"/>
                    <a:pt x="4313" y="22587"/>
                    <a:pt x="5357" y="22587"/>
                  </a:cubicBezTo>
                  <a:cubicBezTo>
                    <a:pt x="5479" y="22587"/>
                    <a:pt x="5603" y="22577"/>
                    <a:pt x="5727" y="22556"/>
                  </a:cubicBezTo>
                  <a:lnTo>
                    <a:pt x="8787" y="22032"/>
                  </a:lnTo>
                  <a:cubicBezTo>
                    <a:pt x="9966" y="21829"/>
                    <a:pt x="10764" y="20710"/>
                    <a:pt x="10561" y="19520"/>
                  </a:cubicBezTo>
                  <a:lnTo>
                    <a:pt x="7549" y="1815"/>
                  </a:lnTo>
                  <a:cubicBezTo>
                    <a:pt x="7367" y="744"/>
                    <a:pt x="6443" y="1"/>
                    <a:pt x="5393"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flipH="1">
              <a:off x="7194569" y="3618796"/>
              <a:ext cx="259193" cy="259214"/>
            </a:xfrm>
            <a:custGeom>
              <a:avLst/>
              <a:gdLst/>
              <a:ahLst/>
              <a:cxnLst/>
              <a:rect l="l" t="t" r="r" b="b"/>
              <a:pathLst>
                <a:path w="12085" h="12086" extrusionOk="0">
                  <a:moveTo>
                    <a:pt x="6048" y="1"/>
                  </a:moveTo>
                  <a:cubicBezTo>
                    <a:pt x="2703" y="1"/>
                    <a:pt x="0" y="2703"/>
                    <a:pt x="0" y="6049"/>
                  </a:cubicBezTo>
                  <a:cubicBezTo>
                    <a:pt x="0" y="9383"/>
                    <a:pt x="2703" y="12086"/>
                    <a:pt x="6048" y="12086"/>
                  </a:cubicBezTo>
                  <a:cubicBezTo>
                    <a:pt x="9382" y="12086"/>
                    <a:pt x="12085" y="9383"/>
                    <a:pt x="12085" y="6049"/>
                  </a:cubicBezTo>
                  <a:cubicBezTo>
                    <a:pt x="12085" y="2703"/>
                    <a:pt x="9382" y="1"/>
                    <a:pt x="6048" y="1"/>
                  </a:cubicBezTo>
                  <a:close/>
                </a:path>
              </a:pathLst>
            </a:custGeom>
            <a:solidFill>
              <a:srgbClr val="006D8C">
                <a:alpha val="3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flipH="1">
              <a:off x="6436658" y="3210672"/>
              <a:ext cx="213488" cy="809900"/>
            </a:xfrm>
            <a:custGeom>
              <a:avLst/>
              <a:gdLst/>
              <a:ahLst/>
              <a:cxnLst/>
              <a:rect l="l" t="t" r="r" b="b"/>
              <a:pathLst>
                <a:path w="9954" h="37762" extrusionOk="0">
                  <a:moveTo>
                    <a:pt x="2088" y="0"/>
                  </a:moveTo>
                  <a:cubicBezTo>
                    <a:pt x="1980" y="0"/>
                    <a:pt x="1872" y="9"/>
                    <a:pt x="1762" y="27"/>
                  </a:cubicBezTo>
                  <a:cubicBezTo>
                    <a:pt x="702" y="206"/>
                    <a:pt x="0" y="1218"/>
                    <a:pt x="179" y="2278"/>
                  </a:cubicBezTo>
                  <a:lnTo>
                    <a:pt x="5941" y="36139"/>
                  </a:lnTo>
                  <a:cubicBezTo>
                    <a:pt x="6101" y="37089"/>
                    <a:pt x="6922" y="37762"/>
                    <a:pt x="7854" y="37762"/>
                  </a:cubicBezTo>
                  <a:cubicBezTo>
                    <a:pt x="7961" y="37762"/>
                    <a:pt x="8070" y="37753"/>
                    <a:pt x="8180" y="37734"/>
                  </a:cubicBezTo>
                  <a:cubicBezTo>
                    <a:pt x="9239" y="37556"/>
                    <a:pt x="9954" y="36544"/>
                    <a:pt x="9763" y="35496"/>
                  </a:cubicBezTo>
                  <a:lnTo>
                    <a:pt x="4012" y="1623"/>
                  </a:lnTo>
                  <a:cubicBezTo>
                    <a:pt x="3842" y="673"/>
                    <a:pt x="3020" y="0"/>
                    <a:pt x="2088" y="0"/>
                  </a:cubicBezTo>
                  <a:close/>
                </a:path>
              </a:pathLst>
            </a:custGeom>
            <a:solidFill>
              <a:srgbClr val="006D8C"/>
            </a:solidFill>
            <a:ln w="9525" cap="flat" cmpd="sng">
              <a:solidFill>
                <a:srgbClr val="006D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flipH="1">
              <a:off x="7062024" y="3544331"/>
              <a:ext cx="287825" cy="367803"/>
            </a:xfrm>
            <a:custGeom>
              <a:avLst/>
              <a:gdLst/>
              <a:ahLst/>
              <a:cxnLst/>
              <a:rect l="l" t="t" r="r" b="b"/>
              <a:pathLst>
                <a:path w="13420" h="17149" extrusionOk="0">
                  <a:moveTo>
                    <a:pt x="9098" y="0"/>
                  </a:moveTo>
                  <a:cubicBezTo>
                    <a:pt x="8976" y="0"/>
                    <a:pt x="8853" y="11"/>
                    <a:pt x="8728" y="32"/>
                  </a:cubicBezTo>
                  <a:lnTo>
                    <a:pt x="1989" y="1187"/>
                  </a:lnTo>
                  <a:cubicBezTo>
                    <a:pt x="799" y="1389"/>
                    <a:pt x="1" y="2508"/>
                    <a:pt x="203" y="3699"/>
                  </a:cubicBezTo>
                  <a:lnTo>
                    <a:pt x="2192" y="15343"/>
                  </a:lnTo>
                  <a:cubicBezTo>
                    <a:pt x="2373" y="16399"/>
                    <a:pt x="3289" y="17149"/>
                    <a:pt x="4334" y="17149"/>
                  </a:cubicBezTo>
                  <a:cubicBezTo>
                    <a:pt x="4456" y="17149"/>
                    <a:pt x="4579" y="17138"/>
                    <a:pt x="4704" y="17117"/>
                  </a:cubicBezTo>
                  <a:lnTo>
                    <a:pt x="11443" y="15974"/>
                  </a:lnTo>
                  <a:cubicBezTo>
                    <a:pt x="12622" y="15772"/>
                    <a:pt x="13419" y="14653"/>
                    <a:pt x="13229" y="13462"/>
                  </a:cubicBezTo>
                  <a:lnTo>
                    <a:pt x="11240" y="1818"/>
                  </a:lnTo>
                  <a:cubicBezTo>
                    <a:pt x="11059" y="752"/>
                    <a:pt x="10143" y="0"/>
                    <a:pt x="9098"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flipH="1">
              <a:off x="6522705" y="3259508"/>
              <a:ext cx="586074" cy="726255"/>
            </a:xfrm>
            <a:custGeom>
              <a:avLst/>
              <a:gdLst/>
              <a:ahLst/>
              <a:cxnLst/>
              <a:rect l="l" t="t" r="r" b="b"/>
              <a:pathLst>
                <a:path w="27326" h="33862" extrusionOk="0">
                  <a:moveTo>
                    <a:pt x="21563" y="1"/>
                  </a:moveTo>
                  <a:cubicBezTo>
                    <a:pt x="13383" y="11514"/>
                    <a:pt x="0" y="15098"/>
                    <a:pt x="0" y="15098"/>
                  </a:cubicBezTo>
                  <a:lnTo>
                    <a:pt x="989" y="20920"/>
                  </a:lnTo>
                  <a:lnTo>
                    <a:pt x="1989" y="26742"/>
                  </a:lnTo>
                  <a:cubicBezTo>
                    <a:pt x="1989" y="26742"/>
                    <a:pt x="2564" y="26698"/>
                    <a:pt x="3579" y="26698"/>
                  </a:cubicBezTo>
                  <a:cubicBezTo>
                    <a:pt x="7533" y="26698"/>
                    <a:pt x="18153" y="27362"/>
                    <a:pt x="27325" y="33862"/>
                  </a:cubicBezTo>
                  <a:lnTo>
                    <a:pt x="24444" y="16931"/>
                  </a:lnTo>
                  <a:lnTo>
                    <a:pt x="21563" y="1"/>
                  </a:lnTo>
                  <a:close/>
                </a:path>
              </a:pathLst>
            </a:custGeom>
            <a:solidFill>
              <a:srgbClr val="006D8C">
                <a:alpha val="3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flipH="1">
              <a:off x="7164950" y="3810580"/>
              <a:ext cx="142755" cy="48021"/>
            </a:xfrm>
            <a:custGeom>
              <a:avLst/>
              <a:gdLst/>
              <a:ahLst/>
              <a:cxnLst/>
              <a:rect l="l" t="t" r="r" b="b"/>
              <a:pathLst>
                <a:path w="6656" h="2239" extrusionOk="0">
                  <a:moveTo>
                    <a:pt x="6466" y="0"/>
                  </a:moveTo>
                  <a:cubicBezTo>
                    <a:pt x="6394" y="322"/>
                    <a:pt x="6144" y="584"/>
                    <a:pt x="5799" y="643"/>
                  </a:cubicBezTo>
                  <a:lnTo>
                    <a:pt x="0" y="1631"/>
                  </a:lnTo>
                  <a:lnTo>
                    <a:pt x="108" y="2239"/>
                  </a:lnTo>
                  <a:lnTo>
                    <a:pt x="5906" y="1262"/>
                  </a:lnTo>
                  <a:cubicBezTo>
                    <a:pt x="6358" y="1179"/>
                    <a:pt x="6656" y="750"/>
                    <a:pt x="6585"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flipH="1">
              <a:off x="7181529" y="3718399"/>
              <a:ext cx="142519" cy="48021"/>
            </a:xfrm>
            <a:custGeom>
              <a:avLst/>
              <a:gdLst/>
              <a:ahLst/>
              <a:cxnLst/>
              <a:rect l="l" t="t" r="r" b="b"/>
              <a:pathLst>
                <a:path w="6645" h="2239" extrusionOk="0">
                  <a:moveTo>
                    <a:pt x="6454" y="0"/>
                  </a:moveTo>
                  <a:cubicBezTo>
                    <a:pt x="6394" y="322"/>
                    <a:pt x="6132" y="584"/>
                    <a:pt x="5787" y="643"/>
                  </a:cubicBezTo>
                  <a:lnTo>
                    <a:pt x="0" y="1631"/>
                  </a:lnTo>
                  <a:lnTo>
                    <a:pt x="96" y="2239"/>
                  </a:lnTo>
                  <a:lnTo>
                    <a:pt x="5894" y="1262"/>
                  </a:lnTo>
                  <a:cubicBezTo>
                    <a:pt x="6346" y="1179"/>
                    <a:pt x="6644" y="750"/>
                    <a:pt x="6573" y="298"/>
                  </a:cubicBezTo>
                  <a:cubicBezTo>
                    <a:pt x="6549" y="191"/>
                    <a:pt x="6513" y="95"/>
                    <a:pt x="6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flipH="1">
              <a:off x="7196349" y="3625188"/>
              <a:ext cx="142776" cy="48278"/>
            </a:xfrm>
            <a:custGeom>
              <a:avLst/>
              <a:gdLst/>
              <a:ahLst/>
              <a:cxnLst/>
              <a:rect l="l" t="t" r="r" b="b"/>
              <a:pathLst>
                <a:path w="6657" h="2251" extrusionOk="0">
                  <a:moveTo>
                    <a:pt x="6466" y="0"/>
                  </a:moveTo>
                  <a:cubicBezTo>
                    <a:pt x="6395" y="322"/>
                    <a:pt x="6133" y="584"/>
                    <a:pt x="5787" y="643"/>
                  </a:cubicBezTo>
                  <a:lnTo>
                    <a:pt x="1" y="1632"/>
                  </a:lnTo>
                  <a:lnTo>
                    <a:pt x="96" y="2251"/>
                  </a:lnTo>
                  <a:lnTo>
                    <a:pt x="5895" y="1262"/>
                  </a:lnTo>
                  <a:cubicBezTo>
                    <a:pt x="6347" y="1179"/>
                    <a:pt x="6657" y="750"/>
                    <a:pt x="6573" y="298"/>
                  </a:cubicBezTo>
                  <a:cubicBezTo>
                    <a:pt x="6561" y="191"/>
                    <a:pt x="6514"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flipH="1">
              <a:off x="7086796" y="3885389"/>
              <a:ext cx="169071" cy="93747"/>
            </a:xfrm>
            <a:custGeom>
              <a:avLst/>
              <a:gdLst/>
              <a:ahLst/>
              <a:cxnLst/>
              <a:rect l="l" t="t" r="r" b="b"/>
              <a:pathLst>
                <a:path w="7883" h="4371" extrusionOk="0">
                  <a:moveTo>
                    <a:pt x="7358" y="1"/>
                  </a:moveTo>
                  <a:lnTo>
                    <a:pt x="0" y="1251"/>
                  </a:lnTo>
                  <a:lnTo>
                    <a:pt x="536" y="4370"/>
                  </a:lnTo>
                  <a:lnTo>
                    <a:pt x="7882" y="3120"/>
                  </a:lnTo>
                  <a:lnTo>
                    <a:pt x="7358"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flipH="1">
              <a:off x="7098034" y="3931265"/>
              <a:ext cx="175462" cy="103334"/>
            </a:xfrm>
            <a:custGeom>
              <a:avLst/>
              <a:gdLst/>
              <a:ahLst/>
              <a:cxnLst/>
              <a:rect l="l" t="t" r="r" b="b"/>
              <a:pathLst>
                <a:path w="8181" h="4818" extrusionOk="0">
                  <a:moveTo>
                    <a:pt x="6337" y="0"/>
                  </a:moveTo>
                  <a:cubicBezTo>
                    <a:pt x="6258" y="0"/>
                    <a:pt x="6177" y="6"/>
                    <a:pt x="6097" y="17"/>
                  </a:cubicBezTo>
                  <a:lnTo>
                    <a:pt x="1168" y="1088"/>
                  </a:lnTo>
                  <a:cubicBezTo>
                    <a:pt x="465" y="1374"/>
                    <a:pt x="1" y="1886"/>
                    <a:pt x="132" y="2839"/>
                  </a:cubicBezTo>
                  <a:lnTo>
                    <a:pt x="215" y="3208"/>
                  </a:lnTo>
                  <a:cubicBezTo>
                    <a:pt x="336" y="4079"/>
                    <a:pt x="162" y="4817"/>
                    <a:pt x="883" y="4817"/>
                  </a:cubicBezTo>
                  <a:cubicBezTo>
                    <a:pt x="940" y="4817"/>
                    <a:pt x="1003" y="4813"/>
                    <a:pt x="1072" y="4803"/>
                  </a:cubicBezTo>
                  <a:lnTo>
                    <a:pt x="6585" y="3422"/>
                  </a:lnTo>
                  <a:cubicBezTo>
                    <a:pt x="7526" y="3291"/>
                    <a:pt x="8180" y="2422"/>
                    <a:pt x="8049" y="1481"/>
                  </a:cubicBezTo>
                  <a:cubicBezTo>
                    <a:pt x="7930" y="621"/>
                    <a:pt x="7183" y="0"/>
                    <a:pt x="6337"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flipH="1">
              <a:off x="6971880" y="4084486"/>
              <a:ext cx="179537" cy="94691"/>
            </a:xfrm>
            <a:custGeom>
              <a:avLst/>
              <a:gdLst/>
              <a:ahLst/>
              <a:cxnLst/>
              <a:rect l="l" t="t" r="r" b="b"/>
              <a:pathLst>
                <a:path w="8371" h="4415" extrusionOk="0">
                  <a:moveTo>
                    <a:pt x="6227" y="1"/>
                  </a:moveTo>
                  <a:cubicBezTo>
                    <a:pt x="6184" y="1"/>
                    <a:pt x="6140" y="2"/>
                    <a:pt x="6096" y="5"/>
                  </a:cubicBezTo>
                  <a:lnTo>
                    <a:pt x="2024" y="255"/>
                  </a:lnTo>
                  <a:cubicBezTo>
                    <a:pt x="869" y="326"/>
                    <a:pt x="0" y="1314"/>
                    <a:pt x="71" y="2469"/>
                  </a:cubicBezTo>
                  <a:cubicBezTo>
                    <a:pt x="140" y="3568"/>
                    <a:pt x="1056" y="4414"/>
                    <a:pt x="2143" y="4414"/>
                  </a:cubicBezTo>
                  <a:cubicBezTo>
                    <a:pt x="2186" y="4414"/>
                    <a:pt x="2230" y="4413"/>
                    <a:pt x="2274" y="4410"/>
                  </a:cubicBezTo>
                  <a:lnTo>
                    <a:pt x="6346" y="4160"/>
                  </a:lnTo>
                  <a:cubicBezTo>
                    <a:pt x="7501" y="4089"/>
                    <a:pt x="8370" y="3100"/>
                    <a:pt x="8299" y="1957"/>
                  </a:cubicBezTo>
                  <a:cubicBezTo>
                    <a:pt x="8230" y="847"/>
                    <a:pt x="7314" y="1"/>
                    <a:pt x="6227"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flipH="1">
              <a:off x="6996909" y="3996637"/>
              <a:ext cx="179537" cy="94691"/>
            </a:xfrm>
            <a:custGeom>
              <a:avLst/>
              <a:gdLst/>
              <a:ahLst/>
              <a:cxnLst/>
              <a:rect l="l" t="t" r="r" b="b"/>
              <a:pathLst>
                <a:path w="8371" h="4415" extrusionOk="0">
                  <a:moveTo>
                    <a:pt x="6228" y="1"/>
                  </a:moveTo>
                  <a:cubicBezTo>
                    <a:pt x="6184" y="1"/>
                    <a:pt x="6140" y="2"/>
                    <a:pt x="6096" y="5"/>
                  </a:cubicBezTo>
                  <a:lnTo>
                    <a:pt x="2024" y="255"/>
                  </a:lnTo>
                  <a:cubicBezTo>
                    <a:pt x="881" y="326"/>
                    <a:pt x="0" y="1315"/>
                    <a:pt x="72" y="2458"/>
                  </a:cubicBezTo>
                  <a:cubicBezTo>
                    <a:pt x="140" y="3568"/>
                    <a:pt x="1057" y="4414"/>
                    <a:pt x="2154" y="4414"/>
                  </a:cubicBezTo>
                  <a:cubicBezTo>
                    <a:pt x="2198" y="4414"/>
                    <a:pt x="2242" y="4413"/>
                    <a:pt x="2286" y="4410"/>
                  </a:cubicBezTo>
                  <a:lnTo>
                    <a:pt x="6358" y="4160"/>
                  </a:lnTo>
                  <a:cubicBezTo>
                    <a:pt x="7501" y="4089"/>
                    <a:pt x="8370" y="3101"/>
                    <a:pt x="8299" y="1946"/>
                  </a:cubicBezTo>
                  <a:cubicBezTo>
                    <a:pt x="8230" y="847"/>
                    <a:pt x="7314" y="1"/>
                    <a:pt x="6228"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flipH="1">
              <a:off x="6977499" y="4175895"/>
              <a:ext cx="159119" cy="83946"/>
            </a:xfrm>
            <a:custGeom>
              <a:avLst/>
              <a:gdLst/>
              <a:ahLst/>
              <a:cxnLst/>
              <a:rect l="l" t="t" r="r" b="b"/>
              <a:pathLst>
                <a:path w="7419" h="3914" extrusionOk="0">
                  <a:moveTo>
                    <a:pt x="5536" y="1"/>
                  </a:moveTo>
                  <a:cubicBezTo>
                    <a:pt x="5493" y="1"/>
                    <a:pt x="5449" y="2"/>
                    <a:pt x="5406" y="5"/>
                  </a:cubicBezTo>
                  <a:lnTo>
                    <a:pt x="1798" y="219"/>
                  </a:lnTo>
                  <a:cubicBezTo>
                    <a:pt x="775" y="291"/>
                    <a:pt x="1" y="1160"/>
                    <a:pt x="60" y="2184"/>
                  </a:cubicBezTo>
                  <a:cubicBezTo>
                    <a:pt x="129" y="3159"/>
                    <a:pt x="939" y="3914"/>
                    <a:pt x="1914" y="3914"/>
                  </a:cubicBezTo>
                  <a:cubicBezTo>
                    <a:pt x="1951" y="3914"/>
                    <a:pt x="1988" y="3913"/>
                    <a:pt x="2025" y="3910"/>
                  </a:cubicBezTo>
                  <a:lnTo>
                    <a:pt x="5632" y="3684"/>
                  </a:lnTo>
                  <a:cubicBezTo>
                    <a:pt x="6644" y="3625"/>
                    <a:pt x="7418" y="2744"/>
                    <a:pt x="7359" y="1732"/>
                  </a:cubicBezTo>
                  <a:cubicBezTo>
                    <a:pt x="7302" y="752"/>
                    <a:pt x="6492" y="1"/>
                    <a:pt x="5536"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flipH="1">
              <a:off x="6996137" y="4259948"/>
              <a:ext cx="139966" cy="73951"/>
            </a:xfrm>
            <a:custGeom>
              <a:avLst/>
              <a:gdLst/>
              <a:ahLst/>
              <a:cxnLst/>
              <a:rect l="l" t="t" r="r" b="b"/>
              <a:pathLst>
                <a:path w="6526" h="3448" extrusionOk="0">
                  <a:moveTo>
                    <a:pt x="4839" y="1"/>
                  </a:moveTo>
                  <a:cubicBezTo>
                    <a:pt x="4810" y="1"/>
                    <a:pt x="4781" y="2"/>
                    <a:pt x="4751" y="3"/>
                  </a:cubicBezTo>
                  <a:lnTo>
                    <a:pt x="1572" y="206"/>
                  </a:lnTo>
                  <a:cubicBezTo>
                    <a:pt x="679" y="253"/>
                    <a:pt x="0" y="1027"/>
                    <a:pt x="48" y="1932"/>
                  </a:cubicBezTo>
                  <a:cubicBezTo>
                    <a:pt x="105" y="2788"/>
                    <a:pt x="819" y="3448"/>
                    <a:pt x="1665" y="3448"/>
                  </a:cubicBezTo>
                  <a:cubicBezTo>
                    <a:pt x="1702" y="3448"/>
                    <a:pt x="1738" y="3447"/>
                    <a:pt x="1774" y="3444"/>
                  </a:cubicBezTo>
                  <a:lnTo>
                    <a:pt x="4953" y="3254"/>
                  </a:lnTo>
                  <a:cubicBezTo>
                    <a:pt x="5846" y="3194"/>
                    <a:pt x="6525" y="2420"/>
                    <a:pt x="6477" y="1527"/>
                  </a:cubicBezTo>
                  <a:cubicBezTo>
                    <a:pt x="6420" y="664"/>
                    <a:pt x="5695" y="1"/>
                    <a:pt x="4839"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flipH="1">
              <a:off x="7704012" y="3101697"/>
              <a:ext cx="272984" cy="399224"/>
            </a:xfrm>
            <a:custGeom>
              <a:avLst/>
              <a:gdLst/>
              <a:ahLst/>
              <a:cxnLst/>
              <a:rect l="l" t="t" r="r" b="b"/>
              <a:pathLst>
                <a:path w="12728" h="18614" extrusionOk="0">
                  <a:moveTo>
                    <a:pt x="9585" y="1"/>
                  </a:moveTo>
                  <a:cubicBezTo>
                    <a:pt x="7025" y="96"/>
                    <a:pt x="3822" y="2989"/>
                    <a:pt x="2739" y="4799"/>
                  </a:cubicBezTo>
                  <a:cubicBezTo>
                    <a:pt x="1643" y="6609"/>
                    <a:pt x="0" y="6775"/>
                    <a:pt x="0" y="6775"/>
                  </a:cubicBezTo>
                  <a:lnTo>
                    <a:pt x="1738" y="17027"/>
                  </a:lnTo>
                  <a:lnTo>
                    <a:pt x="2500" y="16896"/>
                  </a:lnTo>
                  <a:cubicBezTo>
                    <a:pt x="5165" y="18349"/>
                    <a:pt x="8575" y="18614"/>
                    <a:pt x="10706" y="18614"/>
                  </a:cubicBezTo>
                  <a:cubicBezTo>
                    <a:pt x="11927" y="18614"/>
                    <a:pt x="12728" y="18527"/>
                    <a:pt x="12728" y="18527"/>
                  </a:cubicBezTo>
                  <a:lnTo>
                    <a:pt x="9585" y="1"/>
                  </a:ln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flipH="1">
              <a:off x="7934594" y="3219422"/>
              <a:ext cx="81222" cy="282699"/>
            </a:xfrm>
            <a:custGeom>
              <a:avLst/>
              <a:gdLst/>
              <a:ahLst/>
              <a:cxnLst/>
              <a:rect l="l" t="t" r="r" b="b"/>
              <a:pathLst>
                <a:path w="3787" h="13181" extrusionOk="0">
                  <a:moveTo>
                    <a:pt x="1584" y="0"/>
                  </a:moveTo>
                  <a:lnTo>
                    <a:pt x="0" y="274"/>
                  </a:lnTo>
                  <a:lnTo>
                    <a:pt x="2191" y="13181"/>
                  </a:lnTo>
                  <a:lnTo>
                    <a:pt x="3787" y="12907"/>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flipH="1">
              <a:off x="7963956" y="3197718"/>
              <a:ext cx="1180041" cy="548520"/>
            </a:xfrm>
            <a:custGeom>
              <a:avLst/>
              <a:gdLst/>
              <a:ahLst/>
              <a:cxnLst/>
              <a:rect l="l" t="t" r="r" b="b"/>
              <a:pathLst>
                <a:path w="55020" h="25575" extrusionOk="0">
                  <a:moveTo>
                    <a:pt x="52388" y="0"/>
                  </a:moveTo>
                  <a:lnTo>
                    <a:pt x="1" y="9632"/>
                  </a:lnTo>
                  <a:lnTo>
                    <a:pt x="1" y="25575"/>
                  </a:lnTo>
                  <a:lnTo>
                    <a:pt x="55019" y="15455"/>
                  </a:lnTo>
                  <a:lnTo>
                    <a:pt x="52388"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flipH="1">
              <a:off x="7997671" y="3470187"/>
              <a:ext cx="42144" cy="42144"/>
            </a:xfrm>
            <a:custGeom>
              <a:avLst/>
              <a:gdLst/>
              <a:ahLst/>
              <a:cxnLst/>
              <a:rect l="l" t="t" r="r" b="b"/>
              <a:pathLst>
                <a:path w="1965" h="1965" extrusionOk="0">
                  <a:moveTo>
                    <a:pt x="977" y="0"/>
                  </a:moveTo>
                  <a:cubicBezTo>
                    <a:pt x="441" y="0"/>
                    <a:pt x="0" y="441"/>
                    <a:pt x="0" y="977"/>
                  </a:cubicBezTo>
                  <a:cubicBezTo>
                    <a:pt x="0" y="1524"/>
                    <a:pt x="441" y="1965"/>
                    <a:pt x="977" y="1965"/>
                  </a:cubicBezTo>
                  <a:cubicBezTo>
                    <a:pt x="1524" y="1965"/>
                    <a:pt x="1965" y="1524"/>
                    <a:pt x="1965" y="977"/>
                  </a:cubicBezTo>
                  <a:cubicBezTo>
                    <a:pt x="1965" y="441"/>
                    <a:pt x="1524" y="0"/>
                    <a:pt x="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flipH="1">
              <a:off x="7578372" y="3055821"/>
              <a:ext cx="231118" cy="484520"/>
            </a:xfrm>
            <a:custGeom>
              <a:avLst/>
              <a:gdLst/>
              <a:ahLst/>
              <a:cxnLst/>
              <a:rect l="l" t="t" r="r" b="b"/>
              <a:pathLst>
                <a:path w="10776" h="22591" extrusionOk="0">
                  <a:moveTo>
                    <a:pt x="5416" y="1"/>
                  </a:moveTo>
                  <a:cubicBezTo>
                    <a:pt x="5295" y="1"/>
                    <a:pt x="5172" y="11"/>
                    <a:pt x="5049" y="32"/>
                  </a:cubicBezTo>
                  <a:lnTo>
                    <a:pt x="1989" y="556"/>
                  </a:lnTo>
                  <a:cubicBezTo>
                    <a:pt x="798" y="758"/>
                    <a:pt x="1" y="1890"/>
                    <a:pt x="203" y="3068"/>
                  </a:cubicBezTo>
                  <a:lnTo>
                    <a:pt x="3215" y="20773"/>
                  </a:lnTo>
                  <a:cubicBezTo>
                    <a:pt x="3397" y="21839"/>
                    <a:pt x="4323" y="22590"/>
                    <a:pt x="5361" y="22590"/>
                  </a:cubicBezTo>
                  <a:cubicBezTo>
                    <a:pt x="5482" y="22590"/>
                    <a:pt x="5604" y="22580"/>
                    <a:pt x="5728" y="22559"/>
                  </a:cubicBezTo>
                  <a:lnTo>
                    <a:pt x="8787" y="22035"/>
                  </a:lnTo>
                  <a:cubicBezTo>
                    <a:pt x="9978" y="21833"/>
                    <a:pt x="10776" y="20701"/>
                    <a:pt x="10573" y="19523"/>
                  </a:cubicBezTo>
                  <a:lnTo>
                    <a:pt x="7561" y="1818"/>
                  </a:lnTo>
                  <a:cubicBezTo>
                    <a:pt x="7380" y="752"/>
                    <a:pt x="6454" y="1"/>
                    <a:pt x="5416"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flipH="1">
              <a:off x="7753041" y="2774323"/>
              <a:ext cx="259450" cy="259214"/>
            </a:xfrm>
            <a:custGeom>
              <a:avLst/>
              <a:gdLst/>
              <a:ahLst/>
              <a:cxnLst/>
              <a:rect l="l" t="t" r="r" b="b"/>
              <a:pathLst>
                <a:path w="12097" h="12086" extrusionOk="0">
                  <a:moveTo>
                    <a:pt x="6049" y="1"/>
                  </a:moveTo>
                  <a:cubicBezTo>
                    <a:pt x="2715" y="1"/>
                    <a:pt x="0" y="2704"/>
                    <a:pt x="0" y="6049"/>
                  </a:cubicBezTo>
                  <a:cubicBezTo>
                    <a:pt x="0" y="9383"/>
                    <a:pt x="2715" y="12086"/>
                    <a:pt x="6049" y="12086"/>
                  </a:cubicBezTo>
                  <a:cubicBezTo>
                    <a:pt x="9394" y="12086"/>
                    <a:pt x="12097" y="9383"/>
                    <a:pt x="12097" y="6049"/>
                  </a:cubicBezTo>
                  <a:cubicBezTo>
                    <a:pt x="12097" y="2704"/>
                    <a:pt x="9394" y="1"/>
                    <a:pt x="6049" y="1"/>
                  </a:cubicBezTo>
                  <a:close/>
                </a:path>
              </a:pathLst>
            </a:custGeom>
            <a:solidFill>
              <a:srgbClr val="F999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flipH="1">
              <a:off x="6995386" y="2366198"/>
              <a:ext cx="213488" cy="809900"/>
            </a:xfrm>
            <a:custGeom>
              <a:avLst/>
              <a:gdLst/>
              <a:ahLst/>
              <a:cxnLst/>
              <a:rect l="l" t="t" r="r" b="b"/>
              <a:pathLst>
                <a:path w="9954" h="37762" extrusionOk="0">
                  <a:moveTo>
                    <a:pt x="2100" y="0"/>
                  </a:moveTo>
                  <a:cubicBezTo>
                    <a:pt x="1992" y="0"/>
                    <a:pt x="1884" y="9"/>
                    <a:pt x="1774" y="27"/>
                  </a:cubicBezTo>
                  <a:cubicBezTo>
                    <a:pt x="715" y="206"/>
                    <a:pt x="0" y="1218"/>
                    <a:pt x="179" y="2278"/>
                  </a:cubicBezTo>
                  <a:lnTo>
                    <a:pt x="5941" y="36139"/>
                  </a:lnTo>
                  <a:cubicBezTo>
                    <a:pt x="6102" y="37089"/>
                    <a:pt x="6932" y="37762"/>
                    <a:pt x="7866" y="37762"/>
                  </a:cubicBezTo>
                  <a:cubicBezTo>
                    <a:pt x="7973" y="37762"/>
                    <a:pt x="8082" y="37753"/>
                    <a:pt x="8192" y="37735"/>
                  </a:cubicBezTo>
                  <a:cubicBezTo>
                    <a:pt x="9239" y="37556"/>
                    <a:pt x="9954" y="36544"/>
                    <a:pt x="9775" y="35484"/>
                  </a:cubicBezTo>
                  <a:lnTo>
                    <a:pt x="4013" y="1623"/>
                  </a:lnTo>
                  <a:cubicBezTo>
                    <a:pt x="3852" y="673"/>
                    <a:pt x="3032" y="0"/>
                    <a:pt x="2100" y="0"/>
                  </a:cubicBezTo>
                  <a:close/>
                </a:path>
              </a:pathLst>
            </a:custGeom>
            <a:solidFill>
              <a:srgbClr val="F99900"/>
            </a:solidFill>
            <a:ln w="9525" cap="flat" cmpd="sng">
              <a:solidFill>
                <a:srgbClr val="F9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flipH="1">
              <a:off x="7620495" y="2699857"/>
              <a:ext cx="287825" cy="367803"/>
            </a:xfrm>
            <a:custGeom>
              <a:avLst/>
              <a:gdLst/>
              <a:ahLst/>
              <a:cxnLst/>
              <a:rect l="l" t="t" r="r" b="b"/>
              <a:pathLst>
                <a:path w="13420" h="17149" extrusionOk="0">
                  <a:moveTo>
                    <a:pt x="9095" y="1"/>
                  </a:moveTo>
                  <a:cubicBezTo>
                    <a:pt x="8974" y="1"/>
                    <a:pt x="8851" y="11"/>
                    <a:pt x="8728" y="32"/>
                  </a:cubicBezTo>
                  <a:lnTo>
                    <a:pt x="1977" y="1187"/>
                  </a:lnTo>
                  <a:cubicBezTo>
                    <a:pt x="799" y="1389"/>
                    <a:pt x="1" y="2508"/>
                    <a:pt x="203" y="3687"/>
                  </a:cubicBezTo>
                  <a:lnTo>
                    <a:pt x="2180" y="15343"/>
                  </a:lnTo>
                  <a:cubicBezTo>
                    <a:pt x="2361" y="16399"/>
                    <a:pt x="3287" y="17149"/>
                    <a:pt x="4325" y="17149"/>
                  </a:cubicBezTo>
                  <a:cubicBezTo>
                    <a:pt x="4446" y="17149"/>
                    <a:pt x="4569" y="17139"/>
                    <a:pt x="4692" y="17117"/>
                  </a:cubicBezTo>
                  <a:lnTo>
                    <a:pt x="11443" y="15974"/>
                  </a:lnTo>
                  <a:cubicBezTo>
                    <a:pt x="12622" y="15772"/>
                    <a:pt x="13419" y="14653"/>
                    <a:pt x="13217" y="13462"/>
                  </a:cubicBezTo>
                  <a:lnTo>
                    <a:pt x="11240" y="1818"/>
                  </a:lnTo>
                  <a:cubicBezTo>
                    <a:pt x="11059" y="752"/>
                    <a:pt x="10133" y="1"/>
                    <a:pt x="9095"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flipH="1">
              <a:off x="7081434" y="2415034"/>
              <a:ext cx="585817" cy="726277"/>
            </a:xfrm>
            <a:custGeom>
              <a:avLst/>
              <a:gdLst/>
              <a:ahLst/>
              <a:cxnLst/>
              <a:rect l="l" t="t" r="r" b="b"/>
              <a:pathLst>
                <a:path w="27314" h="33863" extrusionOk="0">
                  <a:moveTo>
                    <a:pt x="21551" y="1"/>
                  </a:moveTo>
                  <a:cubicBezTo>
                    <a:pt x="13383" y="11514"/>
                    <a:pt x="0" y="15098"/>
                    <a:pt x="0" y="15098"/>
                  </a:cubicBezTo>
                  <a:lnTo>
                    <a:pt x="989" y="20920"/>
                  </a:lnTo>
                  <a:lnTo>
                    <a:pt x="1977" y="26742"/>
                  </a:lnTo>
                  <a:cubicBezTo>
                    <a:pt x="1977" y="26742"/>
                    <a:pt x="2553" y="26698"/>
                    <a:pt x="3568" y="26698"/>
                  </a:cubicBezTo>
                  <a:cubicBezTo>
                    <a:pt x="7525" y="26698"/>
                    <a:pt x="18151" y="27362"/>
                    <a:pt x="27313" y="33862"/>
                  </a:cubicBezTo>
                  <a:lnTo>
                    <a:pt x="24432" y="16931"/>
                  </a:lnTo>
                  <a:lnTo>
                    <a:pt x="21551" y="1"/>
                  </a:lnTo>
                  <a:close/>
                </a:path>
              </a:pathLst>
            </a:custGeom>
            <a:solidFill>
              <a:srgbClr val="F999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flipH="1">
              <a:off x="7723400" y="2966106"/>
              <a:ext cx="142776" cy="48021"/>
            </a:xfrm>
            <a:custGeom>
              <a:avLst/>
              <a:gdLst/>
              <a:ahLst/>
              <a:cxnLst/>
              <a:rect l="l" t="t" r="r" b="b"/>
              <a:pathLst>
                <a:path w="6657" h="2239" extrusionOk="0">
                  <a:moveTo>
                    <a:pt x="6466" y="0"/>
                  </a:moveTo>
                  <a:cubicBezTo>
                    <a:pt x="6394" y="322"/>
                    <a:pt x="6132" y="584"/>
                    <a:pt x="5787" y="643"/>
                  </a:cubicBezTo>
                  <a:lnTo>
                    <a:pt x="0" y="1632"/>
                  </a:lnTo>
                  <a:lnTo>
                    <a:pt x="108" y="2239"/>
                  </a:lnTo>
                  <a:lnTo>
                    <a:pt x="5894" y="1251"/>
                  </a:lnTo>
                  <a:cubicBezTo>
                    <a:pt x="6346" y="1179"/>
                    <a:pt x="6656" y="751"/>
                    <a:pt x="6573" y="298"/>
                  </a:cubicBezTo>
                  <a:cubicBezTo>
                    <a:pt x="6561" y="191"/>
                    <a:pt x="6513"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flipH="1">
              <a:off x="7740001" y="2873925"/>
              <a:ext cx="142776" cy="48021"/>
            </a:xfrm>
            <a:custGeom>
              <a:avLst/>
              <a:gdLst/>
              <a:ahLst/>
              <a:cxnLst/>
              <a:rect l="l" t="t" r="r" b="b"/>
              <a:pathLst>
                <a:path w="6657" h="2239" extrusionOk="0">
                  <a:moveTo>
                    <a:pt x="6466" y="0"/>
                  </a:moveTo>
                  <a:cubicBezTo>
                    <a:pt x="6394" y="322"/>
                    <a:pt x="6144" y="584"/>
                    <a:pt x="5799" y="643"/>
                  </a:cubicBezTo>
                  <a:lnTo>
                    <a:pt x="1" y="1631"/>
                  </a:lnTo>
                  <a:lnTo>
                    <a:pt x="108" y="2239"/>
                  </a:lnTo>
                  <a:lnTo>
                    <a:pt x="5894" y="1262"/>
                  </a:lnTo>
                  <a:cubicBezTo>
                    <a:pt x="6347" y="1179"/>
                    <a:pt x="6656" y="750"/>
                    <a:pt x="6573"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flipH="1">
              <a:off x="7755078" y="2780714"/>
              <a:ext cx="142755" cy="48278"/>
            </a:xfrm>
            <a:custGeom>
              <a:avLst/>
              <a:gdLst/>
              <a:ahLst/>
              <a:cxnLst/>
              <a:rect l="l" t="t" r="r" b="b"/>
              <a:pathLst>
                <a:path w="6656" h="2251" extrusionOk="0">
                  <a:moveTo>
                    <a:pt x="6465" y="0"/>
                  </a:moveTo>
                  <a:cubicBezTo>
                    <a:pt x="6394" y="322"/>
                    <a:pt x="6144" y="584"/>
                    <a:pt x="5798" y="643"/>
                  </a:cubicBezTo>
                  <a:lnTo>
                    <a:pt x="0" y="1632"/>
                  </a:lnTo>
                  <a:lnTo>
                    <a:pt x="107" y="2251"/>
                  </a:lnTo>
                  <a:lnTo>
                    <a:pt x="5906" y="1263"/>
                  </a:lnTo>
                  <a:cubicBezTo>
                    <a:pt x="6358" y="1179"/>
                    <a:pt x="6656" y="751"/>
                    <a:pt x="6584" y="298"/>
                  </a:cubicBezTo>
                  <a:cubicBezTo>
                    <a:pt x="6560" y="191"/>
                    <a:pt x="6525" y="96"/>
                    <a:pt x="6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flipH="1">
              <a:off x="7645267" y="3040915"/>
              <a:ext cx="169071" cy="93747"/>
            </a:xfrm>
            <a:custGeom>
              <a:avLst/>
              <a:gdLst/>
              <a:ahLst/>
              <a:cxnLst/>
              <a:rect l="l" t="t" r="r" b="b"/>
              <a:pathLst>
                <a:path w="7883" h="4371" extrusionOk="0">
                  <a:moveTo>
                    <a:pt x="7347" y="1"/>
                  </a:moveTo>
                  <a:lnTo>
                    <a:pt x="0" y="1251"/>
                  </a:lnTo>
                  <a:lnTo>
                    <a:pt x="524" y="4371"/>
                  </a:lnTo>
                  <a:lnTo>
                    <a:pt x="7882" y="3120"/>
                  </a:lnTo>
                  <a:lnTo>
                    <a:pt x="734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flipH="1">
              <a:off x="7656506" y="3086791"/>
              <a:ext cx="175462" cy="103334"/>
            </a:xfrm>
            <a:custGeom>
              <a:avLst/>
              <a:gdLst/>
              <a:ahLst/>
              <a:cxnLst/>
              <a:rect l="l" t="t" r="r" b="b"/>
              <a:pathLst>
                <a:path w="8181" h="4818" extrusionOk="0">
                  <a:moveTo>
                    <a:pt x="6337" y="0"/>
                  </a:moveTo>
                  <a:cubicBezTo>
                    <a:pt x="6258" y="0"/>
                    <a:pt x="6177" y="6"/>
                    <a:pt x="6097" y="17"/>
                  </a:cubicBezTo>
                  <a:lnTo>
                    <a:pt x="1168" y="1089"/>
                  </a:lnTo>
                  <a:cubicBezTo>
                    <a:pt x="465" y="1374"/>
                    <a:pt x="1" y="1886"/>
                    <a:pt x="132" y="2827"/>
                  </a:cubicBezTo>
                  <a:lnTo>
                    <a:pt x="215" y="3208"/>
                  </a:lnTo>
                  <a:cubicBezTo>
                    <a:pt x="337" y="4079"/>
                    <a:pt x="162" y="4818"/>
                    <a:pt x="883" y="4818"/>
                  </a:cubicBezTo>
                  <a:cubicBezTo>
                    <a:pt x="940" y="4818"/>
                    <a:pt x="1003" y="4813"/>
                    <a:pt x="1072" y="4803"/>
                  </a:cubicBezTo>
                  <a:lnTo>
                    <a:pt x="6585" y="3422"/>
                  </a:lnTo>
                  <a:cubicBezTo>
                    <a:pt x="7526" y="3291"/>
                    <a:pt x="8180" y="2422"/>
                    <a:pt x="8038" y="1481"/>
                  </a:cubicBezTo>
                  <a:cubicBezTo>
                    <a:pt x="7918" y="621"/>
                    <a:pt x="7181" y="0"/>
                    <a:pt x="6337"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flipH="1">
              <a:off x="7530351" y="3240012"/>
              <a:ext cx="179537" cy="94691"/>
            </a:xfrm>
            <a:custGeom>
              <a:avLst/>
              <a:gdLst/>
              <a:ahLst/>
              <a:cxnLst/>
              <a:rect l="l" t="t" r="r" b="b"/>
              <a:pathLst>
                <a:path w="8371" h="4415" extrusionOk="0">
                  <a:moveTo>
                    <a:pt x="6217" y="1"/>
                  </a:moveTo>
                  <a:cubicBezTo>
                    <a:pt x="6173" y="1"/>
                    <a:pt x="6129" y="2"/>
                    <a:pt x="6084" y="5"/>
                  </a:cubicBezTo>
                  <a:lnTo>
                    <a:pt x="2012" y="255"/>
                  </a:lnTo>
                  <a:cubicBezTo>
                    <a:pt x="869" y="326"/>
                    <a:pt x="0" y="1314"/>
                    <a:pt x="72" y="2469"/>
                  </a:cubicBezTo>
                  <a:cubicBezTo>
                    <a:pt x="140" y="3568"/>
                    <a:pt x="1056" y="4414"/>
                    <a:pt x="2143" y="4414"/>
                  </a:cubicBezTo>
                  <a:cubicBezTo>
                    <a:pt x="2186" y="4414"/>
                    <a:pt x="2230" y="4413"/>
                    <a:pt x="2274" y="4410"/>
                  </a:cubicBezTo>
                  <a:lnTo>
                    <a:pt x="6346" y="4160"/>
                  </a:lnTo>
                  <a:cubicBezTo>
                    <a:pt x="7489" y="4089"/>
                    <a:pt x="8370" y="3100"/>
                    <a:pt x="8299" y="1957"/>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flipH="1">
              <a:off x="7555381" y="3152163"/>
              <a:ext cx="179537" cy="94691"/>
            </a:xfrm>
            <a:custGeom>
              <a:avLst/>
              <a:gdLst/>
              <a:ahLst/>
              <a:cxnLst/>
              <a:rect l="l" t="t" r="r" b="b"/>
              <a:pathLst>
                <a:path w="8371" h="4415" extrusionOk="0">
                  <a:moveTo>
                    <a:pt x="6217" y="1"/>
                  </a:moveTo>
                  <a:cubicBezTo>
                    <a:pt x="6173" y="1"/>
                    <a:pt x="6129" y="2"/>
                    <a:pt x="6084" y="5"/>
                  </a:cubicBezTo>
                  <a:lnTo>
                    <a:pt x="2024" y="255"/>
                  </a:lnTo>
                  <a:cubicBezTo>
                    <a:pt x="869" y="327"/>
                    <a:pt x="0" y="1315"/>
                    <a:pt x="72" y="2458"/>
                  </a:cubicBezTo>
                  <a:cubicBezTo>
                    <a:pt x="140" y="3568"/>
                    <a:pt x="1057" y="4414"/>
                    <a:pt x="2143" y="4414"/>
                  </a:cubicBezTo>
                  <a:cubicBezTo>
                    <a:pt x="2187" y="4414"/>
                    <a:pt x="2230" y="4413"/>
                    <a:pt x="2274" y="4410"/>
                  </a:cubicBezTo>
                  <a:lnTo>
                    <a:pt x="6346" y="4160"/>
                  </a:lnTo>
                  <a:cubicBezTo>
                    <a:pt x="7489" y="4089"/>
                    <a:pt x="8370" y="3101"/>
                    <a:pt x="8299" y="1946"/>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flipH="1">
              <a:off x="7535971" y="3331421"/>
              <a:ext cx="159119" cy="83946"/>
            </a:xfrm>
            <a:custGeom>
              <a:avLst/>
              <a:gdLst/>
              <a:ahLst/>
              <a:cxnLst/>
              <a:rect l="l" t="t" r="r" b="b"/>
              <a:pathLst>
                <a:path w="7419" h="3914" extrusionOk="0">
                  <a:moveTo>
                    <a:pt x="5525" y="1"/>
                  </a:moveTo>
                  <a:cubicBezTo>
                    <a:pt x="5482" y="1"/>
                    <a:pt x="5438" y="2"/>
                    <a:pt x="5394" y="5"/>
                  </a:cubicBezTo>
                  <a:lnTo>
                    <a:pt x="1787" y="220"/>
                  </a:lnTo>
                  <a:cubicBezTo>
                    <a:pt x="775" y="291"/>
                    <a:pt x="1" y="1160"/>
                    <a:pt x="60" y="2184"/>
                  </a:cubicBezTo>
                  <a:cubicBezTo>
                    <a:pt x="118" y="3159"/>
                    <a:pt x="938" y="3914"/>
                    <a:pt x="1903" y="3914"/>
                  </a:cubicBezTo>
                  <a:cubicBezTo>
                    <a:pt x="1940" y="3914"/>
                    <a:pt x="1976" y="3913"/>
                    <a:pt x="2013" y="3910"/>
                  </a:cubicBezTo>
                  <a:lnTo>
                    <a:pt x="5620" y="3684"/>
                  </a:lnTo>
                  <a:cubicBezTo>
                    <a:pt x="6644" y="3625"/>
                    <a:pt x="7418" y="2744"/>
                    <a:pt x="7347" y="1732"/>
                  </a:cubicBezTo>
                  <a:cubicBezTo>
                    <a:pt x="7290" y="752"/>
                    <a:pt x="6491" y="1"/>
                    <a:pt x="5525"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flipH="1">
              <a:off x="7554609" y="3415496"/>
              <a:ext cx="140224" cy="73930"/>
            </a:xfrm>
            <a:custGeom>
              <a:avLst/>
              <a:gdLst/>
              <a:ahLst/>
              <a:cxnLst/>
              <a:rect l="l" t="t" r="r" b="b"/>
              <a:pathLst>
                <a:path w="6538" h="3447" extrusionOk="0">
                  <a:moveTo>
                    <a:pt x="4851" y="0"/>
                  </a:moveTo>
                  <a:cubicBezTo>
                    <a:pt x="4822" y="0"/>
                    <a:pt x="4793" y="1"/>
                    <a:pt x="4763" y="2"/>
                  </a:cubicBezTo>
                  <a:lnTo>
                    <a:pt x="1584" y="205"/>
                  </a:lnTo>
                  <a:cubicBezTo>
                    <a:pt x="679" y="252"/>
                    <a:pt x="1" y="1026"/>
                    <a:pt x="60" y="1931"/>
                  </a:cubicBezTo>
                  <a:cubicBezTo>
                    <a:pt x="117" y="2788"/>
                    <a:pt x="820" y="3447"/>
                    <a:pt x="1676" y="3447"/>
                  </a:cubicBezTo>
                  <a:cubicBezTo>
                    <a:pt x="1713" y="3447"/>
                    <a:pt x="1749" y="3446"/>
                    <a:pt x="1786" y="3443"/>
                  </a:cubicBezTo>
                  <a:lnTo>
                    <a:pt x="4965" y="3253"/>
                  </a:lnTo>
                  <a:cubicBezTo>
                    <a:pt x="5858" y="3193"/>
                    <a:pt x="6537" y="2419"/>
                    <a:pt x="6478" y="1526"/>
                  </a:cubicBezTo>
                  <a:cubicBezTo>
                    <a:pt x="6431" y="663"/>
                    <a:pt x="5707" y="0"/>
                    <a:pt x="4851"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flipH="1">
              <a:off x="8262483" y="2256709"/>
              <a:ext cx="273241" cy="399224"/>
            </a:xfrm>
            <a:custGeom>
              <a:avLst/>
              <a:gdLst/>
              <a:ahLst/>
              <a:cxnLst/>
              <a:rect l="l" t="t" r="r" b="b"/>
              <a:pathLst>
                <a:path w="12740" h="18614" extrusionOk="0">
                  <a:moveTo>
                    <a:pt x="9585" y="1"/>
                  </a:moveTo>
                  <a:cubicBezTo>
                    <a:pt x="7037" y="96"/>
                    <a:pt x="3834" y="2989"/>
                    <a:pt x="2739" y="4799"/>
                  </a:cubicBezTo>
                  <a:cubicBezTo>
                    <a:pt x="1655" y="6609"/>
                    <a:pt x="0" y="6776"/>
                    <a:pt x="0" y="6776"/>
                  </a:cubicBezTo>
                  <a:lnTo>
                    <a:pt x="1750" y="17027"/>
                  </a:lnTo>
                  <a:lnTo>
                    <a:pt x="2512" y="16896"/>
                  </a:lnTo>
                  <a:cubicBezTo>
                    <a:pt x="5177" y="18349"/>
                    <a:pt x="8587" y="18614"/>
                    <a:pt x="10718" y="18614"/>
                  </a:cubicBezTo>
                  <a:cubicBezTo>
                    <a:pt x="11939" y="18614"/>
                    <a:pt x="12740" y="18527"/>
                    <a:pt x="12740" y="18527"/>
                  </a:cubicBezTo>
                  <a:lnTo>
                    <a:pt x="9585"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flipH="1">
              <a:off x="8493323" y="2374434"/>
              <a:ext cx="80964" cy="282442"/>
            </a:xfrm>
            <a:custGeom>
              <a:avLst/>
              <a:gdLst/>
              <a:ahLst/>
              <a:cxnLst/>
              <a:rect l="l" t="t" r="r" b="b"/>
              <a:pathLst>
                <a:path w="3775" h="13169" extrusionOk="0">
                  <a:moveTo>
                    <a:pt x="1584" y="1"/>
                  </a:moveTo>
                  <a:lnTo>
                    <a:pt x="0" y="263"/>
                  </a:lnTo>
                  <a:lnTo>
                    <a:pt x="2191" y="13169"/>
                  </a:lnTo>
                  <a:lnTo>
                    <a:pt x="3775" y="12907"/>
                  </a:lnTo>
                  <a:lnTo>
                    <a:pt x="1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flipH="1">
              <a:off x="8522684" y="2352729"/>
              <a:ext cx="621313" cy="445872"/>
            </a:xfrm>
            <a:custGeom>
              <a:avLst/>
              <a:gdLst/>
              <a:ahLst/>
              <a:cxnLst/>
              <a:rect l="l" t="t" r="r" b="b"/>
              <a:pathLst>
                <a:path w="28969" h="20789" extrusionOk="0">
                  <a:moveTo>
                    <a:pt x="26337" y="1"/>
                  </a:moveTo>
                  <a:lnTo>
                    <a:pt x="60" y="4835"/>
                  </a:lnTo>
                  <a:lnTo>
                    <a:pt x="1" y="20789"/>
                  </a:lnTo>
                  <a:lnTo>
                    <a:pt x="28968" y="15455"/>
                  </a:lnTo>
                  <a:lnTo>
                    <a:pt x="26337" y="1"/>
                  </a:ln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flipH="1">
              <a:off x="8556400" y="2625198"/>
              <a:ext cx="42144" cy="42166"/>
            </a:xfrm>
            <a:custGeom>
              <a:avLst/>
              <a:gdLst/>
              <a:ahLst/>
              <a:cxnLst/>
              <a:rect l="l" t="t" r="r" b="b"/>
              <a:pathLst>
                <a:path w="1965" h="1966" extrusionOk="0">
                  <a:moveTo>
                    <a:pt x="989" y="1"/>
                  </a:moveTo>
                  <a:cubicBezTo>
                    <a:pt x="441" y="1"/>
                    <a:pt x="0" y="441"/>
                    <a:pt x="0" y="977"/>
                  </a:cubicBezTo>
                  <a:cubicBezTo>
                    <a:pt x="0" y="1525"/>
                    <a:pt x="441" y="1965"/>
                    <a:pt x="989" y="1965"/>
                  </a:cubicBezTo>
                  <a:cubicBezTo>
                    <a:pt x="1536" y="1965"/>
                    <a:pt x="1965" y="1525"/>
                    <a:pt x="1965" y="977"/>
                  </a:cubicBezTo>
                  <a:cubicBezTo>
                    <a:pt x="1965" y="441"/>
                    <a:pt x="153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flipH="1">
              <a:off x="8137101" y="2210854"/>
              <a:ext cx="230861" cy="484435"/>
            </a:xfrm>
            <a:custGeom>
              <a:avLst/>
              <a:gdLst/>
              <a:ahLst/>
              <a:cxnLst/>
              <a:rect l="l" t="t" r="r" b="b"/>
              <a:pathLst>
                <a:path w="10764" h="22587" extrusionOk="0">
                  <a:moveTo>
                    <a:pt x="5407" y="0"/>
                  </a:moveTo>
                  <a:cubicBezTo>
                    <a:pt x="5285" y="0"/>
                    <a:pt x="5161" y="10"/>
                    <a:pt x="5037" y="32"/>
                  </a:cubicBezTo>
                  <a:lnTo>
                    <a:pt x="1977" y="555"/>
                  </a:lnTo>
                  <a:cubicBezTo>
                    <a:pt x="798" y="758"/>
                    <a:pt x="1" y="1877"/>
                    <a:pt x="203" y="3068"/>
                  </a:cubicBezTo>
                  <a:lnTo>
                    <a:pt x="3215" y="20772"/>
                  </a:lnTo>
                  <a:cubicBezTo>
                    <a:pt x="3397" y="21843"/>
                    <a:pt x="4321" y="22587"/>
                    <a:pt x="5372" y="22587"/>
                  </a:cubicBezTo>
                  <a:cubicBezTo>
                    <a:pt x="5489" y="22587"/>
                    <a:pt x="5608" y="22577"/>
                    <a:pt x="5728" y="22558"/>
                  </a:cubicBezTo>
                  <a:lnTo>
                    <a:pt x="8787" y="22034"/>
                  </a:lnTo>
                  <a:cubicBezTo>
                    <a:pt x="9966" y="21832"/>
                    <a:pt x="10764" y="20701"/>
                    <a:pt x="10562" y="19522"/>
                  </a:cubicBezTo>
                  <a:lnTo>
                    <a:pt x="7549" y="1817"/>
                  </a:lnTo>
                  <a:cubicBezTo>
                    <a:pt x="7368" y="751"/>
                    <a:pt x="6452" y="0"/>
                    <a:pt x="5407"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flipH="1">
              <a:off x="8311748" y="1929355"/>
              <a:ext cx="259214" cy="259193"/>
            </a:xfrm>
            <a:custGeom>
              <a:avLst/>
              <a:gdLst/>
              <a:ahLst/>
              <a:cxnLst/>
              <a:rect l="l" t="t" r="r" b="b"/>
              <a:pathLst>
                <a:path w="12086" h="12085" extrusionOk="0">
                  <a:moveTo>
                    <a:pt x="6049" y="0"/>
                  </a:moveTo>
                  <a:cubicBezTo>
                    <a:pt x="2703" y="0"/>
                    <a:pt x="0" y="2703"/>
                    <a:pt x="0" y="6048"/>
                  </a:cubicBezTo>
                  <a:cubicBezTo>
                    <a:pt x="0" y="9382"/>
                    <a:pt x="2703" y="12085"/>
                    <a:pt x="6049" y="12085"/>
                  </a:cubicBezTo>
                  <a:cubicBezTo>
                    <a:pt x="9382" y="12085"/>
                    <a:pt x="12085" y="9382"/>
                    <a:pt x="12085" y="6048"/>
                  </a:cubicBezTo>
                  <a:cubicBezTo>
                    <a:pt x="12085" y="2703"/>
                    <a:pt x="9382" y="0"/>
                    <a:pt x="6049" y="0"/>
                  </a:cubicBezTo>
                  <a:close/>
                </a:path>
              </a:pathLst>
            </a:custGeom>
            <a:solidFill>
              <a:srgbClr val="F27775">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flipH="1">
              <a:off x="7553858" y="1521209"/>
              <a:ext cx="213488" cy="809922"/>
            </a:xfrm>
            <a:custGeom>
              <a:avLst/>
              <a:gdLst/>
              <a:ahLst/>
              <a:cxnLst/>
              <a:rect l="l" t="t" r="r" b="b"/>
              <a:pathLst>
                <a:path w="9954" h="37763" extrusionOk="0">
                  <a:moveTo>
                    <a:pt x="2088" y="0"/>
                  </a:moveTo>
                  <a:cubicBezTo>
                    <a:pt x="1981" y="0"/>
                    <a:pt x="1872" y="9"/>
                    <a:pt x="1762" y="28"/>
                  </a:cubicBezTo>
                  <a:cubicBezTo>
                    <a:pt x="703" y="206"/>
                    <a:pt x="0" y="1218"/>
                    <a:pt x="179" y="2278"/>
                  </a:cubicBezTo>
                  <a:lnTo>
                    <a:pt x="5941" y="36139"/>
                  </a:lnTo>
                  <a:cubicBezTo>
                    <a:pt x="6102" y="37090"/>
                    <a:pt x="6922" y="37762"/>
                    <a:pt x="7854" y="37762"/>
                  </a:cubicBezTo>
                  <a:cubicBezTo>
                    <a:pt x="7962" y="37762"/>
                    <a:pt x="8070" y="37753"/>
                    <a:pt x="8180" y="37735"/>
                  </a:cubicBezTo>
                  <a:cubicBezTo>
                    <a:pt x="9239" y="37556"/>
                    <a:pt x="9954" y="36544"/>
                    <a:pt x="9775" y="35485"/>
                  </a:cubicBezTo>
                  <a:lnTo>
                    <a:pt x="4013" y="1623"/>
                  </a:lnTo>
                  <a:cubicBezTo>
                    <a:pt x="3842" y="673"/>
                    <a:pt x="3020" y="0"/>
                    <a:pt x="2088" y="0"/>
                  </a:cubicBezTo>
                  <a:close/>
                </a:path>
              </a:pathLst>
            </a:custGeom>
            <a:solidFill>
              <a:srgbClr val="F27775"/>
            </a:solidFill>
            <a:ln w="9525" cap="flat" cmpd="sng">
              <a:solidFill>
                <a:srgbClr val="F277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flipH="1">
              <a:off x="8178967" y="1854868"/>
              <a:ext cx="288061" cy="367825"/>
            </a:xfrm>
            <a:custGeom>
              <a:avLst/>
              <a:gdLst/>
              <a:ahLst/>
              <a:cxnLst/>
              <a:rect l="l" t="t" r="r" b="b"/>
              <a:pathLst>
                <a:path w="13431" h="17150" extrusionOk="0">
                  <a:moveTo>
                    <a:pt x="9097" y="1"/>
                  </a:moveTo>
                  <a:cubicBezTo>
                    <a:pt x="8975" y="1"/>
                    <a:pt x="8852" y="11"/>
                    <a:pt x="8727" y="32"/>
                  </a:cubicBezTo>
                  <a:lnTo>
                    <a:pt x="1988" y="1187"/>
                  </a:lnTo>
                  <a:cubicBezTo>
                    <a:pt x="798" y="1390"/>
                    <a:pt x="0" y="2509"/>
                    <a:pt x="202" y="3687"/>
                  </a:cubicBezTo>
                  <a:lnTo>
                    <a:pt x="2191" y="15344"/>
                  </a:lnTo>
                  <a:cubicBezTo>
                    <a:pt x="2372" y="16399"/>
                    <a:pt x="3288" y="17149"/>
                    <a:pt x="4333" y="17149"/>
                  </a:cubicBezTo>
                  <a:cubicBezTo>
                    <a:pt x="4455" y="17149"/>
                    <a:pt x="4578" y="17139"/>
                    <a:pt x="4703" y="17118"/>
                  </a:cubicBezTo>
                  <a:lnTo>
                    <a:pt x="11442" y="15975"/>
                  </a:lnTo>
                  <a:cubicBezTo>
                    <a:pt x="12633" y="15772"/>
                    <a:pt x="13430" y="14653"/>
                    <a:pt x="13228" y="13462"/>
                  </a:cubicBezTo>
                  <a:lnTo>
                    <a:pt x="11240" y="1818"/>
                  </a:lnTo>
                  <a:cubicBezTo>
                    <a:pt x="11058" y="752"/>
                    <a:pt x="10142" y="1"/>
                    <a:pt x="9097"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flipH="1">
              <a:off x="7639905" y="1570067"/>
              <a:ext cx="586074" cy="726255"/>
            </a:xfrm>
            <a:custGeom>
              <a:avLst/>
              <a:gdLst/>
              <a:ahLst/>
              <a:cxnLst/>
              <a:rect l="l" t="t" r="r" b="b"/>
              <a:pathLst>
                <a:path w="27326" h="33862" extrusionOk="0">
                  <a:moveTo>
                    <a:pt x="21563" y="0"/>
                  </a:moveTo>
                  <a:cubicBezTo>
                    <a:pt x="13395" y="11513"/>
                    <a:pt x="1" y="15097"/>
                    <a:pt x="1" y="15097"/>
                  </a:cubicBezTo>
                  <a:lnTo>
                    <a:pt x="989" y="20919"/>
                  </a:lnTo>
                  <a:lnTo>
                    <a:pt x="1989" y="26741"/>
                  </a:lnTo>
                  <a:cubicBezTo>
                    <a:pt x="1989" y="26741"/>
                    <a:pt x="2565" y="26698"/>
                    <a:pt x="3579" y="26698"/>
                  </a:cubicBezTo>
                  <a:cubicBezTo>
                    <a:pt x="7533" y="26698"/>
                    <a:pt x="18153" y="27361"/>
                    <a:pt x="27325" y="33861"/>
                  </a:cubicBezTo>
                  <a:lnTo>
                    <a:pt x="24444" y="16931"/>
                  </a:lnTo>
                  <a:lnTo>
                    <a:pt x="21563" y="0"/>
                  </a:lnTo>
                  <a:close/>
                </a:path>
              </a:pathLst>
            </a:custGeom>
            <a:solidFill>
              <a:srgbClr val="F27775">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flipH="1">
              <a:off x="8282129" y="2121117"/>
              <a:ext cx="142776" cy="48042"/>
            </a:xfrm>
            <a:custGeom>
              <a:avLst/>
              <a:gdLst/>
              <a:ahLst/>
              <a:cxnLst/>
              <a:rect l="l" t="t" r="r" b="b"/>
              <a:pathLst>
                <a:path w="6657" h="2240" extrusionOk="0">
                  <a:moveTo>
                    <a:pt x="6466" y="1"/>
                  </a:moveTo>
                  <a:cubicBezTo>
                    <a:pt x="6394" y="322"/>
                    <a:pt x="6144" y="584"/>
                    <a:pt x="5799" y="644"/>
                  </a:cubicBezTo>
                  <a:lnTo>
                    <a:pt x="1" y="1632"/>
                  </a:lnTo>
                  <a:lnTo>
                    <a:pt x="108" y="2239"/>
                  </a:lnTo>
                  <a:lnTo>
                    <a:pt x="5906" y="1251"/>
                  </a:lnTo>
                  <a:cubicBezTo>
                    <a:pt x="6359" y="1179"/>
                    <a:pt x="6656" y="751"/>
                    <a:pt x="6585" y="298"/>
                  </a:cubicBezTo>
                  <a:cubicBezTo>
                    <a:pt x="6561" y="191"/>
                    <a:pt x="6525"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flipH="1">
              <a:off x="8298730" y="2028936"/>
              <a:ext cx="142519" cy="48021"/>
            </a:xfrm>
            <a:custGeom>
              <a:avLst/>
              <a:gdLst/>
              <a:ahLst/>
              <a:cxnLst/>
              <a:rect l="l" t="t" r="r" b="b"/>
              <a:pathLst>
                <a:path w="6645" h="2239" extrusionOk="0">
                  <a:moveTo>
                    <a:pt x="6466" y="1"/>
                  </a:moveTo>
                  <a:cubicBezTo>
                    <a:pt x="6394" y="322"/>
                    <a:pt x="6132" y="584"/>
                    <a:pt x="5787" y="643"/>
                  </a:cubicBezTo>
                  <a:lnTo>
                    <a:pt x="1" y="1632"/>
                  </a:lnTo>
                  <a:lnTo>
                    <a:pt x="96" y="2239"/>
                  </a:lnTo>
                  <a:lnTo>
                    <a:pt x="5894" y="1263"/>
                  </a:lnTo>
                  <a:cubicBezTo>
                    <a:pt x="6347" y="1179"/>
                    <a:pt x="6644" y="751"/>
                    <a:pt x="6573" y="298"/>
                  </a:cubicBezTo>
                  <a:cubicBezTo>
                    <a:pt x="6549" y="191"/>
                    <a:pt x="6513"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flipH="1">
              <a:off x="8313550" y="1935725"/>
              <a:ext cx="142755" cy="48042"/>
            </a:xfrm>
            <a:custGeom>
              <a:avLst/>
              <a:gdLst/>
              <a:ahLst/>
              <a:cxnLst/>
              <a:rect l="l" t="t" r="r" b="b"/>
              <a:pathLst>
                <a:path w="6656" h="2240" extrusionOk="0">
                  <a:moveTo>
                    <a:pt x="6465" y="1"/>
                  </a:moveTo>
                  <a:cubicBezTo>
                    <a:pt x="6394" y="322"/>
                    <a:pt x="6132" y="584"/>
                    <a:pt x="5787" y="644"/>
                  </a:cubicBezTo>
                  <a:lnTo>
                    <a:pt x="0" y="1632"/>
                  </a:lnTo>
                  <a:lnTo>
                    <a:pt x="107" y="2239"/>
                  </a:lnTo>
                  <a:lnTo>
                    <a:pt x="5894" y="1263"/>
                  </a:lnTo>
                  <a:cubicBezTo>
                    <a:pt x="6346" y="1180"/>
                    <a:pt x="6656" y="751"/>
                    <a:pt x="6572" y="298"/>
                  </a:cubicBezTo>
                  <a:cubicBezTo>
                    <a:pt x="6560" y="191"/>
                    <a:pt x="6513" y="96"/>
                    <a:pt x="6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flipH="1">
              <a:off x="8203996" y="2195948"/>
              <a:ext cx="169071" cy="93726"/>
            </a:xfrm>
            <a:custGeom>
              <a:avLst/>
              <a:gdLst/>
              <a:ahLst/>
              <a:cxnLst/>
              <a:rect l="l" t="t" r="r" b="b"/>
              <a:pathLst>
                <a:path w="7883" h="4370" extrusionOk="0">
                  <a:moveTo>
                    <a:pt x="7359" y="0"/>
                  </a:moveTo>
                  <a:lnTo>
                    <a:pt x="1" y="1250"/>
                  </a:lnTo>
                  <a:lnTo>
                    <a:pt x="536" y="4370"/>
                  </a:lnTo>
                  <a:lnTo>
                    <a:pt x="7882" y="3120"/>
                  </a:lnTo>
                  <a:lnTo>
                    <a:pt x="7359"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flipH="1">
              <a:off x="8215234" y="2241803"/>
              <a:ext cx="175441" cy="103334"/>
            </a:xfrm>
            <a:custGeom>
              <a:avLst/>
              <a:gdLst/>
              <a:ahLst/>
              <a:cxnLst/>
              <a:rect l="l" t="t" r="r" b="b"/>
              <a:pathLst>
                <a:path w="8180" h="4818" extrusionOk="0">
                  <a:moveTo>
                    <a:pt x="6336" y="1"/>
                  </a:moveTo>
                  <a:cubicBezTo>
                    <a:pt x="6257" y="1"/>
                    <a:pt x="6177" y="6"/>
                    <a:pt x="6096" y="17"/>
                  </a:cubicBezTo>
                  <a:lnTo>
                    <a:pt x="1167" y="1089"/>
                  </a:lnTo>
                  <a:cubicBezTo>
                    <a:pt x="464" y="1375"/>
                    <a:pt x="0" y="1887"/>
                    <a:pt x="131" y="2827"/>
                  </a:cubicBezTo>
                  <a:lnTo>
                    <a:pt x="214" y="3208"/>
                  </a:lnTo>
                  <a:cubicBezTo>
                    <a:pt x="336" y="4079"/>
                    <a:pt x="161" y="4818"/>
                    <a:pt x="882" y="4818"/>
                  </a:cubicBezTo>
                  <a:cubicBezTo>
                    <a:pt x="939" y="4818"/>
                    <a:pt x="1002" y="4813"/>
                    <a:pt x="1072" y="4804"/>
                  </a:cubicBezTo>
                  <a:lnTo>
                    <a:pt x="6584" y="3422"/>
                  </a:lnTo>
                  <a:cubicBezTo>
                    <a:pt x="7525" y="3291"/>
                    <a:pt x="8180" y="2422"/>
                    <a:pt x="8049" y="1482"/>
                  </a:cubicBezTo>
                  <a:cubicBezTo>
                    <a:pt x="7929" y="622"/>
                    <a:pt x="7182" y="1"/>
                    <a:pt x="63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flipH="1">
              <a:off x="8089080" y="2395023"/>
              <a:ext cx="179537" cy="94691"/>
            </a:xfrm>
            <a:custGeom>
              <a:avLst/>
              <a:gdLst/>
              <a:ahLst/>
              <a:cxnLst/>
              <a:rect l="l" t="t" r="r" b="b"/>
              <a:pathLst>
                <a:path w="8371" h="4415" extrusionOk="0">
                  <a:moveTo>
                    <a:pt x="6227" y="1"/>
                  </a:moveTo>
                  <a:cubicBezTo>
                    <a:pt x="6184" y="1"/>
                    <a:pt x="6140" y="2"/>
                    <a:pt x="6096" y="5"/>
                  </a:cubicBezTo>
                  <a:lnTo>
                    <a:pt x="2024" y="255"/>
                  </a:lnTo>
                  <a:cubicBezTo>
                    <a:pt x="881" y="327"/>
                    <a:pt x="0" y="1315"/>
                    <a:pt x="72" y="2470"/>
                  </a:cubicBezTo>
                  <a:cubicBezTo>
                    <a:pt x="140" y="3569"/>
                    <a:pt x="1057" y="4415"/>
                    <a:pt x="2154" y="4415"/>
                  </a:cubicBezTo>
                  <a:cubicBezTo>
                    <a:pt x="2198" y="4415"/>
                    <a:pt x="2242" y="4413"/>
                    <a:pt x="2286" y="4410"/>
                  </a:cubicBezTo>
                  <a:lnTo>
                    <a:pt x="6358" y="4160"/>
                  </a:lnTo>
                  <a:cubicBezTo>
                    <a:pt x="7501" y="4089"/>
                    <a:pt x="8370" y="3101"/>
                    <a:pt x="8299" y="1958"/>
                  </a:cubicBezTo>
                  <a:cubicBezTo>
                    <a:pt x="8230" y="847"/>
                    <a:pt x="7314" y="1"/>
                    <a:pt x="6227"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flipH="1">
              <a:off x="8114109" y="2307196"/>
              <a:ext cx="179537" cy="94669"/>
            </a:xfrm>
            <a:custGeom>
              <a:avLst/>
              <a:gdLst/>
              <a:ahLst/>
              <a:cxnLst/>
              <a:rect l="l" t="t" r="r" b="b"/>
              <a:pathLst>
                <a:path w="8371" h="4414" extrusionOk="0">
                  <a:moveTo>
                    <a:pt x="6228" y="0"/>
                  </a:moveTo>
                  <a:cubicBezTo>
                    <a:pt x="6184" y="0"/>
                    <a:pt x="6140" y="2"/>
                    <a:pt x="6096" y="4"/>
                  </a:cubicBezTo>
                  <a:lnTo>
                    <a:pt x="2024" y="254"/>
                  </a:lnTo>
                  <a:cubicBezTo>
                    <a:pt x="881" y="326"/>
                    <a:pt x="0" y="1314"/>
                    <a:pt x="72" y="2457"/>
                  </a:cubicBezTo>
                  <a:cubicBezTo>
                    <a:pt x="141" y="3567"/>
                    <a:pt x="1057" y="4414"/>
                    <a:pt x="2154" y="4414"/>
                  </a:cubicBezTo>
                  <a:cubicBezTo>
                    <a:pt x="2198" y="4414"/>
                    <a:pt x="2242" y="4412"/>
                    <a:pt x="2286" y="4410"/>
                  </a:cubicBezTo>
                  <a:lnTo>
                    <a:pt x="6358" y="4160"/>
                  </a:lnTo>
                  <a:cubicBezTo>
                    <a:pt x="7501" y="4088"/>
                    <a:pt x="8370" y="3100"/>
                    <a:pt x="8299" y="1945"/>
                  </a:cubicBezTo>
                  <a:cubicBezTo>
                    <a:pt x="8230" y="846"/>
                    <a:pt x="7314" y="0"/>
                    <a:pt x="6228"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flipH="1">
              <a:off x="8094699" y="2486433"/>
              <a:ext cx="159119" cy="83946"/>
            </a:xfrm>
            <a:custGeom>
              <a:avLst/>
              <a:gdLst/>
              <a:ahLst/>
              <a:cxnLst/>
              <a:rect l="l" t="t" r="r" b="b"/>
              <a:pathLst>
                <a:path w="7419" h="3914" extrusionOk="0">
                  <a:moveTo>
                    <a:pt x="5536" y="1"/>
                  </a:moveTo>
                  <a:cubicBezTo>
                    <a:pt x="5493" y="1"/>
                    <a:pt x="5450" y="2"/>
                    <a:pt x="5406" y="6"/>
                  </a:cubicBezTo>
                  <a:lnTo>
                    <a:pt x="1799" y="220"/>
                  </a:lnTo>
                  <a:cubicBezTo>
                    <a:pt x="775" y="291"/>
                    <a:pt x="1" y="1160"/>
                    <a:pt x="60" y="2184"/>
                  </a:cubicBezTo>
                  <a:cubicBezTo>
                    <a:pt x="129" y="3160"/>
                    <a:pt x="939" y="3914"/>
                    <a:pt x="1914" y="3914"/>
                  </a:cubicBezTo>
                  <a:cubicBezTo>
                    <a:pt x="1951" y="3914"/>
                    <a:pt x="1988" y="3913"/>
                    <a:pt x="2025" y="3911"/>
                  </a:cubicBezTo>
                  <a:lnTo>
                    <a:pt x="5632" y="3685"/>
                  </a:lnTo>
                  <a:cubicBezTo>
                    <a:pt x="6644" y="3625"/>
                    <a:pt x="7418" y="2744"/>
                    <a:pt x="7359" y="1732"/>
                  </a:cubicBezTo>
                  <a:cubicBezTo>
                    <a:pt x="7302" y="752"/>
                    <a:pt x="6492" y="1"/>
                    <a:pt x="55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flipH="1">
              <a:off x="8113080" y="2570507"/>
              <a:ext cx="140224" cy="73951"/>
            </a:xfrm>
            <a:custGeom>
              <a:avLst/>
              <a:gdLst/>
              <a:ahLst/>
              <a:cxnLst/>
              <a:rect l="l" t="t" r="r" b="b"/>
              <a:pathLst>
                <a:path w="6538" h="3448" extrusionOk="0">
                  <a:moveTo>
                    <a:pt x="4840" y="0"/>
                  </a:moveTo>
                  <a:cubicBezTo>
                    <a:pt x="4810" y="0"/>
                    <a:pt x="4781" y="1"/>
                    <a:pt x="4751" y="3"/>
                  </a:cubicBezTo>
                  <a:lnTo>
                    <a:pt x="1572" y="205"/>
                  </a:lnTo>
                  <a:cubicBezTo>
                    <a:pt x="679" y="253"/>
                    <a:pt x="1" y="1027"/>
                    <a:pt x="48" y="1920"/>
                  </a:cubicBezTo>
                  <a:cubicBezTo>
                    <a:pt x="105" y="2787"/>
                    <a:pt x="820" y="3447"/>
                    <a:pt x="1666" y="3447"/>
                  </a:cubicBezTo>
                  <a:cubicBezTo>
                    <a:pt x="1702" y="3447"/>
                    <a:pt x="1738" y="3446"/>
                    <a:pt x="1775" y="3444"/>
                  </a:cubicBezTo>
                  <a:lnTo>
                    <a:pt x="4954" y="3253"/>
                  </a:lnTo>
                  <a:cubicBezTo>
                    <a:pt x="5847" y="3194"/>
                    <a:pt x="6537" y="2420"/>
                    <a:pt x="6478" y="1527"/>
                  </a:cubicBezTo>
                  <a:cubicBezTo>
                    <a:pt x="6420" y="663"/>
                    <a:pt x="5695" y="0"/>
                    <a:pt x="4840"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69"/>
          <p:cNvSpPr txBox="1">
            <a:spLocks noGrp="1"/>
          </p:cNvSpPr>
          <p:nvPr>
            <p:ph type="title" idx="13"/>
          </p:nvPr>
        </p:nvSpPr>
        <p:spPr>
          <a:xfrm>
            <a:off x="1262858" y="3476350"/>
            <a:ext cx="1133400" cy="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05</a:t>
            </a:r>
            <a:endParaRPr>
              <a:solidFill>
                <a:schemeClr val="dk2"/>
              </a:solidFill>
            </a:endParaRPr>
          </a:p>
        </p:txBody>
      </p:sp>
      <p:sp>
        <p:nvSpPr>
          <p:cNvPr id="1737" name="Google Shape;1737;p69"/>
          <p:cNvSpPr txBox="1">
            <a:spLocks noGrp="1"/>
          </p:cNvSpPr>
          <p:nvPr>
            <p:ph type="title" idx="14"/>
          </p:nvPr>
        </p:nvSpPr>
        <p:spPr>
          <a:xfrm>
            <a:off x="3758365" y="3510150"/>
            <a:ext cx="1133400" cy="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06</a:t>
            </a:r>
            <a:endParaRPr>
              <a:solidFill>
                <a:schemeClr val="dk2"/>
              </a:solidFill>
            </a:endParaRPr>
          </a:p>
        </p:txBody>
      </p:sp>
      <p:sp>
        <p:nvSpPr>
          <p:cNvPr id="1738" name="Google Shape;1738;p69"/>
          <p:cNvSpPr txBox="1">
            <a:spLocks noGrp="1"/>
          </p:cNvSpPr>
          <p:nvPr>
            <p:ph type="subTitle" idx="5"/>
          </p:nvPr>
        </p:nvSpPr>
        <p:spPr>
          <a:xfrm>
            <a:off x="1230675" y="4079025"/>
            <a:ext cx="22206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Walmart, DMArt, BigBazar, Amazon, etc use association rules to analyse customer behaviour</a:t>
            </a:r>
            <a:endParaRPr>
              <a:solidFill>
                <a:schemeClr val="dk1"/>
              </a:solidFill>
            </a:endParaRPr>
          </a:p>
        </p:txBody>
      </p:sp>
      <p:sp>
        <p:nvSpPr>
          <p:cNvPr id="1739" name="Google Shape;1739;p69"/>
          <p:cNvSpPr txBox="1">
            <a:spLocks noGrp="1"/>
          </p:cNvSpPr>
          <p:nvPr>
            <p:ph type="subTitle" idx="7"/>
          </p:nvPr>
        </p:nvSpPr>
        <p:spPr>
          <a:xfrm>
            <a:off x="3688550" y="4018398"/>
            <a:ext cx="2022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used Apriori algorithm.</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70"/>
          <p:cNvSpPr/>
          <p:nvPr/>
        </p:nvSpPr>
        <p:spPr>
          <a:xfrm>
            <a:off x="1821367" y="2375400"/>
            <a:ext cx="5994600" cy="818700"/>
          </a:xfrm>
          <a:prstGeom prst="roundRect">
            <a:avLst>
              <a:gd name="adj" fmla="val 50000"/>
            </a:avLst>
          </a:prstGeom>
          <a:solidFill>
            <a:srgbClr val="F3F3F3"/>
          </a:solidFill>
          <a:ln w="28575" cap="flat" cmpd="sng">
            <a:solidFill>
              <a:srgbClr val="F9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0"/>
          <p:cNvSpPr/>
          <p:nvPr/>
        </p:nvSpPr>
        <p:spPr>
          <a:xfrm>
            <a:off x="1821367" y="3559425"/>
            <a:ext cx="5994600" cy="818700"/>
          </a:xfrm>
          <a:prstGeom prst="roundRect">
            <a:avLst>
              <a:gd name="adj" fmla="val 50000"/>
            </a:avLst>
          </a:prstGeom>
          <a:solidFill>
            <a:srgbClr val="F3F3F3"/>
          </a:solidFill>
          <a:ln w="28575" cap="flat" cmpd="sng">
            <a:solidFill>
              <a:srgbClr val="006D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0"/>
          <p:cNvSpPr/>
          <p:nvPr/>
        </p:nvSpPr>
        <p:spPr>
          <a:xfrm>
            <a:off x="1821367" y="1191375"/>
            <a:ext cx="5994600" cy="818700"/>
          </a:xfrm>
          <a:prstGeom prst="roundRect">
            <a:avLst>
              <a:gd name="adj" fmla="val 50000"/>
            </a:avLst>
          </a:prstGeom>
          <a:solidFill>
            <a:srgbClr val="F3F3F3"/>
          </a:solidFill>
          <a:ln w="28575" cap="flat" cmpd="sng">
            <a:solidFill>
              <a:srgbClr val="F277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0"/>
          <p:cNvSpPr/>
          <p:nvPr/>
        </p:nvSpPr>
        <p:spPr>
          <a:xfrm>
            <a:off x="913200" y="3752292"/>
            <a:ext cx="735900" cy="408300"/>
          </a:xfrm>
          <a:prstGeom prst="ellipse">
            <a:avLst/>
          </a:prstGeom>
          <a:solidFill>
            <a:srgbClr val="006D8C"/>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1748" name="Google Shape;1748;p70"/>
          <p:cNvSpPr/>
          <p:nvPr/>
        </p:nvSpPr>
        <p:spPr>
          <a:xfrm>
            <a:off x="913200" y="1398700"/>
            <a:ext cx="735900" cy="408300"/>
          </a:xfrm>
          <a:prstGeom prst="ellipse">
            <a:avLst/>
          </a:prstGeom>
          <a:solidFill>
            <a:srgbClr val="F27775"/>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1749" name="Google Shape;1749;p70"/>
          <p:cNvSpPr/>
          <p:nvPr/>
        </p:nvSpPr>
        <p:spPr>
          <a:xfrm>
            <a:off x="913200" y="2575496"/>
            <a:ext cx="735900" cy="408300"/>
          </a:xfrm>
          <a:prstGeom prst="ellipse">
            <a:avLst/>
          </a:prstGeom>
          <a:solidFill>
            <a:srgbClr val="F99900"/>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sp>
        <p:nvSpPr>
          <p:cNvPr id="1750" name="Google Shape;1750;p70"/>
          <p:cNvSpPr txBox="1"/>
          <p:nvPr/>
        </p:nvSpPr>
        <p:spPr>
          <a:xfrm>
            <a:off x="2418038" y="2296675"/>
            <a:ext cx="34152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485E"/>
                </a:solidFill>
                <a:latin typeface="Arvo"/>
                <a:ea typeface="Arvo"/>
                <a:cs typeface="Arvo"/>
                <a:sym typeface="Arvo"/>
              </a:rPr>
              <a:t>CONFIDENCE</a:t>
            </a:r>
            <a:endParaRPr sz="1700">
              <a:solidFill>
                <a:srgbClr val="00485E"/>
              </a:solidFill>
              <a:latin typeface="Arvo"/>
              <a:ea typeface="Arvo"/>
              <a:cs typeface="Arvo"/>
              <a:sym typeface="Arvo"/>
            </a:endParaRPr>
          </a:p>
        </p:txBody>
      </p:sp>
      <p:sp>
        <p:nvSpPr>
          <p:cNvPr id="1751" name="Google Shape;1751;p70"/>
          <p:cNvSpPr txBox="1"/>
          <p:nvPr/>
        </p:nvSpPr>
        <p:spPr>
          <a:xfrm>
            <a:off x="2418038" y="1101075"/>
            <a:ext cx="34152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485E"/>
                </a:solidFill>
                <a:latin typeface="Arvo"/>
                <a:ea typeface="Arvo"/>
                <a:cs typeface="Arvo"/>
                <a:sym typeface="Arvo"/>
              </a:rPr>
              <a:t>SUPPORT</a:t>
            </a:r>
            <a:endParaRPr sz="1700">
              <a:solidFill>
                <a:srgbClr val="00485E"/>
              </a:solidFill>
              <a:latin typeface="Arvo"/>
              <a:ea typeface="Arvo"/>
              <a:cs typeface="Arvo"/>
              <a:sym typeface="Arvo"/>
            </a:endParaRPr>
          </a:p>
        </p:txBody>
      </p:sp>
      <p:sp>
        <p:nvSpPr>
          <p:cNvPr id="1752" name="Google Shape;1752;p70"/>
          <p:cNvSpPr txBox="1"/>
          <p:nvPr/>
        </p:nvSpPr>
        <p:spPr>
          <a:xfrm>
            <a:off x="2418054" y="1402000"/>
            <a:ext cx="47265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Abel"/>
                <a:ea typeface="Abel"/>
                <a:cs typeface="Abel"/>
                <a:sym typeface="Abel"/>
              </a:rPr>
              <a:t>It is an indication of how frequently an item appears in the dataset </a:t>
            </a:r>
            <a:endParaRPr sz="1500">
              <a:solidFill>
                <a:srgbClr val="000000"/>
              </a:solidFill>
              <a:latin typeface="Abel"/>
              <a:ea typeface="Abel"/>
              <a:cs typeface="Abel"/>
              <a:sym typeface="Abel"/>
            </a:endParaRPr>
          </a:p>
        </p:txBody>
      </p:sp>
      <p:sp>
        <p:nvSpPr>
          <p:cNvPr id="1753" name="Google Shape;1753;p70"/>
          <p:cNvSpPr txBox="1"/>
          <p:nvPr/>
        </p:nvSpPr>
        <p:spPr>
          <a:xfrm>
            <a:off x="2418055" y="2574950"/>
            <a:ext cx="49548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Abel"/>
                <a:ea typeface="Abel"/>
                <a:cs typeface="Abel"/>
                <a:sym typeface="Abel"/>
              </a:rPr>
              <a:t>It shows how frequent will the rue-head occur among all the groups containing the rule-body.</a:t>
            </a:r>
            <a:endParaRPr sz="1500">
              <a:solidFill>
                <a:srgbClr val="000000"/>
              </a:solidFill>
              <a:latin typeface="Abel"/>
              <a:ea typeface="Abel"/>
              <a:cs typeface="Abel"/>
              <a:sym typeface="Abel"/>
            </a:endParaRPr>
          </a:p>
        </p:txBody>
      </p:sp>
      <p:sp>
        <p:nvSpPr>
          <p:cNvPr id="1754" name="Google Shape;1754;p70"/>
          <p:cNvSpPr txBox="1"/>
          <p:nvPr/>
        </p:nvSpPr>
        <p:spPr>
          <a:xfrm>
            <a:off x="2418038" y="3458475"/>
            <a:ext cx="34152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485E"/>
                </a:solidFill>
                <a:latin typeface="Arvo"/>
                <a:ea typeface="Arvo"/>
                <a:cs typeface="Arvo"/>
                <a:sym typeface="Arvo"/>
              </a:rPr>
              <a:t>LIFT</a:t>
            </a:r>
            <a:endParaRPr sz="1700">
              <a:solidFill>
                <a:srgbClr val="00485E"/>
              </a:solidFill>
              <a:latin typeface="Arvo"/>
              <a:ea typeface="Arvo"/>
              <a:cs typeface="Arvo"/>
              <a:sym typeface="Arvo"/>
            </a:endParaRPr>
          </a:p>
        </p:txBody>
      </p:sp>
      <p:sp>
        <p:nvSpPr>
          <p:cNvPr id="1755" name="Google Shape;1755;p70"/>
          <p:cNvSpPr txBox="1"/>
          <p:nvPr/>
        </p:nvSpPr>
        <p:spPr>
          <a:xfrm>
            <a:off x="2418038" y="3775275"/>
            <a:ext cx="3415200" cy="5349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sz="1500">
                <a:latin typeface="Abel"/>
                <a:ea typeface="Abel"/>
                <a:cs typeface="Abel"/>
                <a:sym typeface="Abel"/>
              </a:rPr>
              <a:t>It shows the strength of association between the rule head and rule body</a:t>
            </a:r>
            <a:endParaRPr sz="1500">
              <a:solidFill>
                <a:srgbClr val="000000"/>
              </a:solidFill>
              <a:latin typeface="Abel"/>
              <a:ea typeface="Abel"/>
              <a:cs typeface="Abel"/>
              <a:sym typeface="Abel"/>
            </a:endParaRPr>
          </a:p>
        </p:txBody>
      </p:sp>
      <p:sp>
        <p:nvSpPr>
          <p:cNvPr id="1756" name="Google Shape;1756;p70"/>
          <p:cNvSpPr txBox="1"/>
          <p:nvPr/>
        </p:nvSpPr>
        <p:spPr>
          <a:xfrm>
            <a:off x="1074350" y="443175"/>
            <a:ext cx="6459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a:solidFill>
                <a:schemeClr val="dk2"/>
              </a:solidFill>
              <a:latin typeface="Passion One"/>
              <a:ea typeface="Passion One"/>
              <a:cs typeface="Passion One"/>
              <a:sym typeface="Passion One"/>
            </a:endParaRPr>
          </a:p>
        </p:txBody>
      </p:sp>
      <p:sp>
        <p:nvSpPr>
          <p:cNvPr id="1757" name="Google Shape;1757;p70"/>
          <p:cNvSpPr txBox="1"/>
          <p:nvPr/>
        </p:nvSpPr>
        <p:spPr>
          <a:xfrm>
            <a:off x="1047500" y="376025"/>
            <a:ext cx="6459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latin typeface="Passion One"/>
                <a:ea typeface="Passion One"/>
                <a:cs typeface="Passion One"/>
                <a:sym typeface="Passion One"/>
              </a:rPr>
              <a:t>THE 3 MAJOR CONCEPTS OF </a:t>
            </a:r>
            <a:r>
              <a:rPr lang="en" sz="2600">
                <a:solidFill>
                  <a:schemeClr val="dk2"/>
                </a:solidFill>
                <a:latin typeface="Passion One"/>
                <a:ea typeface="Passion One"/>
                <a:cs typeface="Passion One"/>
                <a:sym typeface="Passion One"/>
              </a:rPr>
              <a:t>ASSOCIATION RULES</a:t>
            </a:r>
            <a:endParaRPr sz="2600">
              <a:solidFill>
                <a:schemeClr val="dk2"/>
              </a:solidFill>
              <a:latin typeface="Passion One"/>
              <a:ea typeface="Passion One"/>
              <a:cs typeface="Passion One"/>
              <a:sym typeface="Passion On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1"/>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a:t>
            </a:r>
            <a:r>
              <a:rPr lang="en">
                <a:solidFill>
                  <a:schemeClr val="dk2"/>
                </a:solidFill>
              </a:rPr>
              <a:t>USED: </a:t>
            </a:r>
            <a:endParaRPr>
              <a:solidFill>
                <a:schemeClr val="dk2"/>
              </a:solidFill>
            </a:endParaRPr>
          </a:p>
        </p:txBody>
      </p:sp>
      <p:sp>
        <p:nvSpPr>
          <p:cNvPr id="1763" name="Google Shape;1763;p71"/>
          <p:cNvSpPr txBox="1"/>
          <p:nvPr/>
        </p:nvSpPr>
        <p:spPr>
          <a:xfrm>
            <a:off x="778900" y="1114650"/>
            <a:ext cx="7144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latin typeface="Abel"/>
                <a:ea typeface="Abel"/>
                <a:cs typeface="Abel"/>
                <a:sym typeface="Abel"/>
              </a:rPr>
              <a:t>We have asked the respondents to multiple select from the below variables:</a:t>
            </a:r>
            <a:endParaRPr b="1">
              <a:latin typeface="Abel"/>
              <a:ea typeface="Abel"/>
              <a:cs typeface="Abel"/>
              <a:sym typeface="Abel"/>
            </a:endParaRPr>
          </a:p>
        </p:txBody>
      </p:sp>
      <p:grpSp>
        <p:nvGrpSpPr>
          <p:cNvPr id="1764" name="Google Shape;1764;p71"/>
          <p:cNvGrpSpPr/>
          <p:nvPr/>
        </p:nvGrpSpPr>
        <p:grpSpPr>
          <a:xfrm>
            <a:off x="1761031" y="1929352"/>
            <a:ext cx="5180180" cy="2840927"/>
            <a:chOff x="1839112" y="2209163"/>
            <a:chExt cx="1918159" cy="2233784"/>
          </a:xfrm>
        </p:grpSpPr>
        <p:sp>
          <p:nvSpPr>
            <p:cNvPr id="1765" name="Google Shape;1765;p71"/>
            <p:cNvSpPr/>
            <p:nvPr/>
          </p:nvSpPr>
          <p:spPr>
            <a:xfrm>
              <a:off x="1839112" y="2209163"/>
              <a:ext cx="575100" cy="5751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Patriarchy</a:t>
              </a:r>
              <a:endParaRPr b="1">
                <a:solidFill>
                  <a:srgbClr val="FFFFFF"/>
                </a:solidFill>
              </a:endParaRPr>
            </a:p>
          </p:txBody>
        </p:sp>
        <p:sp>
          <p:nvSpPr>
            <p:cNvPr id="1766" name="Google Shape;1766;p71"/>
            <p:cNvSpPr/>
            <p:nvPr/>
          </p:nvSpPr>
          <p:spPr>
            <a:xfrm>
              <a:off x="3182171" y="2209163"/>
              <a:ext cx="575100" cy="5751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Wisdom</a:t>
              </a:r>
              <a:endParaRPr b="1">
                <a:solidFill>
                  <a:schemeClr val="accent6"/>
                </a:solidFill>
              </a:endParaRPr>
            </a:p>
          </p:txBody>
        </p:sp>
        <p:sp>
          <p:nvSpPr>
            <p:cNvPr id="1767" name="Google Shape;1767;p71"/>
            <p:cNvSpPr/>
            <p:nvPr/>
          </p:nvSpPr>
          <p:spPr>
            <a:xfrm>
              <a:off x="3182171" y="3040766"/>
              <a:ext cx="575100" cy="575100"/>
            </a:xfrm>
            <a:prstGeom prst="flowChartConnector">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6"/>
                  </a:solidFill>
                </a:rPr>
                <a:t>Knowledge</a:t>
              </a:r>
              <a:endParaRPr sz="1300" b="1">
                <a:solidFill>
                  <a:schemeClr val="accent6"/>
                </a:solidFill>
              </a:endParaRPr>
            </a:p>
          </p:txBody>
        </p:sp>
        <p:cxnSp>
          <p:nvCxnSpPr>
            <p:cNvPr id="1768" name="Google Shape;1768;p71"/>
            <p:cNvCxnSpPr>
              <a:stCxn id="1765" idx="6"/>
              <a:endCxn id="1766" idx="2"/>
            </p:cNvCxnSpPr>
            <p:nvPr/>
          </p:nvCxnSpPr>
          <p:spPr>
            <a:xfrm>
              <a:off x="2414212" y="2496713"/>
              <a:ext cx="768000" cy="3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1769" name="Google Shape;1769;p71"/>
            <p:cNvCxnSpPr>
              <a:stCxn id="1766" idx="4"/>
              <a:endCxn id="177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1771" name="Google Shape;1771;p71"/>
            <p:cNvCxnSpPr>
              <a:stCxn id="1770" idx="6"/>
              <a:endCxn id="1767" idx="2"/>
            </p:cNvCxnSpPr>
            <p:nvPr/>
          </p:nvCxnSpPr>
          <p:spPr>
            <a:xfrm>
              <a:off x="2414212" y="3328316"/>
              <a:ext cx="768000" cy="3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1772" name="Google Shape;1772;p71"/>
            <p:cNvCxnSpPr>
              <a:stCxn id="1767" idx="4"/>
              <a:endCxn id="177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1770" name="Google Shape;1770;p71"/>
            <p:cNvSpPr/>
            <p:nvPr/>
          </p:nvSpPr>
          <p:spPr>
            <a:xfrm>
              <a:off x="1839112" y="3040766"/>
              <a:ext cx="575100" cy="575100"/>
            </a:xfrm>
            <a:prstGeom prst="flowChartConnec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Society</a:t>
              </a:r>
              <a:endParaRPr b="1">
                <a:solidFill>
                  <a:schemeClr val="accent6"/>
                </a:solidFill>
              </a:endParaRPr>
            </a:p>
          </p:txBody>
        </p:sp>
        <p:sp>
          <p:nvSpPr>
            <p:cNvPr id="1773" name="Google Shape;1773;p71"/>
            <p:cNvSpPr/>
            <p:nvPr/>
          </p:nvSpPr>
          <p:spPr>
            <a:xfrm>
              <a:off x="1839112" y="3867848"/>
              <a:ext cx="575100" cy="575100"/>
            </a:xfrm>
            <a:prstGeom prst="flowChartConnector">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Financial status</a:t>
              </a:r>
              <a:endParaRPr b="1">
                <a:solidFill>
                  <a:schemeClr val="accent6"/>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7"/>
          <p:cNvSpPr/>
          <p:nvPr/>
        </p:nvSpPr>
        <p:spPr>
          <a:xfrm rot="-438365">
            <a:off x="2848736" y="3649171"/>
            <a:ext cx="7520457" cy="2327755"/>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rot="-1241786">
            <a:off x="-636110" y="-743533"/>
            <a:ext cx="3836145" cy="2115079"/>
          </a:xfrm>
          <a:custGeom>
            <a:avLst/>
            <a:gdLst/>
            <a:ahLst/>
            <a:cxnLst/>
            <a:rect l="l" t="t" r="r" b="b"/>
            <a:pathLst>
              <a:path w="105322" h="55380" extrusionOk="0">
                <a:moveTo>
                  <a:pt x="37493" y="34460"/>
                </a:moveTo>
                <a:cubicBezTo>
                  <a:pt x="38292" y="34460"/>
                  <a:pt x="39082" y="34695"/>
                  <a:pt x="39758" y="35198"/>
                </a:cubicBezTo>
                <a:cubicBezTo>
                  <a:pt x="42281" y="37113"/>
                  <a:pt x="41521" y="41065"/>
                  <a:pt x="40336" y="43496"/>
                </a:cubicBezTo>
                <a:cubicBezTo>
                  <a:pt x="39758" y="44742"/>
                  <a:pt x="38937" y="45958"/>
                  <a:pt x="37934" y="47052"/>
                </a:cubicBezTo>
                <a:cubicBezTo>
                  <a:pt x="35016" y="45411"/>
                  <a:pt x="32463" y="42736"/>
                  <a:pt x="32706" y="39180"/>
                </a:cubicBezTo>
                <a:cubicBezTo>
                  <a:pt x="32828" y="37447"/>
                  <a:pt x="33800" y="35928"/>
                  <a:pt x="35320" y="35046"/>
                </a:cubicBezTo>
                <a:cubicBezTo>
                  <a:pt x="35995" y="34665"/>
                  <a:pt x="36748" y="34460"/>
                  <a:pt x="37493" y="34460"/>
                </a:cubicBezTo>
                <a:close/>
                <a:moveTo>
                  <a:pt x="104744" y="0"/>
                </a:moveTo>
                <a:cubicBezTo>
                  <a:pt x="104866" y="3374"/>
                  <a:pt x="104622" y="6778"/>
                  <a:pt x="104075" y="10122"/>
                </a:cubicBezTo>
                <a:cubicBezTo>
                  <a:pt x="102860" y="17082"/>
                  <a:pt x="100215" y="23800"/>
                  <a:pt x="96264" y="29697"/>
                </a:cubicBezTo>
                <a:cubicBezTo>
                  <a:pt x="92282" y="35624"/>
                  <a:pt x="86963" y="40517"/>
                  <a:pt x="80762" y="44074"/>
                </a:cubicBezTo>
                <a:cubicBezTo>
                  <a:pt x="74622" y="47600"/>
                  <a:pt x="67661" y="49788"/>
                  <a:pt x="60609" y="50487"/>
                </a:cubicBezTo>
                <a:cubicBezTo>
                  <a:pt x="59023" y="50638"/>
                  <a:pt x="57437" y="50714"/>
                  <a:pt x="55853" y="50714"/>
                </a:cubicBezTo>
                <a:cubicBezTo>
                  <a:pt x="53917" y="50714"/>
                  <a:pt x="51985" y="50600"/>
                  <a:pt x="50062" y="50366"/>
                </a:cubicBezTo>
                <a:cubicBezTo>
                  <a:pt x="46445" y="49940"/>
                  <a:pt x="42706" y="49150"/>
                  <a:pt x="39363" y="47721"/>
                </a:cubicBezTo>
                <a:cubicBezTo>
                  <a:pt x="38968" y="47569"/>
                  <a:pt x="38633" y="47356"/>
                  <a:pt x="38299" y="47174"/>
                </a:cubicBezTo>
                <a:cubicBezTo>
                  <a:pt x="38481" y="46992"/>
                  <a:pt x="38633" y="46749"/>
                  <a:pt x="38816" y="46566"/>
                </a:cubicBezTo>
                <a:cubicBezTo>
                  <a:pt x="40731" y="44226"/>
                  <a:pt x="42190" y="41247"/>
                  <a:pt x="41795" y="38147"/>
                </a:cubicBezTo>
                <a:cubicBezTo>
                  <a:pt x="41643" y="36870"/>
                  <a:pt x="41095" y="35654"/>
                  <a:pt x="40032" y="34864"/>
                </a:cubicBezTo>
                <a:cubicBezTo>
                  <a:pt x="39302" y="34303"/>
                  <a:pt x="38447" y="34030"/>
                  <a:pt x="37571" y="34030"/>
                </a:cubicBezTo>
                <a:cubicBezTo>
                  <a:pt x="37022" y="34030"/>
                  <a:pt x="36466" y="34137"/>
                  <a:pt x="35928" y="34347"/>
                </a:cubicBezTo>
                <a:cubicBezTo>
                  <a:pt x="34560" y="34833"/>
                  <a:pt x="33375" y="35897"/>
                  <a:pt x="32767" y="37265"/>
                </a:cubicBezTo>
                <a:cubicBezTo>
                  <a:pt x="32098" y="38846"/>
                  <a:pt x="32250" y="40730"/>
                  <a:pt x="32889" y="42311"/>
                </a:cubicBezTo>
                <a:cubicBezTo>
                  <a:pt x="33831" y="44590"/>
                  <a:pt x="35624" y="46201"/>
                  <a:pt x="37691" y="47326"/>
                </a:cubicBezTo>
                <a:cubicBezTo>
                  <a:pt x="36658" y="48481"/>
                  <a:pt x="35472" y="49454"/>
                  <a:pt x="34256" y="50335"/>
                </a:cubicBezTo>
                <a:cubicBezTo>
                  <a:pt x="29886" y="53495"/>
                  <a:pt x="24466" y="55035"/>
                  <a:pt x="19064" y="55035"/>
                </a:cubicBezTo>
                <a:cubicBezTo>
                  <a:pt x="18230" y="55035"/>
                  <a:pt x="17396" y="54998"/>
                  <a:pt x="16566" y="54925"/>
                </a:cubicBezTo>
                <a:cubicBezTo>
                  <a:pt x="10274" y="54408"/>
                  <a:pt x="4560" y="51612"/>
                  <a:pt x="0" y="47417"/>
                </a:cubicBezTo>
                <a:lnTo>
                  <a:pt x="0" y="47904"/>
                </a:lnTo>
                <a:cubicBezTo>
                  <a:pt x="3557" y="51125"/>
                  <a:pt x="7843" y="53557"/>
                  <a:pt x="12615" y="54651"/>
                </a:cubicBezTo>
                <a:cubicBezTo>
                  <a:pt x="14697" y="55137"/>
                  <a:pt x="16847" y="55380"/>
                  <a:pt x="19000" y="55380"/>
                </a:cubicBezTo>
                <a:cubicBezTo>
                  <a:pt x="23321" y="55380"/>
                  <a:pt x="27656" y="54400"/>
                  <a:pt x="31490" y="52432"/>
                </a:cubicBezTo>
                <a:cubicBezTo>
                  <a:pt x="33922" y="51156"/>
                  <a:pt x="36171" y="49484"/>
                  <a:pt x="38025" y="47448"/>
                </a:cubicBezTo>
                <a:cubicBezTo>
                  <a:pt x="39181" y="48056"/>
                  <a:pt x="40427" y="48511"/>
                  <a:pt x="41643" y="48937"/>
                </a:cubicBezTo>
                <a:cubicBezTo>
                  <a:pt x="45168" y="50031"/>
                  <a:pt x="48816" y="50700"/>
                  <a:pt x="52494" y="50943"/>
                </a:cubicBezTo>
                <a:cubicBezTo>
                  <a:pt x="53563" y="51013"/>
                  <a:pt x="54635" y="51048"/>
                  <a:pt x="55707" y="51048"/>
                </a:cubicBezTo>
                <a:cubicBezTo>
                  <a:pt x="62070" y="51048"/>
                  <a:pt x="68443" y="49824"/>
                  <a:pt x="74348" y="47508"/>
                </a:cubicBezTo>
                <a:cubicBezTo>
                  <a:pt x="81187" y="44834"/>
                  <a:pt x="87449" y="40639"/>
                  <a:pt x="92403" y="35198"/>
                </a:cubicBezTo>
                <a:cubicBezTo>
                  <a:pt x="97388" y="29727"/>
                  <a:pt x="100975" y="23101"/>
                  <a:pt x="103072" y="16019"/>
                </a:cubicBezTo>
                <a:cubicBezTo>
                  <a:pt x="104622" y="10882"/>
                  <a:pt x="105322" y="5411"/>
                  <a:pt x="10513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txBox="1"/>
          <p:nvPr/>
        </p:nvSpPr>
        <p:spPr>
          <a:xfrm>
            <a:off x="7014308" y="151278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dk2"/>
                </a:solidFill>
                <a:latin typeface="Passion One"/>
                <a:ea typeface="Passion One"/>
                <a:cs typeface="Passion One"/>
                <a:sym typeface="Passion One"/>
              </a:rPr>
              <a:t>FEMALE</a:t>
            </a:r>
            <a:endParaRPr sz="2000">
              <a:solidFill>
                <a:schemeClr val="dk2"/>
              </a:solidFill>
              <a:latin typeface="Passion One"/>
              <a:ea typeface="Passion One"/>
              <a:cs typeface="Passion One"/>
              <a:sym typeface="Passion One"/>
            </a:endParaRPr>
          </a:p>
        </p:txBody>
      </p:sp>
      <p:sp>
        <p:nvSpPr>
          <p:cNvPr id="397" name="Google Shape;397;p27"/>
          <p:cNvSpPr txBox="1"/>
          <p:nvPr/>
        </p:nvSpPr>
        <p:spPr>
          <a:xfrm>
            <a:off x="7014308" y="2724330"/>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990000"/>
                </a:solidFill>
                <a:latin typeface="Passion One"/>
                <a:ea typeface="Passion One"/>
                <a:cs typeface="Passion One"/>
                <a:sym typeface="Passion One"/>
              </a:rPr>
              <a:t>MALE</a:t>
            </a:r>
            <a:endParaRPr sz="2000">
              <a:solidFill>
                <a:srgbClr val="990000"/>
              </a:solidFill>
              <a:latin typeface="Passion One"/>
              <a:ea typeface="Passion One"/>
              <a:cs typeface="Passion One"/>
              <a:sym typeface="Passion One"/>
            </a:endParaRPr>
          </a:p>
        </p:txBody>
      </p:sp>
      <p:sp>
        <p:nvSpPr>
          <p:cNvPr id="398" name="Google Shape;398;p27"/>
          <p:cNvSpPr txBox="1"/>
          <p:nvPr/>
        </p:nvSpPr>
        <p:spPr>
          <a:xfrm>
            <a:off x="7014308" y="1748865"/>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Majority of females are in the age group 19-23</a:t>
            </a:r>
            <a:endParaRPr>
              <a:solidFill>
                <a:schemeClr val="dk1"/>
              </a:solidFill>
              <a:latin typeface="Abel"/>
              <a:ea typeface="Abel"/>
              <a:cs typeface="Abel"/>
              <a:sym typeface="Abel"/>
            </a:endParaRPr>
          </a:p>
        </p:txBody>
      </p:sp>
      <p:sp>
        <p:nvSpPr>
          <p:cNvPr id="399" name="Google Shape;399;p27"/>
          <p:cNvSpPr txBox="1"/>
          <p:nvPr/>
        </p:nvSpPr>
        <p:spPr>
          <a:xfrm>
            <a:off x="7014308" y="2974595"/>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Majority of Males are in the age group 19-23</a:t>
            </a:r>
            <a:endParaRPr>
              <a:solidFill>
                <a:schemeClr val="dk1"/>
              </a:solidFill>
              <a:latin typeface="Abel"/>
              <a:ea typeface="Abel"/>
              <a:cs typeface="Abel"/>
              <a:sym typeface="Abel"/>
            </a:endParaRPr>
          </a:p>
        </p:txBody>
      </p:sp>
      <p:sp>
        <p:nvSpPr>
          <p:cNvPr id="400" name="Google Shape;400;p27"/>
          <p:cNvSpPr txBox="1"/>
          <p:nvPr/>
        </p:nvSpPr>
        <p:spPr>
          <a:xfrm>
            <a:off x="792350" y="819200"/>
            <a:ext cx="296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latin typeface="Passion One"/>
                <a:ea typeface="Passion One"/>
                <a:cs typeface="Passion One"/>
                <a:sym typeface="Passion One"/>
              </a:rPr>
              <a:t>Gender In </a:t>
            </a:r>
            <a:r>
              <a:rPr lang="en" sz="2000">
                <a:solidFill>
                  <a:schemeClr val="dk1"/>
                </a:solidFill>
                <a:latin typeface="Passion One"/>
                <a:ea typeface="Passion One"/>
                <a:cs typeface="Passion One"/>
                <a:sym typeface="Passion One"/>
              </a:rPr>
              <a:t>AGE</a:t>
            </a:r>
            <a:endParaRPr sz="2000">
              <a:solidFill>
                <a:schemeClr val="dk1"/>
              </a:solidFill>
              <a:latin typeface="Passion One"/>
              <a:ea typeface="Passion One"/>
              <a:cs typeface="Passion One"/>
              <a:sym typeface="Passion One"/>
            </a:endParaRPr>
          </a:p>
        </p:txBody>
      </p:sp>
      <p:pic>
        <p:nvPicPr>
          <p:cNvPr id="401" name="Google Shape;401;p27" title="Gráfico"/>
          <p:cNvPicPr preferRelativeResize="0"/>
          <p:nvPr/>
        </p:nvPicPr>
        <p:blipFill>
          <a:blip r:embed="rId3">
            <a:alphaModFix/>
          </a:blip>
          <a:stretch>
            <a:fillRect/>
          </a:stretch>
        </p:blipFill>
        <p:spPr>
          <a:xfrm>
            <a:off x="500750" y="1250350"/>
            <a:ext cx="6240850" cy="36245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72"/>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EXAMPLE</a:t>
            </a:r>
            <a:endParaRPr>
              <a:solidFill>
                <a:schemeClr val="dk2"/>
              </a:solidFill>
            </a:endParaRPr>
          </a:p>
        </p:txBody>
      </p:sp>
      <p:graphicFrame>
        <p:nvGraphicFramePr>
          <p:cNvPr id="1779" name="Google Shape;1779;p72"/>
          <p:cNvGraphicFramePr/>
          <p:nvPr/>
        </p:nvGraphicFramePr>
        <p:xfrm>
          <a:off x="845075" y="1464050"/>
          <a:ext cx="3000000" cy="3000000"/>
        </p:xfrm>
        <a:graphic>
          <a:graphicData uri="http://schemas.openxmlformats.org/drawingml/2006/table">
            <a:tbl>
              <a:tblPr>
                <a:noFill/>
                <a:tableStyleId>{3B1A964C-F4FE-4658-AA19-EB1B8D54BC91}</a:tableStyleId>
              </a:tblPr>
              <a:tblGrid>
                <a:gridCol w="2370550">
                  <a:extLst>
                    <a:ext uri="{9D8B030D-6E8A-4147-A177-3AD203B41FA5}">
                      <a16:colId xmlns:a16="http://schemas.microsoft.com/office/drawing/2014/main" val="20000"/>
                    </a:ext>
                  </a:extLst>
                </a:gridCol>
                <a:gridCol w="48684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TID 1</a:t>
                      </a:r>
                      <a:endParaRPr/>
                    </a:p>
                  </a:txBody>
                  <a:tcPr marL="91425" marR="91425" marT="91425" marB="91425"/>
                </a:tc>
                <a:tc>
                  <a:txBody>
                    <a:bodyPr/>
                    <a:lstStyle/>
                    <a:p>
                      <a:pPr marL="0" lvl="0" indent="0" algn="l" rtl="0">
                        <a:spcBef>
                          <a:spcPts val="0"/>
                        </a:spcBef>
                        <a:spcAft>
                          <a:spcPts val="0"/>
                        </a:spcAft>
                        <a:buNone/>
                      </a:pPr>
                      <a:r>
                        <a:rPr lang="en"/>
                        <a:t>APPLE, BEER, RICE,MEAT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TID 2</a:t>
                      </a:r>
                      <a:endParaRPr/>
                    </a:p>
                  </a:txBody>
                  <a:tcPr marL="91425" marR="91425" marT="91425" marB="91425"/>
                </a:tc>
                <a:tc>
                  <a:txBody>
                    <a:bodyPr/>
                    <a:lstStyle/>
                    <a:p>
                      <a:pPr marL="0" lvl="0" indent="0" algn="l" rtl="0">
                        <a:spcBef>
                          <a:spcPts val="0"/>
                        </a:spcBef>
                        <a:spcAft>
                          <a:spcPts val="0"/>
                        </a:spcAft>
                        <a:buNone/>
                      </a:pPr>
                      <a:r>
                        <a:rPr lang="en"/>
                        <a:t>APPLE, BEER, RICE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TID 3</a:t>
                      </a:r>
                      <a:endParaRPr/>
                    </a:p>
                  </a:txBody>
                  <a:tcPr marL="91425" marR="91425" marT="91425" marB="91425"/>
                </a:tc>
                <a:tc>
                  <a:txBody>
                    <a:bodyPr/>
                    <a:lstStyle/>
                    <a:p>
                      <a:pPr marL="0" lvl="0" indent="0" algn="l" rtl="0">
                        <a:spcBef>
                          <a:spcPts val="0"/>
                        </a:spcBef>
                        <a:spcAft>
                          <a:spcPts val="0"/>
                        </a:spcAft>
                        <a:buNone/>
                      </a:pPr>
                      <a:r>
                        <a:rPr lang="en"/>
                        <a:t>APPLE, BEER</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TID 4</a:t>
                      </a:r>
                      <a:endParaRPr/>
                    </a:p>
                  </a:txBody>
                  <a:tcPr marL="91425" marR="91425" marT="91425" marB="91425"/>
                </a:tc>
                <a:tc>
                  <a:txBody>
                    <a:bodyPr/>
                    <a:lstStyle/>
                    <a:p>
                      <a:pPr marL="0" lvl="0" indent="0" algn="l" rtl="0">
                        <a:spcBef>
                          <a:spcPts val="0"/>
                        </a:spcBef>
                        <a:spcAft>
                          <a:spcPts val="0"/>
                        </a:spcAft>
                        <a:buNone/>
                      </a:pPr>
                      <a:r>
                        <a:rPr lang="en"/>
                        <a:t>APPLE, PEAR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TID 5</a:t>
                      </a:r>
                      <a:endParaRPr/>
                    </a:p>
                  </a:txBody>
                  <a:tcPr marL="91425" marR="91425" marT="91425" marB="91425"/>
                </a:tc>
                <a:tc>
                  <a:txBody>
                    <a:bodyPr/>
                    <a:lstStyle/>
                    <a:p>
                      <a:pPr marL="0" lvl="0" indent="0" algn="l" rtl="0">
                        <a:spcBef>
                          <a:spcPts val="0"/>
                        </a:spcBef>
                        <a:spcAft>
                          <a:spcPts val="0"/>
                        </a:spcAft>
                        <a:buNone/>
                      </a:pPr>
                      <a:r>
                        <a:rPr lang="en"/>
                        <a:t>MILK, BEER, RICE, MEAT</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TID 6</a:t>
                      </a:r>
                      <a:endParaRPr/>
                    </a:p>
                  </a:txBody>
                  <a:tcPr marL="91425" marR="91425" marT="91425" marB="91425"/>
                </a:tc>
                <a:tc>
                  <a:txBody>
                    <a:bodyPr/>
                    <a:lstStyle/>
                    <a:p>
                      <a:pPr marL="0" lvl="0" indent="0" algn="l" rtl="0">
                        <a:spcBef>
                          <a:spcPts val="0"/>
                        </a:spcBef>
                        <a:spcAft>
                          <a:spcPts val="0"/>
                        </a:spcAft>
                        <a:buNone/>
                      </a:pPr>
                      <a:r>
                        <a:rPr lang="en"/>
                        <a:t>MILK, BEER, RICE</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TID 7</a:t>
                      </a:r>
                      <a:endParaRPr/>
                    </a:p>
                  </a:txBody>
                  <a:tcPr marL="91425" marR="91425" marT="91425" marB="91425"/>
                </a:tc>
                <a:tc>
                  <a:txBody>
                    <a:bodyPr/>
                    <a:lstStyle/>
                    <a:p>
                      <a:pPr marL="0" lvl="0" indent="0" algn="l" rtl="0">
                        <a:spcBef>
                          <a:spcPts val="0"/>
                        </a:spcBef>
                        <a:spcAft>
                          <a:spcPts val="0"/>
                        </a:spcAft>
                        <a:buNone/>
                      </a:pPr>
                      <a:r>
                        <a:rPr lang="en"/>
                        <a:t>MILK, BEER</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TID 8</a:t>
                      </a:r>
                      <a:endParaRPr/>
                    </a:p>
                  </a:txBody>
                  <a:tcPr marL="91425" marR="91425" marT="91425" marB="91425"/>
                </a:tc>
                <a:tc>
                  <a:txBody>
                    <a:bodyPr/>
                    <a:lstStyle/>
                    <a:p>
                      <a:pPr marL="0" lvl="0" indent="0" algn="l" rtl="0">
                        <a:spcBef>
                          <a:spcPts val="0"/>
                        </a:spcBef>
                        <a:spcAft>
                          <a:spcPts val="0"/>
                        </a:spcAft>
                        <a:buNone/>
                      </a:pPr>
                      <a:r>
                        <a:rPr lang="en"/>
                        <a:t>MILK, PEAR</a:t>
                      </a:r>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73"/>
          <p:cNvSpPr txBox="1">
            <a:spLocks noGrp="1"/>
          </p:cNvSpPr>
          <p:nvPr>
            <p:ph type="body" idx="1"/>
          </p:nvPr>
        </p:nvSpPr>
        <p:spPr>
          <a:xfrm>
            <a:off x="698700" y="1101300"/>
            <a:ext cx="7746600" cy="29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Consider an association rule as follows for the following table,</a:t>
            </a:r>
            <a:endParaRPr sz="1700" b="1"/>
          </a:p>
          <a:p>
            <a:pPr marL="0" lvl="0" indent="0" algn="l" rtl="0">
              <a:spcBef>
                <a:spcPts val="1600"/>
              </a:spcBef>
              <a:spcAft>
                <a:spcPts val="0"/>
              </a:spcAft>
              <a:buNone/>
            </a:pPr>
            <a:r>
              <a:rPr lang="en" sz="1700" b="1"/>
              <a:t>			</a:t>
            </a:r>
            <a:r>
              <a:rPr lang="en" sz="1700" b="1">
                <a:solidFill>
                  <a:schemeClr val="dk2"/>
                </a:solidFill>
              </a:rPr>
              <a:t>{apple} =&gt; beer</a:t>
            </a:r>
            <a:endParaRPr sz="1700" b="1">
              <a:solidFill>
                <a:schemeClr val="dk2"/>
              </a:solidFill>
            </a:endParaRPr>
          </a:p>
          <a:p>
            <a:pPr marL="0" lvl="0" indent="0" algn="l" rtl="0">
              <a:spcBef>
                <a:spcPts val="1600"/>
              </a:spcBef>
              <a:spcAft>
                <a:spcPts val="0"/>
              </a:spcAft>
              <a:buNone/>
            </a:pPr>
            <a:r>
              <a:rPr lang="en" sz="1700" b="1"/>
              <a:t>	For the above rule support, confidence, and lift is as follows;</a:t>
            </a:r>
            <a:endParaRPr sz="1700" b="1"/>
          </a:p>
          <a:p>
            <a:pPr marL="914400" lvl="0" indent="457200" algn="l" rtl="0">
              <a:spcBef>
                <a:spcPts val="1600"/>
              </a:spcBef>
              <a:spcAft>
                <a:spcPts val="1600"/>
              </a:spcAft>
              <a:buNone/>
            </a:pPr>
            <a:r>
              <a:rPr lang="en" sz="1700" b="1"/>
              <a:t> </a:t>
            </a:r>
            <a:endParaRPr sz="1700" b="1"/>
          </a:p>
        </p:txBody>
      </p:sp>
      <p:sp>
        <p:nvSpPr>
          <p:cNvPr id="1785" name="Google Shape;1785;p73"/>
          <p:cNvSpPr txBox="1"/>
          <p:nvPr/>
        </p:nvSpPr>
        <p:spPr>
          <a:xfrm>
            <a:off x="1504100" y="2645600"/>
            <a:ext cx="4767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latin typeface="Abel"/>
                <a:ea typeface="Abel"/>
                <a:cs typeface="Abel"/>
                <a:sym typeface="Abel"/>
              </a:rPr>
              <a:t>Support 	=  4/8 = 0.5</a:t>
            </a:r>
            <a:endParaRPr sz="1600" b="1">
              <a:solidFill>
                <a:schemeClr val="dk2"/>
              </a:solidFill>
              <a:latin typeface="Abel"/>
              <a:ea typeface="Abel"/>
              <a:cs typeface="Abel"/>
              <a:sym typeface="Abel"/>
            </a:endParaRPr>
          </a:p>
          <a:p>
            <a:pPr marL="0" lvl="0" indent="0" algn="l" rtl="0">
              <a:spcBef>
                <a:spcPts val="0"/>
              </a:spcBef>
              <a:spcAft>
                <a:spcPts val="0"/>
              </a:spcAft>
              <a:buNone/>
            </a:pPr>
            <a:r>
              <a:rPr lang="en" sz="1600" b="1">
                <a:solidFill>
                  <a:schemeClr val="dk2"/>
                </a:solidFill>
                <a:latin typeface="Abel"/>
                <a:ea typeface="Abel"/>
                <a:cs typeface="Abel"/>
                <a:sym typeface="Abel"/>
              </a:rPr>
              <a:t>Confidence	=  support{apple,beer}/support{apple} = 0.75</a:t>
            </a:r>
            <a:endParaRPr sz="1600" b="1">
              <a:solidFill>
                <a:schemeClr val="dk2"/>
              </a:solidFill>
              <a:latin typeface="Abel"/>
              <a:ea typeface="Abel"/>
              <a:cs typeface="Abel"/>
              <a:sym typeface="Abel"/>
            </a:endParaRPr>
          </a:p>
          <a:p>
            <a:pPr marL="0" lvl="0" indent="0" algn="l" rtl="0">
              <a:spcBef>
                <a:spcPts val="0"/>
              </a:spcBef>
              <a:spcAft>
                <a:spcPts val="0"/>
              </a:spcAft>
              <a:buNone/>
            </a:pPr>
            <a:r>
              <a:rPr lang="en" sz="1600" b="1">
                <a:solidFill>
                  <a:schemeClr val="dk2"/>
                </a:solidFill>
                <a:latin typeface="Abel"/>
                <a:ea typeface="Abel"/>
                <a:cs typeface="Abel"/>
                <a:sym typeface="Abel"/>
              </a:rPr>
              <a:t>Lift		=  1.5</a:t>
            </a:r>
            <a:endParaRPr sz="1600" b="1">
              <a:solidFill>
                <a:schemeClr val="dk2"/>
              </a:solidFill>
              <a:latin typeface="Abel"/>
              <a:ea typeface="Abel"/>
              <a:cs typeface="Abel"/>
              <a:sym typeface="Abe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74"/>
          <p:cNvSpPr txBox="1">
            <a:spLocks noGrp="1"/>
          </p:cNvSpPr>
          <p:nvPr>
            <p:ph type="title"/>
          </p:nvPr>
        </p:nvSpPr>
        <p:spPr>
          <a:xfrm>
            <a:off x="698700" y="291875"/>
            <a:ext cx="77466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GRAPHICAL REPRESENTATION OF POSITIONS OF </a:t>
            </a:r>
            <a:r>
              <a:rPr lang="en" sz="2200">
                <a:solidFill>
                  <a:schemeClr val="dk2"/>
                </a:solidFill>
              </a:rPr>
              <a:t>MEN </a:t>
            </a:r>
            <a:r>
              <a:rPr lang="en" sz="2200"/>
              <a:t>WITHIN FAMILIES DETERMINED BY BOTH </a:t>
            </a:r>
            <a:r>
              <a:rPr lang="en" sz="2200">
                <a:solidFill>
                  <a:schemeClr val="dk2"/>
                </a:solidFill>
              </a:rPr>
              <a:t>GENDER</a:t>
            </a:r>
            <a:endParaRPr sz="2200">
              <a:solidFill>
                <a:schemeClr val="dk2"/>
              </a:solidFill>
            </a:endParaRPr>
          </a:p>
        </p:txBody>
      </p:sp>
      <p:pic>
        <p:nvPicPr>
          <p:cNvPr id="1791" name="Google Shape;1791;p74" title="Chart"/>
          <p:cNvPicPr preferRelativeResize="0"/>
          <p:nvPr/>
        </p:nvPicPr>
        <p:blipFill>
          <a:blip r:embed="rId3">
            <a:alphaModFix/>
          </a:blip>
          <a:stretch>
            <a:fillRect/>
          </a:stretch>
        </p:blipFill>
        <p:spPr>
          <a:xfrm>
            <a:off x="794125" y="1111750"/>
            <a:ext cx="7827099" cy="38509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75"/>
          <p:cNvSpPr txBox="1">
            <a:spLocks noGrp="1"/>
          </p:cNvSpPr>
          <p:nvPr>
            <p:ph type="title"/>
          </p:nvPr>
        </p:nvSpPr>
        <p:spPr>
          <a:xfrm>
            <a:off x="698700" y="251575"/>
            <a:ext cx="7746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GRAPHICAL REPRESENTATION OF POSITIONS OF </a:t>
            </a:r>
            <a:r>
              <a:rPr lang="en" sz="2200">
                <a:solidFill>
                  <a:schemeClr val="dk2"/>
                </a:solidFill>
              </a:rPr>
              <a:t>WOMEN </a:t>
            </a:r>
            <a:r>
              <a:rPr lang="en" sz="2200"/>
              <a:t>WITHIN FAMILIES DETERMINED BY BOTH </a:t>
            </a:r>
            <a:r>
              <a:rPr lang="en" sz="2200">
                <a:solidFill>
                  <a:schemeClr val="dk2"/>
                </a:solidFill>
              </a:rPr>
              <a:t>GENDER</a:t>
            </a:r>
            <a:endParaRPr sz="2200">
              <a:solidFill>
                <a:schemeClr val="dk2"/>
              </a:solidFill>
            </a:endParaRPr>
          </a:p>
          <a:p>
            <a:pPr marL="0" lvl="0" indent="0" algn="l" rtl="0">
              <a:spcBef>
                <a:spcPts val="0"/>
              </a:spcBef>
              <a:spcAft>
                <a:spcPts val="0"/>
              </a:spcAft>
              <a:buNone/>
            </a:pPr>
            <a:endParaRPr/>
          </a:p>
        </p:txBody>
      </p:sp>
      <p:pic>
        <p:nvPicPr>
          <p:cNvPr id="1797" name="Google Shape;1797;p75" title="Chart"/>
          <p:cNvPicPr preferRelativeResize="0"/>
          <p:nvPr/>
        </p:nvPicPr>
        <p:blipFill>
          <a:blip r:embed="rId3">
            <a:alphaModFix/>
          </a:blip>
          <a:stretch>
            <a:fillRect/>
          </a:stretch>
        </p:blipFill>
        <p:spPr>
          <a:xfrm>
            <a:off x="812125" y="1058400"/>
            <a:ext cx="7397925" cy="38716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76"/>
          <p:cNvSpPr txBox="1">
            <a:spLocks noGrp="1"/>
          </p:cNvSpPr>
          <p:nvPr>
            <p:ph type="title"/>
          </p:nvPr>
        </p:nvSpPr>
        <p:spPr>
          <a:xfrm>
            <a:off x="698700" y="15436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FOR </a:t>
            </a:r>
            <a:r>
              <a:rPr lang="en">
                <a:solidFill>
                  <a:schemeClr val="dk2"/>
                </a:solidFill>
              </a:rPr>
              <a:t>RULES</a:t>
            </a:r>
            <a:endParaRPr>
              <a:solidFill>
                <a:schemeClr val="dk2"/>
              </a:solidFill>
            </a:endParaRPr>
          </a:p>
        </p:txBody>
      </p:sp>
      <p:grpSp>
        <p:nvGrpSpPr>
          <p:cNvPr id="1803" name="Google Shape;1803;p76"/>
          <p:cNvGrpSpPr/>
          <p:nvPr/>
        </p:nvGrpSpPr>
        <p:grpSpPr>
          <a:xfrm>
            <a:off x="698676" y="1457449"/>
            <a:ext cx="7476596" cy="2917183"/>
            <a:chOff x="3358415" y="3361302"/>
            <a:chExt cx="2363244" cy="1024724"/>
          </a:xfrm>
        </p:grpSpPr>
        <p:grpSp>
          <p:nvGrpSpPr>
            <p:cNvPr id="1804" name="Google Shape;1804;p76"/>
            <p:cNvGrpSpPr/>
            <p:nvPr/>
          </p:nvGrpSpPr>
          <p:grpSpPr>
            <a:xfrm>
              <a:off x="3358415" y="3361302"/>
              <a:ext cx="441300" cy="1024695"/>
              <a:chOff x="3358415" y="3361302"/>
              <a:chExt cx="441300" cy="1024695"/>
            </a:xfrm>
          </p:grpSpPr>
          <p:sp>
            <p:nvSpPr>
              <p:cNvPr id="1805" name="Google Shape;1805;p76"/>
              <p:cNvSpPr/>
              <p:nvPr/>
            </p:nvSpPr>
            <p:spPr>
              <a:xfrm>
                <a:off x="3358415"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Antecedents</a:t>
                </a:r>
                <a:endParaRPr b="1">
                  <a:solidFill>
                    <a:schemeClr val="accent6"/>
                  </a:solidFill>
                </a:endParaRPr>
              </a:p>
            </p:txBody>
          </p:sp>
          <p:sp>
            <p:nvSpPr>
              <p:cNvPr id="1806" name="Google Shape;1806;p76"/>
              <p:cNvSpPr/>
              <p:nvPr/>
            </p:nvSpPr>
            <p:spPr>
              <a:xfrm>
                <a:off x="3358415"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Female</a:t>
                </a:r>
                <a:endParaRPr b="1">
                  <a:solidFill>
                    <a:srgbClr val="FFFFFF"/>
                  </a:solidFill>
                </a:endParaRPr>
              </a:p>
            </p:txBody>
          </p:sp>
          <p:sp>
            <p:nvSpPr>
              <p:cNvPr id="1807" name="Google Shape;1807;p76"/>
              <p:cNvSpPr/>
              <p:nvPr/>
            </p:nvSpPr>
            <p:spPr>
              <a:xfrm>
                <a:off x="3358415"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Society</a:t>
                </a:r>
                <a:endParaRPr b="1">
                  <a:solidFill>
                    <a:srgbClr val="FFFFFF"/>
                  </a:solidFill>
                </a:endParaRPr>
              </a:p>
            </p:txBody>
          </p:sp>
          <p:sp>
            <p:nvSpPr>
              <p:cNvPr id="1808" name="Google Shape;1808;p76"/>
              <p:cNvSpPr/>
              <p:nvPr/>
            </p:nvSpPr>
            <p:spPr>
              <a:xfrm>
                <a:off x="3358415"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Financial status</a:t>
                </a:r>
                <a:endParaRPr b="1">
                  <a:solidFill>
                    <a:srgbClr val="FFFFFF"/>
                  </a:solidFill>
                </a:endParaRPr>
              </a:p>
            </p:txBody>
          </p:sp>
          <p:sp>
            <p:nvSpPr>
              <p:cNvPr id="1809" name="Google Shape;1809;p76"/>
              <p:cNvSpPr/>
              <p:nvPr/>
            </p:nvSpPr>
            <p:spPr>
              <a:xfrm>
                <a:off x="3358415"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Society</a:t>
                </a:r>
                <a:endParaRPr b="1">
                  <a:solidFill>
                    <a:srgbClr val="FFFFFF"/>
                  </a:solidFill>
                </a:endParaRPr>
              </a:p>
            </p:txBody>
          </p:sp>
          <p:sp>
            <p:nvSpPr>
              <p:cNvPr id="1810" name="Google Shape;1810;p76"/>
              <p:cNvSpPr/>
              <p:nvPr/>
            </p:nvSpPr>
            <p:spPr>
              <a:xfrm>
                <a:off x="3358415"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Knowledge</a:t>
                </a:r>
                <a:endParaRPr b="1">
                  <a:solidFill>
                    <a:srgbClr val="FFFFFF"/>
                  </a:solidFill>
                </a:endParaRPr>
              </a:p>
            </p:txBody>
          </p:sp>
        </p:grpSp>
        <p:grpSp>
          <p:nvGrpSpPr>
            <p:cNvPr id="1811" name="Google Shape;1811;p76"/>
            <p:cNvGrpSpPr/>
            <p:nvPr/>
          </p:nvGrpSpPr>
          <p:grpSpPr>
            <a:xfrm>
              <a:off x="3838885" y="3361302"/>
              <a:ext cx="441317" cy="1024724"/>
              <a:chOff x="3838885" y="3361302"/>
              <a:chExt cx="441317" cy="1024724"/>
            </a:xfrm>
          </p:grpSpPr>
          <p:sp>
            <p:nvSpPr>
              <p:cNvPr id="1812" name="Google Shape;1812;p76"/>
              <p:cNvSpPr/>
              <p:nvPr/>
            </p:nvSpPr>
            <p:spPr>
              <a:xfrm>
                <a:off x="3838901"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Consequents</a:t>
                </a:r>
                <a:endParaRPr b="1">
                  <a:solidFill>
                    <a:srgbClr val="FFFFFF"/>
                  </a:solidFill>
                </a:endParaRPr>
              </a:p>
            </p:txBody>
          </p:sp>
          <p:sp>
            <p:nvSpPr>
              <p:cNvPr id="1813" name="Google Shape;1813;p76"/>
              <p:cNvSpPr/>
              <p:nvPr/>
            </p:nvSpPr>
            <p:spPr>
              <a:xfrm>
                <a:off x="3838901"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Patriarchy</a:t>
                </a:r>
                <a:endParaRPr b="1">
                  <a:solidFill>
                    <a:srgbClr val="FFFFFF"/>
                  </a:solidFill>
                </a:endParaRPr>
              </a:p>
            </p:txBody>
          </p:sp>
          <p:sp>
            <p:nvSpPr>
              <p:cNvPr id="1814" name="Google Shape;1814;p76"/>
              <p:cNvSpPr/>
              <p:nvPr/>
            </p:nvSpPr>
            <p:spPr>
              <a:xfrm>
                <a:off x="3838901"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Female</a:t>
                </a:r>
                <a:endParaRPr b="1">
                  <a:solidFill>
                    <a:srgbClr val="FFFFFF"/>
                  </a:solidFill>
                </a:endParaRPr>
              </a:p>
            </p:txBody>
          </p:sp>
          <p:sp>
            <p:nvSpPr>
              <p:cNvPr id="1815" name="Google Shape;1815;p76"/>
              <p:cNvSpPr/>
              <p:nvPr/>
            </p:nvSpPr>
            <p:spPr>
              <a:xfrm>
                <a:off x="3838901"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Male</a:t>
                </a:r>
                <a:endParaRPr b="1">
                  <a:solidFill>
                    <a:srgbClr val="FFFFFF"/>
                  </a:solidFill>
                </a:endParaRPr>
              </a:p>
            </p:txBody>
          </p:sp>
          <p:sp>
            <p:nvSpPr>
              <p:cNvPr id="1816" name="Google Shape;1816;p76"/>
              <p:cNvSpPr/>
              <p:nvPr/>
            </p:nvSpPr>
            <p:spPr>
              <a:xfrm>
                <a:off x="3838901"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highlight>
                      <a:schemeClr val="accent5"/>
                    </a:highlight>
                  </a:rPr>
                  <a:t>Male</a:t>
                </a:r>
                <a:endParaRPr b="1">
                  <a:solidFill>
                    <a:srgbClr val="FFFFFF"/>
                  </a:solidFill>
                  <a:highlight>
                    <a:schemeClr val="accent5"/>
                  </a:highlight>
                </a:endParaRPr>
              </a:p>
            </p:txBody>
          </p:sp>
          <p:sp>
            <p:nvSpPr>
              <p:cNvPr id="1817" name="Google Shape;1817;p76"/>
              <p:cNvSpPr/>
              <p:nvPr/>
            </p:nvSpPr>
            <p:spPr>
              <a:xfrm>
                <a:off x="3838885" y="424952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Male</a:t>
                </a:r>
                <a:endParaRPr b="1">
                  <a:solidFill>
                    <a:srgbClr val="FFFFFF"/>
                  </a:solidFill>
                </a:endParaRPr>
              </a:p>
            </p:txBody>
          </p:sp>
        </p:grpSp>
        <p:grpSp>
          <p:nvGrpSpPr>
            <p:cNvPr id="1818" name="Google Shape;1818;p76"/>
            <p:cNvGrpSpPr/>
            <p:nvPr/>
          </p:nvGrpSpPr>
          <p:grpSpPr>
            <a:xfrm>
              <a:off x="4319387" y="3361302"/>
              <a:ext cx="441300" cy="1024695"/>
              <a:chOff x="4319387" y="3361302"/>
              <a:chExt cx="441300" cy="1024695"/>
            </a:xfrm>
          </p:grpSpPr>
          <p:sp>
            <p:nvSpPr>
              <p:cNvPr id="1819" name="Google Shape;1819;p76"/>
              <p:cNvSpPr/>
              <p:nvPr/>
            </p:nvSpPr>
            <p:spPr>
              <a:xfrm>
                <a:off x="4319387"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Support</a:t>
                </a:r>
                <a:endParaRPr b="1">
                  <a:solidFill>
                    <a:srgbClr val="FFFFFF"/>
                  </a:solidFill>
                </a:endParaRPr>
              </a:p>
            </p:txBody>
          </p:sp>
          <p:sp>
            <p:nvSpPr>
              <p:cNvPr id="1820" name="Google Shape;1820;p76"/>
              <p:cNvSpPr/>
              <p:nvPr/>
            </p:nvSpPr>
            <p:spPr>
              <a:xfrm>
                <a:off x="4319387"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0.314851</a:t>
                </a:r>
                <a:endParaRPr b="1">
                  <a:solidFill>
                    <a:srgbClr val="FFFFFF"/>
                  </a:solidFill>
                </a:endParaRPr>
              </a:p>
            </p:txBody>
          </p:sp>
          <p:sp>
            <p:nvSpPr>
              <p:cNvPr id="1821" name="Google Shape;1821;p76"/>
              <p:cNvSpPr/>
              <p:nvPr/>
            </p:nvSpPr>
            <p:spPr>
              <a:xfrm>
                <a:off x="4319387"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0.099010</a:t>
                </a:r>
                <a:endParaRPr b="1">
                  <a:solidFill>
                    <a:srgbClr val="FFFFFF"/>
                  </a:solidFill>
                </a:endParaRPr>
              </a:p>
            </p:txBody>
          </p:sp>
          <p:sp>
            <p:nvSpPr>
              <p:cNvPr id="1822" name="Google Shape;1822;p76"/>
              <p:cNvSpPr/>
              <p:nvPr/>
            </p:nvSpPr>
            <p:spPr>
              <a:xfrm>
                <a:off x="4319387"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0.051485</a:t>
                </a:r>
                <a:endParaRPr b="1">
                  <a:solidFill>
                    <a:srgbClr val="FFFFFF"/>
                  </a:solidFill>
                </a:endParaRPr>
              </a:p>
            </p:txBody>
          </p:sp>
          <p:sp>
            <p:nvSpPr>
              <p:cNvPr id="1823" name="Google Shape;1823;p76"/>
              <p:cNvSpPr/>
              <p:nvPr/>
            </p:nvSpPr>
            <p:spPr>
              <a:xfrm>
                <a:off x="4319387"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0.174257</a:t>
                </a:r>
                <a:endParaRPr b="1">
                  <a:solidFill>
                    <a:srgbClr val="FFFFFF"/>
                  </a:solidFill>
                </a:endParaRPr>
              </a:p>
            </p:txBody>
          </p:sp>
          <p:sp>
            <p:nvSpPr>
              <p:cNvPr id="1824" name="Google Shape;1824;p76"/>
              <p:cNvSpPr/>
              <p:nvPr/>
            </p:nvSpPr>
            <p:spPr>
              <a:xfrm>
                <a:off x="4319387"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0.079208</a:t>
                </a:r>
                <a:endParaRPr b="1">
                  <a:solidFill>
                    <a:srgbClr val="FFFFFF"/>
                  </a:solidFill>
                </a:endParaRPr>
              </a:p>
            </p:txBody>
          </p:sp>
        </p:grpSp>
        <p:grpSp>
          <p:nvGrpSpPr>
            <p:cNvPr id="1825" name="Google Shape;1825;p76"/>
            <p:cNvGrpSpPr/>
            <p:nvPr/>
          </p:nvGrpSpPr>
          <p:grpSpPr>
            <a:xfrm>
              <a:off x="4799873" y="3361302"/>
              <a:ext cx="441300" cy="1024695"/>
              <a:chOff x="4799873" y="3361302"/>
              <a:chExt cx="441300" cy="1024695"/>
            </a:xfrm>
          </p:grpSpPr>
          <p:sp>
            <p:nvSpPr>
              <p:cNvPr id="1826" name="Google Shape;1826;p76"/>
              <p:cNvSpPr/>
              <p:nvPr/>
            </p:nvSpPr>
            <p:spPr>
              <a:xfrm>
                <a:off x="4799873"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Confidence</a:t>
                </a:r>
                <a:endParaRPr b="1">
                  <a:solidFill>
                    <a:srgbClr val="FFFFFF"/>
                  </a:solidFill>
                </a:endParaRPr>
              </a:p>
            </p:txBody>
          </p:sp>
          <p:sp>
            <p:nvSpPr>
              <p:cNvPr id="1827" name="Google Shape;1827;p76"/>
              <p:cNvSpPr/>
              <p:nvPr/>
            </p:nvSpPr>
            <p:spPr>
              <a:xfrm>
                <a:off x="4799873"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0.643725</a:t>
                </a:r>
                <a:endParaRPr b="1">
                  <a:solidFill>
                    <a:srgbClr val="FFFFFF"/>
                  </a:solidFill>
                </a:endParaRPr>
              </a:p>
            </p:txBody>
          </p:sp>
          <p:sp>
            <p:nvSpPr>
              <p:cNvPr id="1828" name="Google Shape;1828;p76"/>
              <p:cNvSpPr/>
              <p:nvPr/>
            </p:nvSpPr>
            <p:spPr>
              <a:xfrm>
                <a:off x="4799873"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0.544521</a:t>
                </a:r>
                <a:endParaRPr b="1">
                  <a:solidFill>
                    <a:srgbClr val="FFFFFF"/>
                  </a:solidFill>
                </a:endParaRPr>
              </a:p>
            </p:txBody>
          </p:sp>
          <p:sp>
            <p:nvSpPr>
              <p:cNvPr id="1829" name="Google Shape;1829;p76"/>
              <p:cNvSpPr/>
              <p:nvPr/>
            </p:nvSpPr>
            <p:spPr>
              <a:xfrm>
                <a:off x="4799873"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0.43333</a:t>
                </a:r>
                <a:endParaRPr b="1">
                  <a:solidFill>
                    <a:srgbClr val="FFFFFF"/>
                  </a:solidFill>
                </a:endParaRPr>
              </a:p>
            </p:txBody>
          </p:sp>
          <p:sp>
            <p:nvSpPr>
              <p:cNvPr id="1830" name="Google Shape;1830;p76"/>
              <p:cNvSpPr/>
              <p:nvPr/>
            </p:nvSpPr>
            <p:spPr>
              <a:xfrm>
                <a:off x="4799873"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0.44444</a:t>
                </a:r>
                <a:endParaRPr b="1">
                  <a:solidFill>
                    <a:srgbClr val="FFFFFF"/>
                  </a:solidFill>
                </a:endParaRPr>
              </a:p>
            </p:txBody>
          </p:sp>
          <p:sp>
            <p:nvSpPr>
              <p:cNvPr id="1831" name="Google Shape;1831;p76"/>
              <p:cNvSpPr/>
              <p:nvPr/>
            </p:nvSpPr>
            <p:spPr>
              <a:xfrm>
                <a:off x="4799873"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0.550562</a:t>
                </a:r>
                <a:endParaRPr b="1">
                  <a:solidFill>
                    <a:srgbClr val="FFFFFF"/>
                  </a:solidFill>
                </a:endParaRPr>
              </a:p>
            </p:txBody>
          </p:sp>
        </p:grpSp>
        <p:grpSp>
          <p:nvGrpSpPr>
            <p:cNvPr id="1832" name="Google Shape;1832;p76"/>
            <p:cNvGrpSpPr/>
            <p:nvPr/>
          </p:nvGrpSpPr>
          <p:grpSpPr>
            <a:xfrm>
              <a:off x="5280360" y="3361302"/>
              <a:ext cx="441300" cy="1024695"/>
              <a:chOff x="5280360" y="3361302"/>
              <a:chExt cx="441300" cy="1024695"/>
            </a:xfrm>
          </p:grpSpPr>
          <p:sp>
            <p:nvSpPr>
              <p:cNvPr id="1833" name="Google Shape;1833;p76"/>
              <p:cNvSpPr/>
              <p:nvPr/>
            </p:nvSpPr>
            <p:spPr>
              <a:xfrm>
                <a:off x="5280360"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Lift</a:t>
                </a:r>
                <a:endParaRPr b="1">
                  <a:solidFill>
                    <a:srgbClr val="FFFFFF"/>
                  </a:solidFill>
                </a:endParaRPr>
              </a:p>
            </p:txBody>
          </p:sp>
          <p:sp>
            <p:nvSpPr>
              <p:cNvPr id="1834" name="Google Shape;1834;p76"/>
              <p:cNvSpPr/>
              <p:nvPr/>
            </p:nvSpPr>
            <p:spPr>
              <a:xfrm>
                <a:off x="5280360"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1.113291</a:t>
                </a:r>
                <a:endParaRPr b="1">
                  <a:solidFill>
                    <a:srgbClr val="FFFFFF"/>
                  </a:solidFill>
                </a:endParaRPr>
              </a:p>
            </p:txBody>
          </p:sp>
          <p:sp>
            <p:nvSpPr>
              <p:cNvPr id="1835" name="Google Shape;1835;p76"/>
              <p:cNvSpPr/>
              <p:nvPr/>
            </p:nvSpPr>
            <p:spPr>
              <a:xfrm>
                <a:off x="5280360"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1.096080</a:t>
                </a:r>
                <a:endParaRPr b="1">
                  <a:solidFill>
                    <a:srgbClr val="FFFFFF"/>
                  </a:solidFill>
                </a:endParaRPr>
              </a:p>
            </p:txBody>
          </p:sp>
          <p:sp>
            <p:nvSpPr>
              <p:cNvPr id="1836" name="Google Shape;1836;p76"/>
              <p:cNvSpPr/>
              <p:nvPr/>
            </p:nvSpPr>
            <p:spPr>
              <a:xfrm>
                <a:off x="5280360"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1.027387</a:t>
                </a:r>
                <a:endParaRPr b="1">
                  <a:solidFill>
                    <a:srgbClr val="FFFFFF"/>
                  </a:solidFill>
                </a:endParaRPr>
              </a:p>
            </p:txBody>
          </p:sp>
          <p:sp>
            <p:nvSpPr>
              <p:cNvPr id="1837" name="Google Shape;1837;p76"/>
              <p:cNvSpPr/>
              <p:nvPr/>
            </p:nvSpPr>
            <p:spPr>
              <a:xfrm>
                <a:off x="5280360"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1.05370</a:t>
                </a:r>
                <a:endParaRPr b="1">
                  <a:solidFill>
                    <a:srgbClr val="FFFFFF"/>
                  </a:solidFill>
                </a:endParaRPr>
              </a:p>
            </p:txBody>
          </p:sp>
          <p:sp>
            <p:nvSpPr>
              <p:cNvPr id="1838" name="Google Shape;1838;p76"/>
              <p:cNvSpPr/>
              <p:nvPr/>
            </p:nvSpPr>
            <p:spPr>
              <a:xfrm>
                <a:off x="5280360"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1.305333</a:t>
                </a:r>
                <a:endParaRPr b="1">
                  <a:solidFill>
                    <a:srgbClr val="FFFFFF"/>
                  </a:solidFill>
                </a:endParaRPr>
              </a:p>
            </p:txBody>
          </p:sp>
        </p:grpSp>
      </p:grpSp>
      <p:sp>
        <p:nvSpPr>
          <p:cNvPr id="1839" name="Google Shape;1839;p76"/>
          <p:cNvSpPr txBox="1"/>
          <p:nvPr/>
        </p:nvSpPr>
        <p:spPr>
          <a:xfrm>
            <a:off x="779387" y="777725"/>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Abel"/>
                <a:ea typeface="Abel"/>
                <a:cs typeface="Abel"/>
                <a:sym typeface="Abel"/>
              </a:rPr>
              <a:t>Following table shows the rules created on the basis of the positions of the men in Society.</a:t>
            </a:r>
            <a:endParaRPr b="1">
              <a:latin typeface="Abel"/>
              <a:ea typeface="Abel"/>
              <a:cs typeface="Abel"/>
              <a:sym typeface="Abe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77"/>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Abel"/>
                <a:ea typeface="Abel"/>
                <a:cs typeface="Abel"/>
                <a:sym typeface="Abel"/>
              </a:rPr>
              <a:t>On similar line, following table shows the rules created on the basis of the positions of Women in Society.</a:t>
            </a:r>
            <a:endParaRPr sz="1400" b="1">
              <a:latin typeface="Abel"/>
              <a:ea typeface="Abel"/>
              <a:cs typeface="Abel"/>
              <a:sym typeface="Abel"/>
            </a:endParaRPr>
          </a:p>
        </p:txBody>
      </p:sp>
      <p:grpSp>
        <p:nvGrpSpPr>
          <p:cNvPr id="1845" name="Google Shape;1845;p77"/>
          <p:cNvGrpSpPr/>
          <p:nvPr/>
        </p:nvGrpSpPr>
        <p:grpSpPr>
          <a:xfrm>
            <a:off x="698676" y="1457449"/>
            <a:ext cx="7476596" cy="2917183"/>
            <a:chOff x="3358415" y="3361302"/>
            <a:chExt cx="2363244" cy="1024724"/>
          </a:xfrm>
        </p:grpSpPr>
        <p:grpSp>
          <p:nvGrpSpPr>
            <p:cNvPr id="1846" name="Google Shape;1846;p77"/>
            <p:cNvGrpSpPr/>
            <p:nvPr/>
          </p:nvGrpSpPr>
          <p:grpSpPr>
            <a:xfrm>
              <a:off x="3358415" y="3361302"/>
              <a:ext cx="441300" cy="1024695"/>
              <a:chOff x="3358415" y="3361302"/>
              <a:chExt cx="441300" cy="1024695"/>
            </a:xfrm>
          </p:grpSpPr>
          <p:sp>
            <p:nvSpPr>
              <p:cNvPr id="1847" name="Google Shape;1847;p77"/>
              <p:cNvSpPr/>
              <p:nvPr/>
            </p:nvSpPr>
            <p:spPr>
              <a:xfrm>
                <a:off x="3358415"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Antecedents</a:t>
                </a:r>
                <a:endParaRPr b="1">
                  <a:solidFill>
                    <a:schemeClr val="accent6"/>
                  </a:solidFill>
                </a:endParaRPr>
              </a:p>
            </p:txBody>
          </p:sp>
          <p:sp>
            <p:nvSpPr>
              <p:cNvPr id="1848" name="Google Shape;1848;p77"/>
              <p:cNvSpPr/>
              <p:nvPr/>
            </p:nvSpPr>
            <p:spPr>
              <a:xfrm>
                <a:off x="3358415"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Female</a:t>
                </a:r>
                <a:endParaRPr b="1">
                  <a:solidFill>
                    <a:srgbClr val="FFFFFF"/>
                  </a:solidFill>
                </a:endParaRPr>
              </a:p>
            </p:txBody>
          </p:sp>
          <p:sp>
            <p:nvSpPr>
              <p:cNvPr id="1849" name="Google Shape;1849;p77"/>
              <p:cNvSpPr/>
              <p:nvPr/>
            </p:nvSpPr>
            <p:spPr>
              <a:xfrm>
                <a:off x="3358415"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Status</a:t>
                </a:r>
                <a:endParaRPr b="1">
                  <a:solidFill>
                    <a:srgbClr val="FFFFFF"/>
                  </a:solidFill>
                </a:endParaRPr>
              </a:p>
            </p:txBody>
          </p:sp>
          <p:sp>
            <p:nvSpPr>
              <p:cNvPr id="1850" name="Google Shape;1850;p77"/>
              <p:cNvSpPr/>
              <p:nvPr/>
            </p:nvSpPr>
            <p:spPr>
              <a:xfrm>
                <a:off x="3358415"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Male</a:t>
                </a:r>
                <a:endParaRPr b="1">
                  <a:solidFill>
                    <a:srgbClr val="FFFFFF"/>
                  </a:solidFill>
                </a:endParaRPr>
              </a:p>
            </p:txBody>
          </p:sp>
          <p:sp>
            <p:nvSpPr>
              <p:cNvPr id="1851" name="Google Shape;1851;p77"/>
              <p:cNvSpPr/>
              <p:nvPr/>
            </p:nvSpPr>
            <p:spPr>
              <a:xfrm>
                <a:off x="3358415"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Society</a:t>
                </a:r>
                <a:endParaRPr b="1">
                  <a:solidFill>
                    <a:srgbClr val="FFFFFF"/>
                  </a:solidFill>
                </a:endParaRPr>
              </a:p>
            </p:txBody>
          </p:sp>
          <p:sp>
            <p:nvSpPr>
              <p:cNvPr id="1852" name="Google Shape;1852;p77"/>
              <p:cNvSpPr/>
              <p:nvPr/>
            </p:nvSpPr>
            <p:spPr>
              <a:xfrm>
                <a:off x="3358415"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Knowledge</a:t>
                </a:r>
                <a:endParaRPr b="1">
                  <a:solidFill>
                    <a:srgbClr val="FFFFFF"/>
                  </a:solidFill>
                </a:endParaRPr>
              </a:p>
            </p:txBody>
          </p:sp>
        </p:grpSp>
        <p:grpSp>
          <p:nvGrpSpPr>
            <p:cNvPr id="1853" name="Google Shape;1853;p77"/>
            <p:cNvGrpSpPr/>
            <p:nvPr/>
          </p:nvGrpSpPr>
          <p:grpSpPr>
            <a:xfrm>
              <a:off x="3838885" y="3361302"/>
              <a:ext cx="441317" cy="1024724"/>
              <a:chOff x="3838885" y="3361302"/>
              <a:chExt cx="441317" cy="1024724"/>
            </a:xfrm>
          </p:grpSpPr>
          <p:sp>
            <p:nvSpPr>
              <p:cNvPr id="1854" name="Google Shape;1854;p77"/>
              <p:cNvSpPr/>
              <p:nvPr/>
            </p:nvSpPr>
            <p:spPr>
              <a:xfrm>
                <a:off x="3838901"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Consequents</a:t>
                </a:r>
                <a:endParaRPr b="1">
                  <a:solidFill>
                    <a:srgbClr val="FFFFFF"/>
                  </a:solidFill>
                </a:endParaRPr>
              </a:p>
            </p:txBody>
          </p:sp>
          <p:sp>
            <p:nvSpPr>
              <p:cNvPr id="1855" name="Google Shape;1855;p77"/>
              <p:cNvSpPr/>
              <p:nvPr/>
            </p:nvSpPr>
            <p:spPr>
              <a:xfrm>
                <a:off x="3838901"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Patriarchy</a:t>
                </a:r>
                <a:endParaRPr b="1">
                  <a:solidFill>
                    <a:srgbClr val="FFFFFF"/>
                  </a:solidFill>
                </a:endParaRPr>
              </a:p>
            </p:txBody>
          </p:sp>
          <p:sp>
            <p:nvSpPr>
              <p:cNvPr id="1856" name="Google Shape;1856;p77"/>
              <p:cNvSpPr/>
              <p:nvPr/>
            </p:nvSpPr>
            <p:spPr>
              <a:xfrm>
                <a:off x="3838901"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Female</a:t>
                </a:r>
                <a:endParaRPr b="1">
                  <a:solidFill>
                    <a:srgbClr val="FFFFFF"/>
                  </a:solidFill>
                </a:endParaRPr>
              </a:p>
            </p:txBody>
          </p:sp>
          <p:sp>
            <p:nvSpPr>
              <p:cNvPr id="1857" name="Google Shape;1857;p77"/>
              <p:cNvSpPr/>
              <p:nvPr/>
            </p:nvSpPr>
            <p:spPr>
              <a:xfrm>
                <a:off x="3838901"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Society</a:t>
                </a:r>
                <a:endParaRPr b="1">
                  <a:solidFill>
                    <a:srgbClr val="FFFFFF"/>
                  </a:solidFill>
                </a:endParaRPr>
              </a:p>
            </p:txBody>
          </p:sp>
          <p:sp>
            <p:nvSpPr>
              <p:cNvPr id="1858" name="Google Shape;1858;p77"/>
              <p:cNvSpPr/>
              <p:nvPr/>
            </p:nvSpPr>
            <p:spPr>
              <a:xfrm>
                <a:off x="3838901"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highlight>
                      <a:schemeClr val="accent5"/>
                    </a:highlight>
                  </a:rPr>
                  <a:t>Male</a:t>
                </a:r>
                <a:endParaRPr b="1">
                  <a:solidFill>
                    <a:srgbClr val="FFFFFF"/>
                  </a:solidFill>
                  <a:highlight>
                    <a:schemeClr val="accent5"/>
                  </a:highlight>
                </a:endParaRPr>
              </a:p>
            </p:txBody>
          </p:sp>
          <p:sp>
            <p:nvSpPr>
              <p:cNvPr id="1859" name="Google Shape;1859;p77"/>
              <p:cNvSpPr/>
              <p:nvPr/>
            </p:nvSpPr>
            <p:spPr>
              <a:xfrm>
                <a:off x="3838885" y="424952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Male</a:t>
                </a:r>
                <a:endParaRPr b="1">
                  <a:solidFill>
                    <a:srgbClr val="FFFFFF"/>
                  </a:solidFill>
                </a:endParaRPr>
              </a:p>
            </p:txBody>
          </p:sp>
        </p:grpSp>
        <p:grpSp>
          <p:nvGrpSpPr>
            <p:cNvPr id="1860" name="Google Shape;1860;p77"/>
            <p:cNvGrpSpPr/>
            <p:nvPr/>
          </p:nvGrpSpPr>
          <p:grpSpPr>
            <a:xfrm>
              <a:off x="4319387" y="3361302"/>
              <a:ext cx="441300" cy="1024695"/>
              <a:chOff x="4319387" y="3361302"/>
              <a:chExt cx="441300" cy="1024695"/>
            </a:xfrm>
          </p:grpSpPr>
          <p:sp>
            <p:nvSpPr>
              <p:cNvPr id="1861" name="Google Shape;1861;p77"/>
              <p:cNvSpPr/>
              <p:nvPr/>
            </p:nvSpPr>
            <p:spPr>
              <a:xfrm>
                <a:off x="4319387"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Support</a:t>
                </a:r>
                <a:endParaRPr b="1">
                  <a:solidFill>
                    <a:srgbClr val="FFFFFF"/>
                  </a:solidFill>
                </a:endParaRPr>
              </a:p>
            </p:txBody>
          </p:sp>
          <p:sp>
            <p:nvSpPr>
              <p:cNvPr id="1862" name="Google Shape;1862;p77"/>
              <p:cNvSpPr/>
              <p:nvPr/>
            </p:nvSpPr>
            <p:spPr>
              <a:xfrm>
                <a:off x="4319387"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0.203960</a:t>
                </a:r>
                <a:endParaRPr b="1">
                  <a:solidFill>
                    <a:srgbClr val="FFFFFF"/>
                  </a:solidFill>
                </a:endParaRPr>
              </a:p>
            </p:txBody>
          </p:sp>
          <p:sp>
            <p:nvSpPr>
              <p:cNvPr id="1863" name="Google Shape;1863;p77"/>
              <p:cNvSpPr/>
              <p:nvPr/>
            </p:nvSpPr>
            <p:spPr>
              <a:xfrm>
                <a:off x="4319387"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0.051485</a:t>
                </a:r>
                <a:endParaRPr b="1">
                  <a:solidFill>
                    <a:srgbClr val="FFFFFF"/>
                  </a:solidFill>
                </a:endParaRPr>
              </a:p>
            </p:txBody>
          </p:sp>
          <p:sp>
            <p:nvSpPr>
              <p:cNvPr id="1864" name="Google Shape;1864;p77"/>
              <p:cNvSpPr/>
              <p:nvPr/>
            </p:nvSpPr>
            <p:spPr>
              <a:xfrm>
                <a:off x="4319387"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0.144554</a:t>
                </a:r>
                <a:endParaRPr b="1">
                  <a:solidFill>
                    <a:srgbClr val="FFFFFF"/>
                  </a:solidFill>
                </a:endParaRPr>
              </a:p>
            </p:txBody>
          </p:sp>
          <p:sp>
            <p:nvSpPr>
              <p:cNvPr id="1865" name="Google Shape;1865;p77"/>
              <p:cNvSpPr/>
              <p:nvPr/>
            </p:nvSpPr>
            <p:spPr>
              <a:xfrm>
                <a:off x="4319387"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0.144554</a:t>
                </a:r>
                <a:endParaRPr b="1">
                  <a:solidFill>
                    <a:srgbClr val="FFFFFF"/>
                  </a:solidFill>
                </a:endParaRPr>
              </a:p>
            </p:txBody>
          </p:sp>
          <p:sp>
            <p:nvSpPr>
              <p:cNvPr id="1866" name="Google Shape;1866;p77"/>
              <p:cNvSpPr/>
              <p:nvPr/>
            </p:nvSpPr>
            <p:spPr>
              <a:xfrm>
                <a:off x="4319387"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0.11813</a:t>
                </a:r>
                <a:endParaRPr b="1">
                  <a:solidFill>
                    <a:srgbClr val="FFFFFF"/>
                  </a:solidFill>
                </a:endParaRPr>
              </a:p>
            </p:txBody>
          </p:sp>
        </p:grpSp>
        <p:grpSp>
          <p:nvGrpSpPr>
            <p:cNvPr id="1867" name="Google Shape;1867;p77"/>
            <p:cNvGrpSpPr/>
            <p:nvPr/>
          </p:nvGrpSpPr>
          <p:grpSpPr>
            <a:xfrm>
              <a:off x="4799873" y="3361302"/>
              <a:ext cx="441300" cy="1024695"/>
              <a:chOff x="4799873" y="3361302"/>
              <a:chExt cx="441300" cy="1024695"/>
            </a:xfrm>
          </p:grpSpPr>
          <p:sp>
            <p:nvSpPr>
              <p:cNvPr id="1868" name="Google Shape;1868;p77"/>
              <p:cNvSpPr/>
              <p:nvPr/>
            </p:nvSpPr>
            <p:spPr>
              <a:xfrm>
                <a:off x="4799873"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Confidence</a:t>
                </a:r>
                <a:endParaRPr b="1">
                  <a:solidFill>
                    <a:srgbClr val="FFFFFF"/>
                  </a:solidFill>
                </a:endParaRPr>
              </a:p>
            </p:txBody>
          </p:sp>
          <p:sp>
            <p:nvSpPr>
              <p:cNvPr id="1869" name="Google Shape;1869;p77"/>
              <p:cNvSpPr/>
              <p:nvPr/>
            </p:nvSpPr>
            <p:spPr>
              <a:xfrm>
                <a:off x="4799873"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0.352740</a:t>
                </a:r>
                <a:endParaRPr b="1">
                  <a:solidFill>
                    <a:srgbClr val="FFFFFF"/>
                  </a:solidFill>
                </a:endParaRPr>
              </a:p>
            </p:txBody>
          </p:sp>
          <p:sp>
            <p:nvSpPr>
              <p:cNvPr id="1870" name="Google Shape;1870;p77"/>
              <p:cNvSpPr/>
              <p:nvPr/>
            </p:nvSpPr>
            <p:spPr>
              <a:xfrm>
                <a:off x="4799873"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0.565217</a:t>
                </a:r>
                <a:endParaRPr b="1">
                  <a:solidFill>
                    <a:srgbClr val="FFFFFF"/>
                  </a:solidFill>
                </a:endParaRPr>
              </a:p>
            </p:txBody>
          </p:sp>
          <p:sp>
            <p:nvSpPr>
              <p:cNvPr id="1871" name="Google Shape;1871;p77"/>
              <p:cNvSpPr/>
              <p:nvPr/>
            </p:nvSpPr>
            <p:spPr>
              <a:xfrm>
                <a:off x="4799873"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0.342723</a:t>
                </a:r>
                <a:endParaRPr b="1">
                  <a:solidFill>
                    <a:srgbClr val="FFFFFF"/>
                  </a:solidFill>
                </a:endParaRPr>
              </a:p>
            </p:txBody>
          </p:sp>
          <p:sp>
            <p:nvSpPr>
              <p:cNvPr id="1872" name="Google Shape;1872;p77"/>
              <p:cNvSpPr/>
              <p:nvPr/>
            </p:nvSpPr>
            <p:spPr>
              <a:xfrm>
                <a:off x="4799873"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0.459119</a:t>
                </a:r>
                <a:endParaRPr b="1">
                  <a:solidFill>
                    <a:srgbClr val="FFFFFF"/>
                  </a:solidFill>
                </a:endParaRPr>
              </a:p>
            </p:txBody>
          </p:sp>
          <p:sp>
            <p:nvSpPr>
              <p:cNvPr id="1873" name="Google Shape;1873;p77"/>
              <p:cNvSpPr/>
              <p:nvPr/>
            </p:nvSpPr>
            <p:spPr>
              <a:xfrm>
                <a:off x="4799873"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0.44444</a:t>
                </a:r>
                <a:endParaRPr b="1">
                  <a:solidFill>
                    <a:srgbClr val="FFFFFF"/>
                  </a:solidFill>
                </a:endParaRPr>
              </a:p>
            </p:txBody>
          </p:sp>
        </p:grpSp>
        <p:grpSp>
          <p:nvGrpSpPr>
            <p:cNvPr id="1874" name="Google Shape;1874;p77"/>
            <p:cNvGrpSpPr/>
            <p:nvPr/>
          </p:nvGrpSpPr>
          <p:grpSpPr>
            <a:xfrm>
              <a:off x="5280360" y="3361302"/>
              <a:ext cx="441300" cy="1024695"/>
              <a:chOff x="5280360" y="3361302"/>
              <a:chExt cx="441300" cy="1024695"/>
            </a:xfrm>
          </p:grpSpPr>
          <p:sp>
            <p:nvSpPr>
              <p:cNvPr id="1875" name="Google Shape;1875;p77"/>
              <p:cNvSpPr/>
              <p:nvPr/>
            </p:nvSpPr>
            <p:spPr>
              <a:xfrm>
                <a:off x="5280360" y="3361302"/>
                <a:ext cx="441300" cy="1365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Lift</a:t>
                </a:r>
                <a:endParaRPr b="1">
                  <a:solidFill>
                    <a:srgbClr val="FFFFFF"/>
                  </a:solidFill>
                </a:endParaRPr>
              </a:p>
            </p:txBody>
          </p:sp>
          <p:sp>
            <p:nvSpPr>
              <p:cNvPr id="1876" name="Google Shape;1876;p77"/>
              <p:cNvSpPr/>
              <p:nvPr/>
            </p:nvSpPr>
            <p:spPr>
              <a:xfrm>
                <a:off x="5280360" y="353894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1.09959</a:t>
                </a:r>
                <a:endParaRPr b="1">
                  <a:solidFill>
                    <a:srgbClr val="FFFFFF"/>
                  </a:solidFill>
                </a:endParaRPr>
              </a:p>
            </p:txBody>
          </p:sp>
          <p:sp>
            <p:nvSpPr>
              <p:cNvPr id="1877" name="Google Shape;1877;p77"/>
              <p:cNvSpPr/>
              <p:nvPr/>
            </p:nvSpPr>
            <p:spPr>
              <a:xfrm>
                <a:off x="5280360" y="3716591"/>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1.096080</a:t>
                </a:r>
                <a:endParaRPr b="1">
                  <a:solidFill>
                    <a:srgbClr val="FFFFFF"/>
                  </a:solidFill>
                </a:endParaRPr>
              </a:p>
            </p:txBody>
          </p:sp>
          <p:sp>
            <p:nvSpPr>
              <p:cNvPr id="1878" name="Google Shape;1878;p77"/>
              <p:cNvSpPr/>
              <p:nvPr/>
            </p:nvSpPr>
            <p:spPr>
              <a:xfrm>
                <a:off x="5280360" y="389423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1.088523</a:t>
                </a:r>
                <a:endParaRPr b="1">
                  <a:solidFill>
                    <a:srgbClr val="FFFFFF"/>
                  </a:solidFill>
                </a:endParaRPr>
              </a:p>
            </p:txBody>
          </p:sp>
          <p:sp>
            <p:nvSpPr>
              <p:cNvPr id="1879" name="Google Shape;1879;p77"/>
              <p:cNvSpPr/>
              <p:nvPr/>
            </p:nvSpPr>
            <p:spPr>
              <a:xfrm>
                <a:off x="5280360" y="4071866"/>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1.088523</a:t>
                </a:r>
                <a:endParaRPr b="1">
                  <a:solidFill>
                    <a:srgbClr val="FFFFFF"/>
                  </a:solidFill>
                </a:endParaRPr>
              </a:p>
            </p:txBody>
          </p:sp>
          <p:sp>
            <p:nvSpPr>
              <p:cNvPr id="1880" name="Google Shape;1880;p77"/>
              <p:cNvSpPr/>
              <p:nvPr/>
            </p:nvSpPr>
            <p:spPr>
              <a:xfrm>
                <a:off x="5280360" y="4249497"/>
                <a:ext cx="441300" cy="136500"/>
              </a:xfrm>
              <a:prstGeom prst="flowChartAlternateProcess">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1.053730</a:t>
                </a:r>
                <a:endParaRPr b="1">
                  <a:solidFill>
                    <a:srgbClr val="FFFFFF"/>
                  </a:solidFill>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grpSp>
        <p:nvGrpSpPr>
          <p:cNvPr id="1885" name="Google Shape;1885;p78"/>
          <p:cNvGrpSpPr/>
          <p:nvPr/>
        </p:nvGrpSpPr>
        <p:grpSpPr>
          <a:xfrm>
            <a:off x="518453" y="514083"/>
            <a:ext cx="3989579" cy="612902"/>
            <a:chOff x="238125" y="2506075"/>
            <a:chExt cx="3654130" cy="673075"/>
          </a:xfrm>
        </p:grpSpPr>
        <p:sp>
          <p:nvSpPr>
            <p:cNvPr id="1886" name="Google Shape;1886;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Female</a:t>
              </a:r>
              <a:endParaRPr b="1">
                <a:solidFill>
                  <a:srgbClr val="FFFFFF"/>
                </a:solidFill>
              </a:endParaRPr>
            </a:p>
          </p:txBody>
        </p:sp>
        <p:sp>
          <p:nvSpPr>
            <p:cNvPr id="1887" name="Google Shape;1887;p78"/>
            <p:cNvSpPr/>
            <p:nvPr/>
          </p:nvSpPr>
          <p:spPr>
            <a:xfrm>
              <a:off x="224833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Patriarchy</a:t>
              </a:r>
              <a:endParaRPr b="1">
                <a:solidFill>
                  <a:srgbClr val="FFFFFF"/>
                </a:solidFill>
              </a:endParaRPr>
            </a:p>
          </p:txBody>
        </p:sp>
      </p:grpSp>
      <p:grpSp>
        <p:nvGrpSpPr>
          <p:cNvPr id="1888" name="Google Shape;1888;p78"/>
          <p:cNvGrpSpPr/>
          <p:nvPr/>
        </p:nvGrpSpPr>
        <p:grpSpPr>
          <a:xfrm>
            <a:off x="518453" y="3760140"/>
            <a:ext cx="5500099" cy="612902"/>
            <a:chOff x="238125" y="2506075"/>
            <a:chExt cx="5037643" cy="673075"/>
          </a:xfrm>
        </p:grpSpPr>
        <p:sp>
          <p:nvSpPr>
            <p:cNvPr id="1889" name="Google Shape;1889;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Male</a:t>
              </a:r>
              <a:endParaRPr b="1">
                <a:solidFill>
                  <a:srgbClr val="FFFFFF"/>
                </a:solidFill>
              </a:endParaRPr>
            </a:p>
          </p:txBody>
        </p:sp>
        <p:sp>
          <p:nvSpPr>
            <p:cNvPr id="1890" name="Google Shape;1890;p78"/>
            <p:cNvSpPr/>
            <p:nvPr/>
          </p:nvSpPr>
          <p:spPr>
            <a:xfrm>
              <a:off x="2248318"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Society</a:t>
              </a:r>
              <a:endParaRPr b="1">
                <a:solidFill>
                  <a:srgbClr val="FFFFFF"/>
                </a:solidFill>
              </a:endParaRPr>
            </a:p>
          </p:txBody>
        </p:sp>
        <p:sp>
          <p:nvSpPr>
            <p:cNvPr id="1891" name="Google Shape;1891;p78"/>
            <p:cNvSpPr/>
            <p:nvPr/>
          </p:nvSpPr>
          <p:spPr>
            <a:xfrm>
              <a:off x="3631843"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Knowledge</a:t>
              </a:r>
              <a:endParaRPr b="1">
                <a:solidFill>
                  <a:srgbClr val="FFFFFF"/>
                </a:solidFill>
              </a:endParaRPr>
            </a:p>
          </p:txBody>
        </p:sp>
      </p:grpSp>
      <p:grpSp>
        <p:nvGrpSpPr>
          <p:cNvPr id="1892" name="Google Shape;1892;p78"/>
          <p:cNvGrpSpPr/>
          <p:nvPr/>
        </p:nvGrpSpPr>
        <p:grpSpPr>
          <a:xfrm>
            <a:off x="518453" y="1253148"/>
            <a:ext cx="6993354" cy="612909"/>
            <a:chOff x="238125" y="2506068"/>
            <a:chExt cx="6405344" cy="673082"/>
          </a:xfrm>
        </p:grpSpPr>
        <p:sp>
          <p:nvSpPr>
            <p:cNvPr id="1893" name="Google Shape;1893;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Male</a:t>
              </a:r>
              <a:endParaRPr b="1">
                <a:solidFill>
                  <a:srgbClr val="FFFFFF"/>
                </a:solidFill>
              </a:endParaRPr>
            </a:p>
          </p:txBody>
        </p:sp>
        <p:sp>
          <p:nvSpPr>
            <p:cNvPr id="1894" name="Google Shape;1894;p78"/>
            <p:cNvSpPr/>
            <p:nvPr/>
          </p:nvSpPr>
          <p:spPr>
            <a:xfrm>
              <a:off x="2248318"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Financial status</a:t>
              </a:r>
              <a:endParaRPr b="1">
                <a:solidFill>
                  <a:srgbClr val="FFFFFF"/>
                </a:solidFill>
              </a:endParaRPr>
            </a:p>
          </p:txBody>
        </p:sp>
        <p:sp>
          <p:nvSpPr>
            <p:cNvPr id="1895" name="Google Shape;1895;p78"/>
            <p:cNvSpPr/>
            <p:nvPr/>
          </p:nvSpPr>
          <p:spPr>
            <a:xfrm>
              <a:off x="3614154" y="2506068"/>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Society</a:t>
              </a:r>
              <a:endParaRPr b="1">
                <a:solidFill>
                  <a:srgbClr val="FFFFFF"/>
                </a:solidFill>
              </a:endParaRPr>
            </a:p>
          </p:txBody>
        </p:sp>
        <p:sp>
          <p:nvSpPr>
            <p:cNvPr id="1896" name="Google Shape;1896;p78"/>
            <p:cNvSpPr/>
            <p:nvPr/>
          </p:nvSpPr>
          <p:spPr>
            <a:xfrm>
              <a:off x="5000319"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Knowledge</a:t>
              </a:r>
              <a:endParaRPr b="1">
                <a:solidFill>
                  <a:srgbClr val="FFFFFF"/>
                </a:solidFill>
              </a:endParaRPr>
            </a:p>
          </p:txBody>
        </p:sp>
      </p:grpSp>
      <p:sp>
        <p:nvSpPr>
          <p:cNvPr id="1897" name="Google Shape;1897;p78"/>
          <p:cNvSpPr txBox="1"/>
          <p:nvPr/>
        </p:nvSpPr>
        <p:spPr>
          <a:xfrm>
            <a:off x="518455" y="117778"/>
            <a:ext cx="38256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assion One"/>
                <a:ea typeface="Passion One"/>
                <a:cs typeface="Passion One"/>
                <a:sym typeface="Passion One"/>
              </a:rPr>
              <a:t>For </a:t>
            </a:r>
            <a:r>
              <a:rPr lang="en" b="1">
                <a:solidFill>
                  <a:schemeClr val="dk2"/>
                </a:solidFill>
                <a:latin typeface="Passion One"/>
                <a:ea typeface="Passion One"/>
                <a:cs typeface="Passion One"/>
                <a:sym typeface="Passion One"/>
              </a:rPr>
              <a:t>MEN</a:t>
            </a:r>
            <a:endParaRPr b="1">
              <a:solidFill>
                <a:schemeClr val="dk2"/>
              </a:solidFill>
              <a:latin typeface="Passion One"/>
              <a:ea typeface="Passion One"/>
              <a:cs typeface="Passion One"/>
              <a:sym typeface="Passion One"/>
            </a:endParaRPr>
          </a:p>
        </p:txBody>
      </p:sp>
      <p:sp>
        <p:nvSpPr>
          <p:cNvPr id="1898" name="Google Shape;1898;p78"/>
          <p:cNvSpPr txBox="1"/>
          <p:nvPr/>
        </p:nvSpPr>
        <p:spPr>
          <a:xfrm>
            <a:off x="518462" y="2438956"/>
            <a:ext cx="38256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ssion One"/>
                <a:ea typeface="Passion One"/>
                <a:cs typeface="Passion One"/>
                <a:sym typeface="Passion One"/>
              </a:rPr>
              <a:t>For </a:t>
            </a:r>
            <a:r>
              <a:rPr lang="en">
                <a:solidFill>
                  <a:schemeClr val="dk2"/>
                </a:solidFill>
                <a:latin typeface="Passion One"/>
                <a:ea typeface="Passion One"/>
                <a:cs typeface="Passion One"/>
                <a:sym typeface="Passion One"/>
              </a:rPr>
              <a:t>WOMEN</a:t>
            </a:r>
            <a:endParaRPr>
              <a:solidFill>
                <a:schemeClr val="dk2"/>
              </a:solidFill>
              <a:latin typeface="Passion One"/>
              <a:ea typeface="Passion One"/>
              <a:cs typeface="Passion One"/>
              <a:sym typeface="Passion One"/>
            </a:endParaRPr>
          </a:p>
        </p:txBody>
      </p:sp>
      <p:grpSp>
        <p:nvGrpSpPr>
          <p:cNvPr id="1899" name="Google Shape;1899;p78"/>
          <p:cNvGrpSpPr/>
          <p:nvPr/>
        </p:nvGrpSpPr>
        <p:grpSpPr>
          <a:xfrm>
            <a:off x="518438" y="2944747"/>
            <a:ext cx="5500113" cy="612905"/>
            <a:chOff x="238125" y="2506075"/>
            <a:chExt cx="5037656" cy="673078"/>
          </a:xfrm>
        </p:grpSpPr>
        <p:sp>
          <p:nvSpPr>
            <p:cNvPr id="1900" name="Google Shape;1900;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Female</a:t>
              </a:r>
              <a:endParaRPr b="1">
                <a:solidFill>
                  <a:srgbClr val="FFFFFF"/>
                </a:solidFill>
              </a:endParaRPr>
            </a:p>
          </p:txBody>
        </p:sp>
        <p:sp>
          <p:nvSpPr>
            <p:cNvPr id="1901" name="Google Shape;1901;p78"/>
            <p:cNvSpPr/>
            <p:nvPr/>
          </p:nvSpPr>
          <p:spPr>
            <a:xfrm>
              <a:off x="224834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Patriarchy</a:t>
              </a:r>
              <a:endParaRPr b="1">
                <a:solidFill>
                  <a:srgbClr val="FFFFFF"/>
                </a:solidFill>
              </a:endParaRPr>
            </a:p>
          </p:txBody>
        </p:sp>
        <p:sp>
          <p:nvSpPr>
            <p:cNvPr id="1902" name="Google Shape;1902;p78"/>
            <p:cNvSpPr/>
            <p:nvPr/>
          </p:nvSpPr>
          <p:spPr>
            <a:xfrm>
              <a:off x="3631856" y="2506078"/>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Financial status</a:t>
              </a:r>
              <a:endParaRPr b="1">
                <a:solidFill>
                  <a:srgbClr val="FFFFFF"/>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79"/>
          <p:cNvSpPr txBox="1">
            <a:spLocks noGrp="1"/>
          </p:cNvSpPr>
          <p:nvPr>
            <p:ph type="title"/>
          </p:nvPr>
        </p:nvSpPr>
        <p:spPr>
          <a:xfrm>
            <a:off x="997650" y="2022450"/>
            <a:ext cx="2950500" cy="6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K-MODES CLUSTERING</a:t>
            </a:r>
            <a:endParaRPr sz="2600">
              <a:solidFill>
                <a:schemeClr val="dk1"/>
              </a:solidFill>
            </a:endParaRPr>
          </a:p>
        </p:txBody>
      </p:sp>
      <p:sp>
        <p:nvSpPr>
          <p:cNvPr id="1908" name="Google Shape;1908;p79"/>
          <p:cNvSpPr txBox="1">
            <a:spLocks noGrp="1"/>
          </p:cNvSpPr>
          <p:nvPr>
            <p:ph type="subTitle" idx="1"/>
          </p:nvPr>
        </p:nvSpPr>
        <p:spPr>
          <a:xfrm>
            <a:off x="997650" y="2546114"/>
            <a:ext cx="2273700" cy="6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To analyse people’s opinion about misuse of laws</a:t>
            </a:r>
            <a:endParaRPr sz="1800">
              <a:solidFill>
                <a:schemeClr val="dk1"/>
              </a:solidFill>
            </a:endParaRPr>
          </a:p>
          <a:p>
            <a:pPr marL="0" lvl="0" indent="0" algn="l" rtl="0">
              <a:lnSpc>
                <a:spcPct val="115000"/>
              </a:lnSpc>
              <a:spcBef>
                <a:spcPts val="0"/>
              </a:spcBef>
              <a:spcAft>
                <a:spcPts val="1600"/>
              </a:spcAft>
              <a:buNone/>
            </a:pPr>
            <a:endParaRPr sz="1800">
              <a:solidFill>
                <a:srgbClr val="000000"/>
              </a:solidFill>
            </a:endParaRPr>
          </a:p>
        </p:txBody>
      </p:sp>
      <p:sp>
        <p:nvSpPr>
          <p:cNvPr id="1909" name="Google Shape;1909;p79"/>
          <p:cNvSpPr txBox="1">
            <a:spLocks noGrp="1"/>
          </p:cNvSpPr>
          <p:nvPr>
            <p:ph type="title" idx="2"/>
          </p:nvPr>
        </p:nvSpPr>
        <p:spPr>
          <a:xfrm>
            <a:off x="997650" y="1188228"/>
            <a:ext cx="1886400" cy="10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06</a:t>
            </a:r>
            <a:endParaRPr>
              <a:solidFill>
                <a:schemeClr val="dk2"/>
              </a:solidFill>
            </a:endParaRPr>
          </a:p>
        </p:txBody>
      </p:sp>
      <p:grpSp>
        <p:nvGrpSpPr>
          <p:cNvPr id="1910" name="Google Shape;1910;p79"/>
          <p:cNvGrpSpPr/>
          <p:nvPr/>
        </p:nvGrpSpPr>
        <p:grpSpPr>
          <a:xfrm>
            <a:off x="4525718" y="1287951"/>
            <a:ext cx="3867515" cy="2499329"/>
            <a:chOff x="266666" y="656490"/>
            <a:chExt cx="7039525" cy="4823098"/>
          </a:xfrm>
        </p:grpSpPr>
        <p:sp>
          <p:nvSpPr>
            <p:cNvPr id="1911" name="Google Shape;1911;p79"/>
            <p:cNvSpPr/>
            <p:nvPr/>
          </p:nvSpPr>
          <p:spPr>
            <a:xfrm>
              <a:off x="309860" y="1764023"/>
              <a:ext cx="6808342" cy="3682190"/>
            </a:xfrm>
            <a:custGeom>
              <a:avLst/>
              <a:gdLst/>
              <a:ahLst/>
              <a:cxnLst/>
              <a:rect l="l" t="t" r="r" b="b"/>
              <a:pathLst>
                <a:path w="213897" h="115683" extrusionOk="0">
                  <a:moveTo>
                    <a:pt x="137601" y="0"/>
                  </a:moveTo>
                  <a:cubicBezTo>
                    <a:pt x="135704" y="0"/>
                    <a:pt x="133807" y="65"/>
                    <a:pt x="131922" y="180"/>
                  </a:cubicBezTo>
                  <a:cubicBezTo>
                    <a:pt x="101573" y="2025"/>
                    <a:pt x="73450" y="15944"/>
                    <a:pt x="46280" y="29600"/>
                  </a:cubicBezTo>
                  <a:cubicBezTo>
                    <a:pt x="35672" y="34922"/>
                    <a:pt x="24789" y="40459"/>
                    <a:pt x="16943" y="49365"/>
                  </a:cubicBezTo>
                  <a:cubicBezTo>
                    <a:pt x="10061" y="57163"/>
                    <a:pt x="5989" y="67045"/>
                    <a:pt x="3489" y="77142"/>
                  </a:cubicBezTo>
                  <a:cubicBezTo>
                    <a:pt x="262" y="90167"/>
                    <a:pt x="0" y="105419"/>
                    <a:pt x="8275" y="115682"/>
                  </a:cubicBezTo>
                  <a:lnTo>
                    <a:pt x="202883" y="115682"/>
                  </a:lnTo>
                  <a:cubicBezTo>
                    <a:pt x="213896" y="102585"/>
                    <a:pt x="213015" y="87119"/>
                    <a:pt x="209062" y="70200"/>
                  </a:cubicBezTo>
                  <a:cubicBezTo>
                    <a:pt x="207122" y="61866"/>
                    <a:pt x="204550" y="53651"/>
                    <a:pt x="200716" y="46007"/>
                  </a:cubicBezTo>
                  <a:cubicBezTo>
                    <a:pt x="195001" y="34649"/>
                    <a:pt x="186595" y="24826"/>
                    <a:pt x="177189" y="16277"/>
                  </a:cubicBezTo>
                  <a:cubicBezTo>
                    <a:pt x="171605" y="11205"/>
                    <a:pt x="165545" y="6490"/>
                    <a:pt x="158568" y="3633"/>
                  </a:cubicBezTo>
                  <a:cubicBezTo>
                    <a:pt x="151958" y="930"/>
                    <a:pt x="144775" y="0"/>
                    <a:pt x="137601" y="0"/>
                  </a:cubicBezTo>
                  <a:close/>
                </a:path>
              </a:pathLst>
            </a:custGeom>
            <a:solidFill>
              <a:srgbClr val="FF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571346" y="1609932"/>
              <a:ext cx="2188535" cy="2830005"/>
            </a:xfrm>
            <a:custGeom>
              <a:avLst/>
              <a:gdLst/>
              <a:ahLst/>
              <a:cxnLst/>
              <a:rect l="l" t="t" r="r" b="b"/>
              <a:pathLst>
                <a:path w="68757" h="88910" extrusionOk="0">
                  <a:moveTo>
                    <a:pt x="32536" y="0"/>
                  </a:moveTo>
                  <a:cubicBezTo>
                    <a:pt x="27443" y="0"/>
                    <a:pt x="21327" y="1059"/>
                    <a:pt x="14003" y="3473"/>
                  </a:cubicBezTo>
                  <a:cubicBezTo>
                    <a:pt x="14003" y="3473"/>
                    <a:pt x="5656" y="7486"/>
                    <a:pt x="7823" y="28476"/>
                  </a:cubicBezTo>
                  <a:cubicBezTo>
                    <a:pt x="7823" y="28476"/>
                    <a:pt x="1" y="44883"/>
                    <a:pt x="2156" y="46526"/>
                  </a:cubicBezTo>
                  <a:cubicBezTo>
                    <a:pt x="2910" y="47102"/>
                    <a:pt x="4061" y="47264"/>
                    <a:pt x="5113" y="47264"/>
                  </a:cubicBezTo>
                  <a:cubicBezTo>
                    <a:pt x="6453" y="47264"/>
                    <a:pt x="7633" y="47002"/>
                    <a:pt x="7633" y="47002"/>
                  </a:cubicBezTo>
                  <a:cubicBezTo>
                    <a:pt x="7633" y="47002"/>
                    <a:pt x="8645" y="52932"/>
                    <a:pt x="9550" y="57492"/>
                  </a:cubicBezTo>
                  <a:cubicBezTo>
                    <a:pt x="10645" y="63028"/>
                    <a:pt x="12490" y="64624"/>
                    <a:pt x="16074" y="65052"/>
                  </a:cubicBezTo>
                  <a:cubicBezTo>
                    <a:pt x="16757" y="65133"/>
                    <a:pt x="17499" y="65154"/>
                    <a:pt x="18276" y="65154"/>
                  </a:cubicBezTo>
                  <a:cubicBezTo>
                    <a:pt x="19157" y="65154"/>
                    <a:pt x="20083" y="65127"/>
                    <a:pt x="21018" y="65127"/>
                  </a:cubicBezTo>
                  <a:cubicBezTo>
                    <a:pt x="24991" y="65127"/>
                    <a:pt x="29134" y="65623"/>
                    <a:pt x="30743" y="70839"/>
                  </a:cubicBezTo>
                  <a:cubicBezTo>
                    <a:pt x="32517" y="76577"/>
                    <a:pt x="33755" y="82197"/>
                    <a:pt x="33755" y="82197"/>
                  </a:cubicBezTo>
                  <a:cubicBezTo>
                    <a:pt x="33755" y="82197"/>
                    <a:pt x="38910" y="88910"/>
                    <a:pt x="47562" y="88910"/>
                  </a:cubicBezTo>
                  <a:cubicBezTo>
                    <a:pt x="52119" y="88910"/>
                    <a:pt x="57646" y="87048"/>
                    <a:pt x="63902" y="81364"/>
                  </a:cubicBezTo>
                  <a:lnTo>
                    <a:pt x="53281" y="53527"/>
                  </a:lnTo>
                  <a:cubicBezTo>
                    <a:pt x="53281" y="53527"/>
                    <a:pt x="68756" y="0"/>
                    <a:pt x="32536" y="0"/>
                  </a:cubicBezTo>
                  <a:close/>
                </a:path>
              </a:pathLst>
            </a:custGeom>
            <a:solidFill>
              <a:srgbClr val="BE7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266666" y="656490"/>
              <a:ext cx="2902228" cy="2546559"/>
            </a:xfrm>
            <a:custGeom>
              <a:avLst/>
              <a:gdLst/>
              <a:ahLst/>
              <a:cxnLst/>
              <a:rect l="l" t="t" r="r" b="b"/>
              <a:pathLst>
                <a:path w="91179" h="80005" extrusionOk="0">
                  <a:moveTo>
                    <a:pt x="35430" y="0"/>
                  </a:moveTo>
                  <a:cubicBezTo>
                    <a:pt x="31655" y="0"/>
                    <a:pt x="27732" y="925"/>
                    <a:pt x="24765" y="2519"/>
                  </a:cubicBezTo>
                  <a:cubicBezTo>
                    <a:pt x="21003" y="4543"/>
                    <a:pt x="18705" y="8805"/>
                    <a:pt x="17193" y="12806"/>
                  </a:cubicBezTo>
                  <a:cubicBezTo>
                    <a:pt x="16943" y="13496"/>
                    <a:pt x="16717" y="14282"/>
                    <a:pt x="16086" y="14675"/>
                  </a:cubicBezTo>
                  <a:cubicBezTo>
                    <a:pt x="15775" y="14867"/>
                    <a:pt x="15420" y="14924"/>
                    <a:pt x="15052" y="14924"/>
                  </a:cubicBezTo>
                  <a:cubicBezTo>
                    <a:pt x="14713" y="14924"/>
                    <a:pt x="14362" y="14876"/>
                    <a:pt x="14026" y="14842"/>
                  </a:cubicBezTo>
                  <a:cubicBezTo>
                    <a:pt x="13649" y="14802"/>
                    <a:pt x="13272" y="14783"/>
                    <a:pt x="12895" y="14783"/>
                  </a:cubicBezTo>
                  <a:cubicBezTo>
                    <a:pt x="8453" y="14783"/>
                    <a:pt x="4061" y="17444"/>
                    <a:pt x="2108" y="21450"/>
                  </a:cubicBezTo>
                  <a:cubicBezTo>
                    <a:pt x="0" y="25807"/>
                    <a:pt x="893" y="31439"/>
                    <a:pt x="4263" y="34904"/>
                  </a:cubicBezTo>
                  <a:cubicBezTo>
                    <a:pt x="4763" y="35427"/>
                    <a:pt x="5346" y="35963"/>
                    <a:pt x="5418" y="36678"/>
                  </a:cubicBezTo>
                  <a:cubicBezTo>
                    <a:pt x="5501" y="37463"/>
                    <a:pt x="4917" y="38154"/>
                    <a:pt x="4501" y="38845"/>
                  </a:cubicBezTo>
                  <a:cubicBezTo>
                    <a:pt x="2703" y="41809"/>
                    <a:pt x="3822" y="45857"/>
                    <a:pt x="6191" y="48417"/>
                  </a:cubicBezTo>
                  <a:cubicBezTo>
                    <a:pt x="8549" y="50965"/>
                    <a:pt x="8882" y="51275"/>
                    <a:pt x="12097" y="52608"/>
                  </a:cubicBezTo>
                  <a:cubicBezTo>
                    <a:pt x="14346" y="55104"/>
                    <a:pt x="17690" y="56579"/>
                    <a:pt x="21050" y="56579"/>
                  </a:cubicBezTo>
                  <a:cubicBezTo>
                    <a:pt x="21264" y="56579"/>
                    <a:pt x="21479" y="56573"/>
                    <a:pt x="21693" y="56561"/>
                  </a:cubicBezTo>
                  <a:cubicBezTo>
                    <a:pt x="25265" y="56359"/>
                    <a:pt x="28706" y="54454"/>
                    <a:pt x="30778" y="51537"/>
                  </a:cubicBezTo>
                  <a:cubicBezTo>
                    <a:pt x="31296" y="56489"/>
                    <a:pt x="36005" y="60579"/>
                    <a:pt x="40955" y="60579"/>
                  </a:cubicBezTo>
                  <a:cubicBezTo>
                    <a:pt x="41241" y="60579"/>
                    <a:pt x="41528" y="60566"/>
                    <a:pt x="41815" y="60538"/>
                  </a:cubicBezTo>
                  <a:cubicBezTo>
                    <a:pt x="42178" y="60501"/>
                    <a:pt x="42562" y="60450"/>
                    <a:pt x="42933" y="60450"/>
                  </a:cubicBezTo>
                  <a:cubicBezTo>
                    <a:pt x="43401" y="60450"/>
                    <a:pt x="43849" y="60531"/>
                    <a:pt x="44208" y="60823"/>
                  </a:cubicBezTo>
                  <a:cubicBezTo>
                    <a:pt x="44661" y="61204"/>
                    <a:pt x="44827" y="61812"/>
                    <a:pt x="44970" y="62383"/>
                  </a:cubicBezTo>
                  <a:cubicBezTo>
                    <a:pt x="46601" y="68789"/>
                    <a:pt x="49625" y="74849"/>
                    <a:pt x="53757" y="80004"/>
                  </a:cubicBezTo>
                  <a:cubicBezTo>
                    <a:pt x="53567" y="79511"/>
                    <a:pt x="53625" y="79350"/>
                    <a:pt x="53837" y="79350"/>
                  </a:cubicBezTo>
                  <a:cubicBezTo>
                    <a:pt x="54240" y="79350"/>
                    <a:pt x="55201" y="79937"/>
                    <a:pt x="56073" y="79937"/>
                  </a:cubicBezTo>
                  <a:cubicBezTo>
                    <a:pt x="56466" y="79937"/>
                    <a:pt x="56841" y="79817"/>
                    <a:pt x="57138" y="79469"/>
                  </a:cubicBezTo>
                  <a:cubicBezTo>
                    <a:pt x="57734" y="78766"/>
                    <a:pt x="59019" y="75920"/>
                    <a:pt x="59889" y="75587"/>
                  </a:cubicBezTo>
                  <a:cubicBezTo>
                    <a:pt x="67020" y="72825"/>
                    <a:pt x="70318" y="67146"/>
                    <a:pt x="76510" y="62633"/>
                  </a:cubicBezTo>
                  <a:cubicBezTo>
                    <a:pt x="82701" y="58133"/>
                    <a:pt x="87940" y="51977"/>
                    <a:pt x="90059" y="44631"/>
                  </a:cubicBezTo>
                  <a:cubicBezTo>
                    <a:pt x="90845" y="41928"/>
                    <a:pt x="91178" y="38987"/>
                    <a:pt x="90238" y="36344"/>
                  </a:cubicBezTo>
                  <a:cubicBezTo>
                    <a:pt x="89642" y="34701"/>
                    <a:pt x="88595" y="33249"/>
                    <a:pt x="87380" y="31998"/>
                  </a:cubicBezTo>
                  <a:cubicBezTo>
                    <a:pt x="84082" y="28569"/>
                    <a:pt x="79498" y="26402"/>
                    <a:pt x="74748" y="26045"/>
                  </a:cubicBezTo>
                  <a:cubicBezTo>
                    <a:pt x="74152" y="21438"/>
                    <a:pt x="72069" y="16901"/>
                    <a:pt x="68449" y="13996"/>
                  </a:cubicBezTo>
                  <a:cubicBezTo>
                    <a:pt x="66112" y="12127"/>
                    <a:pt x="63100" y="11041"/>
                    <a:pt x="60132" y="11041"/>
                  </a:cubicBezTo>
                  <a:cubicBezTo>
                    <a:pt x="58488" y="11041"/>
                    <a:pt x="56858" y="11374"/>
                    <a:pt x="55364" y="12091"/>
                  </a:cubicBezTo>
                  <a:cubicBezTo>
                    <a:pt x="54903" y="12317"/>
                    <a:pt x="54416" y="12577"/>
                    <a:pt x="53909" y="12577"/>
                  </a:cubicBezTo>
                  <a:cubicBezTo>
                    <a:pt x="53827" y="12577"/>
                    <a:pt x="53745" y="12570"/>
                    <a:pt x="53662" y="12556"/>
                  </a:cubicBezTo>
                  <a:cubicBezTo>
                    <a:pt x="53162" y="12472"/>
                    <a:pt x="52781" y="12091"/>
                    <a:pt x="52435" y="11734"/>
                  </a:cubicBezTo>
                  <a:cubicBezTo>
                    <a:pt x="49113" y="8174"/>
                    <a:pt x="46911" y="3245"/>
                    <a:pt x="42446" y="1304"/>
                  </a:cubicBezTo>
                  <a:cubicBezTo>
                    <a:pt x="40390" y="410"/>
                    <a:pt x="37943" y="0"/>
                    <a:pt x="35430"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594836" y="4076202"/>
              <a:ext cx="2279219" cy="1370027"/>
            </a:xfrm>
            <a:custGeom>
              <a:avLst/>
              <a:gdLst/>
              <a:ahLst/>
              <a:cxnLst/>
              <a:rect l="l" t="t" r="r" b="b"/>
              <a:pathLst>
                <a:path w="71606" h="43042" extrusionOk="0">
                  <a:moveTo>
                    <a:pt x="63176" y="0"/>
                  </a:moveTo>
                  <a:lnTo>
                    <a:pt x="33017" y="4715"/>
                  </a:lnTo>
                  <a:cubicBezTo>
                    <a:pt x="20563" y="11656"/>
                    <a:pt x="7633" y="30802"/>
                    <a:pt x="7633" y="30802"/>
                  </a:cubicBezTo>
                  <a:lnTo>
                    <a:pt x="1" y="43041"/>
                  </a:lnTo>
                  <a:lnTo>
                    <a:pt x="71605" y="43041"/>
                  </a:lnTo>
                  <a:lnTo>
                    <a:pt x="71605" y="33147"/>
                  </a:lnTo>
                  <a:cubicBezTo>
                    <a:pt x="69962" y="6084"/>
                    <a:pt x="63176" y="0"/>
                    <a:pt x="63176"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1516514" y="4121210"/>
              <a:ext cx="1118411" cy="204094"/>
            </a:xfrm>
            <a:custGeom>
              <a:avLst/>
              <a:gdLst/>
              <a:ahLst/>
              <a:cxnLst/>
              <a:rect l="l" t="t" r="r" b="b"/>
              <a:pathLst>
                <a:path w="35137" h="6412" extrusionOk="0">
                  <a:moveTo>
                    <a:pt x="35067" y="1"/>
                  </a:moveTo>
                  <a:cubicBezTo>
                    <a:pt x="34758" y="1"/>
                    <a:pt x="32917" y="600"/>
                    <a:pt x="30052" y="1420"/>
                  </a:cubicBezTo>
                  <a:cubicBezTo>
                    <a:pt x="29278" y="1634"/>
                    <a:pt x="28433" y="1872"/>
                    <a:pt x="27504" y="2111"/>
                  </a:cubicBezTo>
                  <a:cubicBezTo>
                    <a:pt x="26588" y="2361"/>
                    <a:pt x="25599" y="2599"/>
                    <a:pt x="24564" y="2849"/>
                  </a:cubicBezTo>
                  <a:cubicBezTo>
                    <a:pt x="22492" y="3337"/>
                    <a:pt x="20194" y="3837"/>
                    <a:pt x="17765" y="4266"/>
                  </a:cubicBezTo>
                  <a:cubicBezTo>
                    <a:pt x="15336" y="4694"/>
                    <a:pt x="13015" y="5028"/>
                    <a:pt x="10883" y="5278"/>
                  </a:cubicBezTo>
                  <a:cubicBezTo>
                    <a:pt x="9824" y="5397"/>
                    <a:pt x="8824" y="5516"/>
                    <a:pt x="7871" y="5599"/>
                  </a:cubicBezTo>
                  <a:cubicBezTo>
                    <a:pt x="6930" y="5694"/>
                    <a:pt x="6037" y="5766"/>
                    <a:pt x="5240" y="5825"/>
                  </a:cubicBezTo>
                  <a:cubicBezTo>
                    <a:pt x="2013" y="6063"/>
                    <a:pt x="1" y="6123"/>
                    <a:pt x="1" y="6254"/>
                  </a:cubicBezTo>
                  <a:cubicBezTo>
                    <a:pt x="1" y="6302"/>
                    <a:pt x="513" y="6349"/>
                    <a:pt x="1418" y="6385"/>
                  </a:cubicBezTo>
                  <a:cubicBezTo>
                    <a:pt x="1784" y="6394"/>
                    <a:pt x="2220" y="6412"/>
                    <a:pt x="2714" y="6412"/>
                  </a:cubicBezTo>
                  <a:cubicBezTo>
                    <a:pt x="2830" y="6412"/>
                    <a:pt x="2950" y="6411"/>
                    <a:pt x="3073" y="6409"/>
                  </a:cubicBezTo>
                  <a:cubicBezTo>
                    <a:pt x="3716" y="6409"/>
                    <a:pt x="4454" y="6409"/>
                    <a:pt x="5264" y="6373"/>
                  </a:cubicBezTo>
                  <a:cubicBezTo>
                    <a:pt x="6073" y="6349"/>
                    <a:pt x="6966" y="6313"/>
                    <a:pt x="7919" y="6242"/>
                  </a:cubicBezTo>
                  <a:cubicBezTo>
                    <a:pt x="8883" y="6194"/>
                    <a:pt x="9895" y="6099"/>
                    <a:pt x="10967" y="5992"/>
                  </a:cubicBezTo>
                  <a:cubicBezTo>
                    <a:pt x="13110" y="5778"/>
                    <a:pt x="15455" y="5468"/>
                    <a:pt x="17896" y="5039"/>
                  </a:cubicBezTo>
                  <a:cubicBezTo>
                    <a:pt x="20349" y="4599"/>
                    <a:pt x="22659" y="4087"/>
                    <a:pt x="24742" y="3551"/>
                  </a:cubicBezTo>
                  <a:cubicBezTo>
                    <a:pt x="25778" y="3277"/>
                    <a:pt x="26766" y="3015"/>
                    <a:pt x="27683" y="2730"/>
                  </a:cubicBezTo>
                  <a:cubicBezTo>
                    <a:pt x="28600" y="2468"/>
                    <a:pt x="29445" y="2194"/>
                    <a:pt x="30219" y="1944"/>
                  </a:cubicBezTo>
                  <a:cubicBezTo>
                    <a:pt x="30993" y="1694"/>
                    <a:pt x="31684" y="1444"/>
                    <a:pt x="32291" y="1218"/>
                  </a:cubicBezTo>
                  <a:cubicBezTo>
                    <a:pt x="32898" y="1003"/>
                    <a:pt x="33422" y="801"/>
                    <a:pt x="33839" y="622"/>
                  </a:cubicBezTo>
                  <a:cubicBezTo>
                    <a:pt x="34684" y="277"/>
                    <a:pt x="35136" y="63"/>
                    <a:pt x="35113" y="15"/>
                  </a:cubicBezTo>
                  <a:cubicBezTo>
                    <a:pt x="35110" y="5"/>
                    <a:pt x="35094" y="1"/>
                    <a:pt x="35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1742413" y="4284308"/>
              <a:ext cx="971324" cy="1195280"/>
            </a:xfrm>
            <a:custGeom>
              <a:avLst/>
              <a:gdLst/>
              <a:ahLst/>
              <a:cxnLst/>
              <a:rect l="l" t="t" r="r" b="b"/>
              <a:pathLst>
                <a:path w="30516" h="37552" extrusionOk="0">
                  <a:moveTo>
                    <a:pt x="29522" y="0"/>
                  </a:moveTo>
                  <a:cubicBezTo>
                    <a:pt x="29426" y="0"/>
                    <a:pt x="29333" y="11"/>
                    <a:pt x="29230" y="11"/>
                  </a:cubicBezTo>
                  <a:cubicBezTo>
                    <a:pt x="29087" y="23"/>
                    <a:pt x="28920" y="35"/>
                    <a:pt x="28754" y="35"/>
                  </a:cubicBezTo>
                  <a:cubicBezTo>
                    <a:pt x="28587" y="46"/>
                    <a:pt x="28408" y="58"/>
                    <a:pt x="28218" y="70"/>
                  </a:cubicBezTo>
                  <a:cubicBezTo>
                    <a:pt x="28039" y="70"/>
                    <a:pt x="27837" y="94"/>
                    <a:pt x="27635" y="118"/>
                  </a:cubicBezTo>
                  <a:cubicBezTo>
                    <a:pt x="27230" y="177"/>
                    <a:pt x="26789" y="237"/>
                    <a:pt x="26313" y="308"/>
                  </a:cubicBezTo>
                  <a:cubicBezTo>
                    <a:pt x="25837" y="404"/>
                    <a:pt x="25337" y="523"/>
                    <a:pt x="24801" y="630"/>
                  </a:cubicBezTo>
                  <a:cubicBezTo>
                    <a:pt x="24277" y="773"/>
                    <a:pt x="23717" y="939"/>
                    <a:pt x="23134" y="1118"/>
                  </a:cubicBezTo>
                  <a:cubicBezTo>
                    <a:pt x="20848" y="1892"/>
                    <a:pt x="18205" y="3154"/>
                    <a:pt x="15633" y="5071"/>
                  </a:cubicBezTo>
                  <a:cubicBezTo>
                    <a:pt x="15312" y="5309"/>
                    <a:pt x="14990" y="5559"/>
                    <a:pt x="14657" y="5809"/>
                  </a:cubicBezTo>
                  <a:cubicBezTo>
                    <a:pt x="14347" y="6071"/>
                    <a:pt x="14026" y="6345"/>
                    <a:pt x="13704" y="6607"/>
                  </a:cubicBezTo>
                  <a:cubicBezTo>
                    <a:pt x="13383" y="6881"/>
                    <a:pt x="13085" y="7178"/>
                    <a:pt x="12764" y="7464"/>
                  </a:cubicBezTo>
                  <a:cubicBezTo>
                    <a:pt x="12454" y="7762"/>
                    <a:pt x="12133" y="8059"/>
                    <a:pt x="11835" y="8381"/>
                  </a:cubicBezTo>
                  <a:cubicBezTo>
                    <a:pt x="10609" y="9619"/>
                    <a:pt x="9454" y="11012"/>
                    <a:pt x="8394" y="12524"/>
                  </a:cubicBezTo>
                  <a:cubicBezTo>
                    <a:pt x="7334" y="14048"/>
                    <a:pt x="6406" y="15596"/>
                    <a:pt x="5620" y="17144"/>
                  </a:cubicBezTo>
                  <a:cubicBezTo>
                    <a:pt x="4834" y="18703"/>
                    <a:pt x="4167" y="20239"/>
                    <a:pt x="3596" y="21740"/>
                  </a:cubicBezTo>
                  <a:cubicBezTo>
                    <a:pt x="2477" y="24728"/>
                    <a:pt x="1715" y="27502"/>
                    <a:pt x="1215" y="29860"/>
                  </a:cubicBezTo>
                  <a:cubicBezTo>
                    <a:pt x="703" y="32205"/>
                    <a:pt x="393" y="34134"/>
                    <a:pt x="226" y="35467"/>
                  </a:cubicBezTo>
                  <a:cubicBezTo>
                    <a:pt x="60" y="36801"/>
                    <a:pt x="0" y="37539"/>
                    <a:pt x="48" y="37551"/>
                  </a:cubicBezTo>
                  <a:cubicBezTo>
                    <a:pt x="107" y="37551"/>
                    <a:pt x="262" y="36825"/>
                    <a:pt x="524" y="35515"/>
                  </a:cubicBezTo>
                  <a:cubicBezTo>
                    <a:pt x="786" y="34205"/>
                    <a:pt x="1179" y="32300"/>
                    <a:pt x="1750" y="29979"/>
                  </a:cubicBezTo>
                  <a:cubicBezTo>
                    <a:pt x="2322" y="27657"/>
                    <a:pt x="3120" y="24930"/>
                    <a:pt x="4263" y="21990"/>
                  </a:cubicBezTo>
                  <a:cubicBezTo>
                    <a:pt x="4846" y="20525"/>
                    <a:pt x="5513" y="19025"/>
                    <a:pt x="6299" y="17501"/>
                  </a:cubicBezTo>
                  <a:cubicBezTo>
                    <a:pt x="7084" y="15977"/>
                    <a:pt x="7989" y="14453"/>
                    <a:pt x="9025" y="12977"/>
                  </a:cubicBezTo>
                  <a:cubicBezTo>
                    <a:pt x="10061" y="11488"/>
                    <a:pt x="11192" y="10131"/>
                    <a:pt x="12383" y="8905"/>
                  </a:cubicBezTo>
                  <a:cubicBezTo>
                    <a:pt x="12680" y="8595"/>
                    <a:pt x="12978" y="8297"/>
                    <a:pt x="13287" y="8012"/>
                  </a:cubicBezTo>
                  <a:cubicBezTo>
                    <a:pt x="13597" y="7726"/>
                    <a:pt x="13883" y="7428"/>
                    <a:pt x="14204" y="7166"/>
                  </a:cubicBezTo>
                  <a:cubicBezTo>
                    <a:pt x="14514" y="6904"/>
                    <a:pt x="14811" y="6642"/>
                    <a:pt x="15121" y="6381"/>
                  </a:cubicBezTo>
                  <a:cubicBezTo>
                    <a:pt x="15443" y="6130"/>
                    <a:pt x="15752" y="5880"/>
                    <a:pt x="16062" y="5642"/>
                  </a:cubicBezTo>
                  <a:cubicBezTo>
                    <a:pt x="17312" y="4702"/>
                    <a:pt x="18562" y="3880"/>
                    <a:pt x="19788" y="3237"/>
                  </a:cubicBezTo>
                  <a:cubicBezTo>
                    <a:pt x="21015" y="2559"/>
                    <a:pt x="22217" y="2059"/>
                    <a:pt x="23324" y="1630"/>
                  </a:cubicBezTo>
                  <a:cubicBezTo>
                    <a:pt x="23884" y="1451"/>
                    <a:pt x="24420" y="1273"/>
                    <a:pt x="24932" y="1106"/>
                  </a:cubicBezTo>
                  <a:cubicBezTo>
                    <a:pt x="25444" y="975"/>
                    <a:pt x="25932" y="856"/>
                    <a:pt x="26396" y="737"/>
                  </a:cubicBezTo>
                  <a:cubicBezTo>
                    <a:pt x="26861" y="654"/>
                    <a:pt x="27289" y="570"/>
                    <a:pt x="27682" y="487"/>
                  </a:cubicBezTo>
                  <a:cubicBezTo>
                    <a:pt x="27885" y="451"/>
                    <a:pt x="28075" y="427"/>
                    <a:pt x="28266" y="404"/>
                  </a:cubicBezTo>
                  <a:cubicBezTo>
                    <a:pt x="28444" y="380"/>
                    <a:pt x="28623" y="356"/>
                    <a:pt x="28789" y="344"/>
                  </a:cubicBezTo>
                  <a:cubicBezTo>
                    <a:pt x="28944" y="320"/>
                    <a:pt x="29111" y="296"/>
                    <a:pt x="29254" y="285"/>
                  </a:cubicBezTo>
                  <a:cubicBezTo>
                    <a:pt x="29397" y="261"/>
                    <a:pt x="29540" y="237"/>
                    <a:pt x="29647" y="237"/>
                  </a:cubicBezTo>
                  <a:cubicBezTo>
                    <a:pt x="29873" y="249"/>
                    <a:pt x="30075" y="332"/>
                    <a:pt x="30206" y="416"/>
                  </a:cubicBezTo>
                  <a:cubicBezTo>
                    <a:pt x="30349" y="511"/>
                    <a:pt x="30397" y="618"/>
                    <a:pt x="30373" y="689"/>
                  </a:cubicBezTo>
                  <a:cubicBezTo>
                    <a:pt x="30361" y="761"/>
                    <a:pt x="30325" y="808"/>
                    <a:pt x="30337" y="820"/>
                  </a:cubicBezTo>
                  <a:cubicBezTo>
                    <a:pt x="30337" y="820"/>
                    <a:pt x="30397" y="808"/>
                    <a:pt x="30444" y="713"/>
                  </a:cubicBezTo>
                  <a:cubicBezTo>
                    <a:pt x="30516" y="618"/>
                    <a:pt x="30456" y="416"/>
                    <a:pt x="30313" y="296"/>
                  </a:cubicBezTo>
                  <a:cubicBezTo>
                    <a:pt x="30159" y="165"/>
                    <a:pt x="29956" y="46"/>
                    <a:pt x="29670" y="11"/>
                  </a:cubicBezTo>
                  <a:cubicBezTo>
                    <a:pt x="29619" y="3"/>
                    <a:pt x="29570" y="0"/>
                    <a:pt x="29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1389575" y="4744477"/>
              <a:ext cx="149346" cy="122514"/>
            </a:xfrm>
            <a:custGeom>
              <a:avLst/>
              <a:gdLst/>
              <a:ahLst/>
              <a:cxnLst/>
              <a:rect l="l" t="t" r="r" b="b"/>
              <a:pathLst>
                <a:path w="4692" h="3849" extrusionOk="0">
                  <a:moveTo>
                    <a:pt x="4477" y="1"/>
                  </a:moveTo>
                  <a:cubicBezTo>
                    <a:pt x="4164" y="1"/>
                    <a:pt x="3107" y="585"/>
                    <a:pt x="2013" y="1532"/>
                  </a:cubicBezTo>
                  <a:cubicBezTo>
                    <a:pt x="774" y="2592"/>
                    <a:pt x="0" y="3687"/>
                    <a:pt x="155" y="3830"/>
                  </a:cubicBezTo>
                  <a:cubicBezTo>
                    <a:pt x="168" y="3842"/>
                    <a:pt x="186" y="3848"/>
                    <a:pt x="209" y="3848"/>
                  </a:cubicBezTo>
                  <a:cubicBezTo>
                    <a:pt x="473" y="3848"/>
                    <a:pt x="1408" y="3067"/>
                    <a:pt x="2525" y="2115"/>
                  </a:cubicBezTo>
                  <a:cubicBezTo>
                    <a:pt x="3715" y="1079"/>
                    <a:pt x="4691" y="210"/>
                    <a:pt x="4560" y="32"/>
                  </a:cubicBezTo>
                  <a:cubicBezTo>
                    <a:pt x="4547" y="11"/>
                    <a:pt x="4518"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1544588" y="4995713"/>
              <a:ext cx="89060" cy="80498"/>
            </a:xfrm>
            <a:custGeom>
              <a:avLst/>
              <a:gdLst/>
              <a:ahLst/>
              <a:cxnLst/>
              <a:rect l="l" t="t" r="r" b="b"/>
              <a:pathLst>
                <a:path w="2798" h="2529" extrusionOk="0">
                  <a:moveTo>
                    <a:pt x="2550" y="1"/>
                  </a:moveTo>
                  <a:cubicBezTo>
                    <a:pt x="2301" y="1"/>
                    <a:pt x="1714" y="400"/>
                    <a:pt x="1119" y="985"/>
                  </a:cubicBezTo>
                  <a:cubicBezTo>
                    <a:pt x="429" y="1676"/>
                    <a:pt x="0" y="2342"/>
                    <a:pt x="143" y="2497"/>
                  </a:cubicBezTo>
                  <a:cubicBezTo>
                    <a:pt x="164" y="2518"/>
                    <a:pt x="196" y="2529"/>
                    <a:pt x="236" y="2529"/>
                  </a:cubicBezTo>
                  <a:cubicBezTo>
                    <a:pt x="485" y="2529"/>
                    <a:pt x="1072" y="2130"/>
                    <a:pt x="1667" y="1545"/>
                  </a:cubicBezTo>
                  <a:cubicBezTo>
                    <a:pt x="2357" y="866"/>
                    <a:pt x="2798" y="187"/>
                    <a:pt x="2643" y="32"/>
                  </a:cubicBezTo>
                  <a:cubicBezTo>
                    <a:pt x="2622" y="11"/>
                    <a:pt x="2590" y="1"/>
                    <a:pt x="2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1416089" y="4901496"/>
              <a:ext cx="122832" cy="105230"/>
            </a:xfrm>
            <a:custGeom>
              <a:avLst/>
              <a:gdLst/>
              <a:ahLst/>
              <a:cxnLst/>
              <a:rect l="l" t="t" r="r" b="b"/>
              <a:pathLst>
                <a:path w="3859" h="3306" extrusionOk="0">
                  <a:moveTo>
                    <a:pt x="3628" y="0"/>
                  </a:moveTo>
                  <a:cubicBezTo>
                    <a:pt x="3355" y="0"/>
                    <a:pt x="2535" y="568"/>
                    <a:pt x="1668" y="1361"/>
                  </a:cubicBezTo>
                  <a:cubicBezTo>
                    <a:pt x="679" y="2266"/>
                    <a:pt x="1" y="3123"/>
                    <a:pt x="144" y="3278"/>
                  </a:cubicBezTo>
                  <a:cubicBezTo>
                    <a:pt x="160" y="3297"/>
                    <a:pt x="185" y="3306"/>
                    <a:pt x="219" y="3306"/>
                  </a:cubicBezTo>
                  <a:cubicBezTo>
                    <a:pt x="492" y="3306"/>
                    <a:pt x="1314" y="2738"/>
                    <a:pt x="2192" y="1945"/>
                  </a:cubicBezTo>
                  <a:cubicBezTo>
                    <a:pt x="3168" y="1040"/>
                    <a:pt x="3858" y="183"/>
                    <a:pt x="3704" y="28"/>
                  </a:cubicBezTo>
                  <a:cubicBezTo>
                    <a:pt x="3688" y="9"/>
                    <a:pt x="3662" y="0"/>
                    <a:pt x="3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1681013" y="4640679"/>
              <a:ext cx="95140" cy="84190"/>
            </a:xfrm>
            <a:custGeom>
              <a:avLst/>
              <a:gdLst/>
              <a:ahLst/>
              <a:cxnLst/>
              <a:rect l="l" t="t" r="r" b="b"/>
              <a:pathLst>
                <a:path w="2989" h="2645" extrusionOk="0">
                  <a:moveTo>
                    <a:pt x="2756" y="0"/>
                  </a:moveTo>
                  <a:cubicBezTo>
                    <a:pt x="2501" y="0"/>
                    <a:pt x="1877" y="423"/>
                    <a:pt x="1227" y="1042"/>
                  </a:cubicBezTo>
                  <a:cubicBezTo>
                    <a:pt x="488" y="1757"/>
                    <a:pt x="0" y="2459"/>
                    <a:pt x="155" y="2614"/>
                  </a:cubicBezTo>
                  <a:cubicBezTo>
                    <a:pt x="174" y="2635"/>
                    <a:pt x="203" y="2644"/>
                    <a:pt x="241" y="2644"/>
                  </a:cubicBezTo>
                  <a:cubicBezTo>
                    <a:pt x="491" y="2644"/>
                    <a:pt x="1122" y="2222"/>
                    <a:pt x="1762" y="1602"/>
                  </a:cubicBezTo>
                  <a:cubicBezTo>
                    <a:pt x="2513" y="888"/>
                    <a:pt x="2989" y="185"/>
                    <a:pt x="2846" y="30"/>
                  </a:cubicBezTo>
                  <a:cubicBezTo>
                    <a:pt x="2825" y="10"/>
                    <a:pt x="2795"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1480896" y="4535703"/>
              <a:ext cx="136105" cy="111214"/>
            </a:xfrm>
            <a:custGeom>
              <a:avLst/>
              <a:gdLst/>
              <a:ahLst/>
              <a:cxnLst/>
              <a:rect l="l" t="t" r="r" b="b"/>
              <a:pathLst>
                <a:path w="4276" h="3494" extrusionOk="0">
                  <a:moveTo>
                    <a:pt x="4063" y="1"/>
                  </a:moveTo>
                  <a:cubicBezTo>
                    <a:pt x="3799" y="1"/>
                    <a:pt x="2946" y="692"/>
                    <a:pt x="1953" y="1542"/>
                  </a:cubicBezTo>
                  <a:cubicBezTo>
                    <a:pt x="870" y="2483"/>
                    <a:pt x="1" y="3281"/>
                    <a:pt x="120" y="3459"/>
                  </a:cubicBezTo>
                  <a:cubicBezTo>
                    <a:pt x="135" y="3482"/>
                    <a:pt x="166" y="3493"/>
                    <a:pt x="212" y="3493"/>
                  </a:cubicBezTo>
                  <a:cubicBezTo>
                    <a:pt x="521" y="3493"/>
                    <a:pt x="1479" y="2978"/>
                    <a:pt x="2465" y="2138"/>
                  </a:cubicBezTo>
                  <a:cubicBezTo>
                    <a:pt x="3585" y="1161"/>
                    <a:pt x="4275" y="161"/>
                    <a:pt x="4120" y="18"/>
                  </a:cubicBezTo>
                  <a:cubicBezTo>
                    <a:pt x="4106" y="6"/>
                    <a:pt x="4087" y="1"/>
                    <a:pt x="4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1281957" y="4502981"/>
              <a:ext cx="158800" cy="143299"/>
            </a:xfrm>
            <a:custGeom>
              <a:avLst/>
              <a:gdLst/>
              <a:ahLst/>
              <a:cxnLst/>
              <a:rect l="l" t="t" r="r" b="b"/>
              <a:pathLst>
                <a:path w="4989" h="4502" extrusionOk="0">
                  <a:moveTo>
                    <a:pt x="4783" y="0"/>
                  </a:moveTo>
                  <a:cubicBezTo>
                    <a:pt x="4486" y="0"/>
                    <a:pt x="3334" y="743"/>
                    <a:pt x="2143" y="1880"/>
                  </a:cubicBezTo>
                  <a:cubicBezTo>
                    <a:pt x="833" y="3118"/>
                    <a:pt x="0" y="4344"/>
                    <a:pt x="167" y="4487"/>
                  </a:cubicBezTo>
                  <a:cubicBezTo>
                    <a:pt x="178" y="4497"/>
                    <a:pt x="192" y="4501"/>
                    <a:pt x="211" y="4501"/>
                  </a:cubicBezTo>
                  <a:cubicBezTo>
                    <a:pt x="475" y="4501"/>
                    <a:pt x="1488" y="3574"/>
                    <a:pt x="2679" y="2439"/>
                  </a:cubicBezTo>
                  <a:cubicBezTo>
                    <a:pt x="3965" y="1213"/>
                    <a:pt x="4989" y="201"/>
                    <a:pt x="4846" y="22"/>
                  </a:cubicBezTo>
                  <a:cubicBezTo>
                    <a:pt x="4834" y="7"/>
                    <a:pt x="4813" y="0"/>
                    <a:pt x="4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1771188" y="4428276"/>
              <a:ext cx="117898" cy="109909"/>
            </a:xfrm>
            <a:custGeom>
              <a:avLst/>
              <a:gdLst/>
              <a:ahLst/>
              <a:cxnLst/>
              <a:rect l="l" t="t" r="r" b="b"/>
              <a:pathLst>
                <a:path w="3704" h="3453" extrusionOk="0">
                  <a:moveTo>
                    <a:pt x="3493" y="1"/>
                  </a:moveTo>
                  <a:cubicBezTo>
                    <a:pt x="3227" y="1"/>
                    <a:pt x="2419" y="606"/>
                    <a:pt x="1573" y="1453"/>
                  </a:cubicBezTo>
                  <a:cubicBezTo>
                    <a:pt x="632" y="2393"/>
                    <a:pt x="1" y="3274"/>
                    <a:pt x="144" y="3429"/>
                  </a:cubicBezTo>
                  <a:cubicBezTo>
                    <a:pt x="159" y="3445"/>
                    <a:pt x="182" y="3452"/>
                    <a:pt x="212" y="3452"/>
                  </a:cubicBezTo>
                  <a:cubicBezTo>
                    <a:pt x="478" y="3452"/>
                    <a:pt x="1286" y="2847"/>
                    <a:pt x="2132" y="2000"/>
                  </a:cubicBezTo>
                  <a:cubicBezTo>
                    <a:pt x="3073" y="1060"/>
                    <a:pt x="3704" y="167"/>
                    <a:pt x="3561" y="24"/>
                  </a:cubicBezTo>
                  <a:cubicBezTo>
                    <a:pt x="3545" y="8"/>
                    <a:pt x="3523" y="1"/>
                    <a:pt x="3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9"/>
            <p:cNvSpPr/>
            <p:nvPr/>
          </p:nvSpPr>
          <p:spPr>
            <a:xfrm>
              <a:off x="1608249" y="4355416"/>
              <a:ext cx="152752" cy="108063"/>
            </a:xfrm>
            <a:custGeom>
              <a:avLst/>
              <a:gdLst/>
              <a:ahLst/>
              <a:cxnLst/>
              <a:rect l="l" t="t" r="r" b="b"/>
              <a:pathLst>
                <a:path w="4799" h="3395" extrusionOk="0">
                  <a:moveTo>
                    <a:pt x="4585" y="0"/>
                  </a:moveTo>
                  <a:cubicBezTo>
                    <a:pt x="4247" y="0"/>
                    <a:pt x="3218" y="500"/>
                    <a:pt x="2120" y="1301"/>
                  </a:cubicBezTo>
                  <a:cubicBezTo>
                    <a:pt x="846" y="2242"/>
                    <a:pt x="0" y="3206"/>
                    <a:pt x="131" y="3373"/>
                  </a:cubicBezTo>
                  <a:cubicBezTo>
                    <a:pt x="145" y="3388"/>
                    <a:pt x="167" y="3395"/>
                    <a:pt x="197" y="3395"/>
                  </a:cubicBezTo>
                  <a:cubicBezTo>
                    <a:pt x="480" y="3395"/>
                    <a:pt x="1454" y="2761"/>
                    <a:pt x="2584" y="1932"/>
                  </a:cubicBezTo>
                  <a:cubicBezTo>
                    <a:pt x="3822" y="1027"/>
                    <a:pt x="4799" y="217"/>
                    <a:pt x="4691" y="39"/>
                  </a:cubicBezTo>
                  <a:cubicBezTo>
                    <a:pt x="4675" y="13"/>
                    <a:pt x="4639" y="0"/>
                    <a:pt x="4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9"/>
            <p:cNvSpPr/>
            <p:nvPr/>
          </p:nvSpPr>
          <p:spPr>
            <a:xfrm>
              <a:off x="1652588" y="4787480"/>
              <a:ext cx="102715" cy="106249"/>
            </a:xfrm>
            <a:custGeom>
              <a:avLst/>
              <a:gdLst/>
              <a:ahLst/>
              <a:cxnLst/>
              <a:rect l="l" t="t" r="r" b="b"/>
              <a:pathLst>
                <a:path w="3227" h="3338" extrusionOk="0">
                  <a:moveTo>
                    <a:pt x="3009" y="0"/>
                  </a:moveTo>
                  <a:cubicBezTo>
                    <a:pt x="2745" y="0"/>
                    <a:pt x="1980" y="524"/>
                    <a:pt x="1262" y="1348"/>
                  </a:cubicBezTo>
                  <a:cubicBezTo>
                    <a:pt x="429" y="2276"/>
                    <a:pt x="0" y="3205"/>
                    <a:pt x="179" y="3324"/>
                  </a:cubicBezTo>
                  <a:cubicBezTo>
                    <a:pt x="192" y="3333"/>
                    <a:pt x="209" y="3337"/>
                    <a:pt x="228" y="3337"/>
                  </a:cubicBezTo>
                  <a:cubicBezTo>
                    <a:pt x="463" y="3337"/>
                    <a:pt x="1108" y="2685"/>
                    <a:pt x="1846" y="1860"/>
                  </a:cubicBezTo>
                  <a:cubicBezTo>
                    <a:pt x="2632" y="967"/>
                    <a:pt x="3227" y="193"/>
                    <a:pt x="3084" y="26"/>
                  </a:cubicBezTo>
                  <a:cubicBezTo>
                    <a:pt x="3068" y="9"/>
                    <a:pt x="3042" y="0"/>
                    <a:pt x="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1895135" y="4566769"/>
              <a:ext cx="94026" cy="90238"/>
            </a:xfrm>
            <a:custGeom>
              <a:avLst/>
              <a:gdLst/>
              <a:ahLst/>
              <a:cxnLst/>
              <a:rect l="l" t="t" r="r" b="b"/>
              <a:pathLst>
                <a:path w="2954" h="2835" extrusionOk="0">
                  <a:moveTo>
                    <a:pt x="2713" y="1"/>
                  </a:moveTo>
                  <a:cubicBezTo>
                    <a:pt x="2481" y="1"/>
                    <a:pt x="1922" y="553"/>
                    <a:pt x="1274" y="1233"/>
                  </a:cubicBezTo>
                  <a:cubicBezTo>
                    <a:pt x="572" y="1983"/>
                    <a:pt x="0" y="2626"/>
                    <a:pt x="131" y="2793"/>
                  </a:cubicBezTo>
                  <a:cubicBezTo>
                    <a:pt x="152" y="2821"/>
                    <a:pt x="189" y="2835"/>
                    <a:pt x="241" y="2835"/>
                  </a:cubicBezTo>
                  <a:cubicBezTo>
                    <a:pt x="519" y="2835"/>
                    <a:pt x="1202" y="2441"/>
                    <a:pt x="1834" y="1769"/>
                  </a:cubicBezTo>
                  <a:cubicBezTo>
                    <a:pt x="2596" y="971"/>
                    <a:pt x="2953" y="126"/>
                    <a:pt x="2774" y="19"/>
                  </a:cubicBezTo>
                  <a:cubicBezTo>
                    <a:pt x="2758" y="6"/>
                    <a:pt x="2737" y="1"/>
                    <a:pt x="27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9"/>
            <p:cNvSpPr/>
            <p:nvPr/>
          </p:nvSpPr>
          <p:spPr>
            <a:xfrm>
              <a:off x="2013002" y="4325050"/>
              <a:ext cx="147819" cy="109050"/>
            </a:xfrm>
            <a:custGeom>
              <a:avLst/>
              <a:gdLst/>
              <a:ahLst/>
              <a:cxnLst/>
              <a:rect l="l" t="t" r="r" b="b"/>
              <a:pathLst>
                <a:path w="4644" h="3426" extrusionOk="0">
                  <a:moveTo>
                    <a:pt x="4435" y="1"/>
                  </a:moveTo>
                  <a:cubicBezTo>
                    <a:pt x="4139" y="1"/>
                    <a:pt x="3163" y="574"/>
                    <a:pt x="2084" y="1410"/>
                  </a:cubicBezTo>
                  <a:cubicBezTo>
                    <a:pt x="881" y="2338"/>
                    <a:pt x="0" y="3219"/>
                    <a:pt x="131" y="3398"/>
                  </a:cubicBezTo>
                  <a:cubicBezTo>
                    <a:pt x="145" y="3416"/>
                    <a:pt x="171" y="3425"/>
                    <a:pt x="208" y="3425"/>
                  </a:cubicBezTo>
                  <a:cubicBezTo>
                    <a:pt x="501" y="3425"/>
                    <a:pt x="1479" y="2844"/>
                    <a:pt x="2560" y="2017"/>
                  </a:cubicBezTo>
                  <a:cubicBezTo>
                    <a:pt x="3774" y="1088"/>
                    <a:pt x="4644" y="195"/>
                    <a:pt x="4513" y="28"/>
                  </a:cubicBezTo>
                  <a:cubicBezTo>
                    <a:pt x="4498" y="10"/>
                    <a:pt x="4472" y="1"/>
                    <a:pt x="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2187687" y="4336127"/>
              <a:ext cx="109177" cy="70249"/>
            </a:xfrm>
            <a:custGeom>
              <a:avLst/>
              <a:gdLst/>
              <a:ahLst/>
              <a:cxnLst/>
              <a:rect l="l" t="t" r="r" b="b"/>
              <a:pathLst>
                <a:path w="3430" h="2207" extrusionOk="0">
                  <a:moveTo>
                    <a:pt x="3176" y="0"/>
                  </a:moveTo>
                  <a:cubicBezTo>
                    <a:pt x="2887" y="0"/>
                    <a:pt x="2218" y="301"/>
                    <a:pt x="1501" y="776"/>
                  </a:cubicBezTo>
                  <a:cubicBezTo>
                    <a:pt x="620" y="1359"/>
                    <a:pt x="1" y="1978"/>
                    <a:pt x="120" y="2157"/>
                  </a:cubicBezTo>
                  <a:cubicBezTo>
                    <a:pt x="140" y="2190"/>
                    <a:pt x="185" y="2206"/>
                    <a:pt x="251" y="2206"/>
                  </a:cubicBezTo>
                  <a:cubicBezTo>
                    <a:pt x="536" y="2206"/>
                    <a:pt x="1213" y="1905"/>
                    <a:pt x="1930" y="1431"/>
                  </a:cubicBezTo>
                  <a:cubicBezTo>
                    <a:pt x="2811" y="847"/>
                    <a:pt x="3430" y="228"/>
                    <a:pt x="3311" y="50"/>
                  </a:cubicBezTo>
                  <a:cubicBezTo>
                    <a:pt x="3289" y="16"/>
                    <a:pt x="3242" y="0"/>
                    <a:pt x="3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2531072" y="4211034"/>
              <a:ext cx="62546" cy="37623"/>
            </a:xfrm>
            <a:custGeom>
              <a:avLst/>
              <a:gdLst/>
              <a:ahLst/>
              <a:cxnLst/>
              <a:rect l="l" t="t" r="r" b="b"/>
              <a:pathLst>
                <a:path w="1965" h="1182" extrusionOk="0">
                  <a:moveTo>
                    <a:pt x="1733" y="1"/>
                  </a:moveTo>
                  <a:cubicBezTo>
                    <a:pt x="1528" y="1"/>
                    <a:pt x="1212" y="150"/>
                    <a:pt x="869" y="312"/>
                  </a:cubicBezTo>
                  <a:cubicBezTo>
                    <a:pt x="417" y="539"/>
                    <a:pt x="0" y="717"/>
                    <a:pt x="0" y="943"/>
                  </a:cubicBezTo>
                  <a:cubicBezTo>
                    <a:pt x="12" y="1051"/>
                    <a:pt x="143" y="1134"/>
                    <a:pt x="369" y="1170"/>
                  </a:cubicBezTo>
                  <a:cubicBezTo>
                    <a:pt x="414" y="1177"/>
                    <a:pt x="464" y="1181"/>
                    <a:pt x="517" y="1181"/>
                  </a:cubicBezTo>
                  <a:cubicBezTo>
                    <a:pt x="714" y="1181"/>
                    <a:pt x="958" y="1128"/>
                    <a:pt x="1203" y="1015"/>
                  </a:cubicBezTo>
                  <a:cubicBezTo>
                    <a:pt x="1500" y="872"/>
                    <a:pt x="1726" y="658"/>
                    <a:pt x="1845" y="467"/>
                  </a:cubicBezTo>
                  <a:cubicBezTo>
                    <a:pt x="1953" y="277"/>
                    <a:pt x="1965" y="122"/>
                    <a:pt x="1893" y="51"/>
                  </a:cubicBezTo>
                  <a:cubicBezTo>
                    <a:pt x="1853" y="16"/>
                    <a:pt x="1799"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1591952" y="5213686"/>
              <a:ext cx="87564" cy="172773"/>
            </a:xfrm>
            <a:custGeom>
              <a:avLst/>
              <a:gdLst/>
              <a:ahLst/>
              <a:cxnLst/>
              <a:rect l="l" t="t" r="r" b="b"/>
              <a:pathLst>
                <a:path w="2751" h="5428" extrusionOk="0">
                  <a:moveTo>
                    <a:pt x="2534" y="1"/>
                  </a:moveTo>
                  <a:cubicBezTo>
                    <a:pt x="2307" y="1"/>
                    <a:pt x="1569" y="1068"/>
                    <a:pt x="929" y="2519"/>
                  </a:cubicBezTo>
                  <a:cubicBezTo>
                    <a:pt x="274" y="4031"/>
                    <a:pt x="0" y="5353"/>
                    <a:pt x="191" y="5424"/>
                  </a:cubicBezTo>
                  <a:cubicBezTo>
                    <a:pt x="197" y="5426"/>
                    <a:pt x="204" y="5427"/>
                    <a:pt x="210" y="5427"/>
                  </a:cubicBezTo>
                  <a:cubicBezTo>
                    <a:pt x="440" y="5427"/>
                    <a:pt x="1019" y="4274"/>
                    <a:pt x="1643" y="2840"/>
                  </a:cubicBezTo>
                  <a:cubicBezTo>
                    <a:pt x="2286" y="1352"/>
                    <a:pt x="2751" y="114"/>
                    <a:pt x="2560" y="7"/>
                  </a:cubicBezTo>
                  <a:cubicBezTo>
                    <a:pt x="2552" y="3"/>
                    <a:pt x="2544" y="1"/>
                    <a:pt x="2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1750371" y="4956148"/>
              <a:ext cx="41315" cy="50992"/>
            </a:xfrm>
            <a:custGeom>
              <a:avLst/>
              <a:gdLst/>
              <a:ahLst/>
              <a:cxnLst/>
              <a:rect l="l" t="t" r="r" b="b"/>
              <a:pathLst>
                <a:path w="1298" h="1602" extrusionOk="0">
                  <a:moveTo>
                    <a:pt x="1019" y="1"/>
                  </a:moveTo>
                  <a:cubicBezTo>
                    <a:pt x="820" y="1"/>
                    <a:pt x="533" y="235"/>
                    <a:pt x="322" y="597"/>
                  </a:cubicBezTo>
                  <a:cubicBezTo>
                    <a:pt x="60" y="1025"/>
                    <a:pt x="0" y="1466"/>
                    <a:pt x="191" y="1573"/>
                  </a:cubicBezTo>
                  <a:cubicBezTo>
                    <a:pt x="220" y="1593"/>
                    <a:pt x="254" y="1602"/>
                    <a:pt x="292" y="1602"/>
                  </a:cubicBezTo>
                  <a:cubicBezTo>
                    <a:pt x="484" y="1602"/>
                    <a:pt x="769" y="1360"/>
                    <a:pt x="988" y="1002"/>
                  </a:cubicBezTo>
                  <a:cubicBezTo>
                    <a:pt x="1238" y="573"/>
                    <a:pt x="1298" y="132"/>
                    <a:pt x="1119" y="25"/>
                  </a:cubicBezTo>
                  <a:cubicBezTo>
                    <a:pt x="1090" y="9"/>
                    <a:pt x="1056" y="1"/>
                    <a:pt x="1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1378975" y="5262546"/>
              <a:ext cx="71649" cy="128593"/>
            </a:xfrm>
            <a:custGeom>
              <a:avLst/>
              <a:gdLst/>
              <a:ahLst/>
              <a:cxnLst/>
              <a:rect l="l" t="t" r="r" b="b"/>
              <a:pathLst>
                <a:path w="2251" h="4040" extrusionOk="0">
                  <a:moveTo>
                    <a:pt x="2027" y="0"/>
                  </a:moveTo>
                  <a:cubicBezTo>
                    <a:pt x="1809" y="0"/>
                    <a:pt x="1259" y="804"/>
                    <a:pt x="774" y="1853"/>
                  </a:cubicBezTo>
                  <a:cubicBezTo>
                    <a:pt x="262" y="2972"/>
                    <a:pt x="0" y="3949"/>
                    <a:pt x="191" y="4032"/>
                  </a:cubicBezTo>
                  <a:cubicBezTo>
                    <a:pt x="201" y="4037"/>
                    <a:pt x="213" y="4039"/>
                    <a:pt x="225" y="4039"/>
                  </a:cubicBezTo>
                  <a:cubicBezTo>
                    <a:pt x="452" y="4039"/>
                    <a:pt x="991" y="3236"/>
                    <a:pt x="1476" y="2186"/>
                  </a:cubicBezTo>
                  <a:cubicBezTo>
                    <a:pt x="2000" y="1067"/>
                    <a:pt x="2250" y="91"/>
                    <a:pt x="2060" y="8"/>
                  </a:cubicBezTo>
                  <a:cubicBezTo>
                    <a:pt x="2050" y="3"/>
                    <a:pt x="2039" y="0"/>
                    <a:pt x="2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1172047" y="5213623"/>
              <a:ext cx="72413" cy="88392"/>
            </a:xfrm>
            <a:custGeom>
              <a:avLst/>
              <a:gdLst/>
              <a:ahLst/>
              <a:cxnLst/>
              <a:rect l="l" t="t" r="r" b="b"/>
              <a:pathLst>
                <a:path w="2275" h="2777" extrusionOk="0">
                  <a:moveTo>
                    <a:pt x="2038" y="0"/>
                  </a:moveTo>
                  <a:cubicBezTo>
                    <a:pt x="1807" y="0"/>
                    <a:pt x="1290" y="482"/>
                    <a:pt x="822" y="1164"/>
                  </a:cubicBezTo>
                  <a:cubicBezTo>
                    <a:pt x="286" y="1926"/>
                    <a:pt x="0" y="2640"/>
                    <a:pt x="167" y="2759"/>
                  </a:cubicBezTo>
                  <a:cubicBezTo>
                    <a:pt x="184" y="2771"/>
                    <a:pt x="205" y="2776"/>
                    <a:pt x="230" y="2776"/>
                  </a:cubicBezTo>
                  <a:cubicBezTo>
                    <a:pt x="456" y="2776"/>
                    <a:pt x="969" y="2293"/>
                    <a:pt x="1453" y="1616"/>
                  </a:cubicBezTo>
                  <a:cubicBezTo>
                    <a:pt x="1989" y="854"/>
                    <a:pt x="2274" y="140"/>
                    <a:pt x="2108" y="21"/>
                  </a:cubicBezTo>
                  <a:cubicBezTo>
                    <a:pt x="2089" y="7"/>
                    <a:pt x="2066"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1305829" y="5089676"/>
              <a:ext cx="95904" cy="138556"/>
            </a:xfrm>
            <a:custGeom>
              <a:avLst/>
              <a:gdLst/>
              <a:ahLst/>
              <a:cxnLst/>
              <a:rect l="l" t="t" r="r" b="b"/>
              <a:pathLst>
                <a:path w="3013" h="4353" extrusionOk="0">
                  <a:moveTo>
                    <a:pt x="2799" y="1"/>
                  </a:moveTo>
                  <a:cubicBezTo>
                    <a:pt x="2572" y="1"/>
                    <a:pt x="1865" y="849"/>
                    <a:pt x="1179" y="1974"/>
                  </a:cubicBezTo>
                  <a:cubicBezTo>
                    <a:pt x="441" y="3176"/>
                    <a:pt x="0" y="4236"/>
                    <a:pt x="179" y="4343"/>
                  </a:cubicBezTo>
                  <a:cubicBezTo>
                    <a:pt x="189" y="4349"/>
                    <a:pt x="202" y="4352"/>
                    <a:pt x="216" y="4352"/>
                  </a:cubicBezTo>
                  <a:cubicBezTo>
                    <a:pt x="452" y="4352"/>
                    <a:pt x="1149" y="3514"/>
                    <a:pt x="1846" y="2379"/>
                  </a:cubicBezTo>
                  <a:cubicBezTo>
                    <a:pt x="2572" y="1188"/>
                    <a:pt x="3012" y="128"/>
                    <a:pt x="2834" y="9"/>
                  </a:cubicBezTo>
                  <a:cubicBezTo>
                    <a:pt x="2824" y="3"/>
                    <a:pt x="2812" y="1"/>
                    <a:pt x="2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1144004" y="4955448"/>
              <a:ext cx="122800" cy="110259"/>
            </a:xfrm>
            <a:custGeom>
              <a:avLst/>
              <a:gdLst/>
              <a:ahLst/>
              <a:cxnLst/>
              <a:rect l="l" t="t" r="r" b="b"/>
              <a:pathLst>
                <a:path w="3858" h="3464" extrusionOk="0">
                  <a:moveTo>
                    <a:pt x="3646" y="1"/>
                  </a:moveTo>
                  <a:cubicBezTo>
                    <a:pt x="3376" y="1"/>
                    <a:pt x="2546" y="606"/>
                    <a:pt x="1667" y="1452"/>
                  </a:cubicBezTo>
                  <a:cubicBezTo>
                    <a:pt x="679" y="2393"/>
                    <a:pt x="0" y="3286"/>
                    <a:pt x="155" y="3441"/>
                  </a:cubicBezTo>
                  <a:cubicBezTo>
                    <a:pt x="169" y="3456"/>
                    <a:pt x="191" y="3464"/>
                    <a:pt x="220" y="3464"/>
                  </a:cubicBezTo>
                  <a:cubicBezTo>
                    <a:pt x="482" y="3464"/>
                    <a:pt x="1314" y="2858"/>
                    <a:pt x="2203" y="2012"/>
                  </a:cubicBezTo>
                  <a:cubicBezTo>
                    <a:pt x="3179" y="1071"/>
                    <a:pt x="3858" y="178"/>
                    <a:pt x="3715" y="24"/>
                  </a:cubicBezTo>
                  <a:cubicBezTo>
                    <a:pt x="3699" y="8"/>
                    <a:pt x="3676" y="1"/>
                    <a:pt x="3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9"/>
            <p:cNvSpPr/>
            <p:nvPr/>
          </p:nvSpPr>
          <p:spPr>
            <a:xfrm>
              <a:off x="970784" y="5252869"/>
              <a:ext cx="100487" cy="178248"/>
            </a:xfrm>
            <a:custGeom>
              <a:avLst/>
              <a:gdLst/>
              <a:ahLst/>
              <a:cxnLst/>
              <a:rect l="l" t="t" r="r" b="b"/>
              <a:pathLst>
                <a:path w="3157" h="5600" extrusionOk="0">
                  <a:moveTo>
                    <a:pt x="2937" y="0"/>
                  </a:moveTo>
                  <a:cubicBezTo>
                    <a:pt x="2686" y="0"/>
                    <a:pt x="1689" y="973"/>
                    <a:pt x="953" y="2479"/>
                  </a:cubicBezTo>
                  <a:cubicBezTo>
                    <a:pt x="144" y="4086"/>
                    <a:pt x="1" y="5550"/>
                    <a:pt x="203" y="5598"/>
                  </a:cubicBezTo>
                  <a:cubicBezTo>
                    <a:pt x="207" y="5599"/>
                    <a:pt x="211" y="5599"/>
                    <a:pt x="215" y="5599"/>
                  </a:cubicBezTo>
                  <a:cubicBezTo>
                    <a:pt x="434" y="5599"/>
                    <a:pt x="896" y="4309"/>
                    <a:pt x="1644" y="2836"/>
                  </a:cubicBezTo>
                  <a:cubicBezTo>
                    <a:pt x="2394" y="1324"/>
                    <a:pt x="3156" y="157"/>
                    <a:pt x="2978" y="14"/>
                  </a:cubicBezTo>
                  <a:cubicBezTo>
                    <a:pt x="2968" y="5"/>
                    <a:pt x="2954" y="0"/>
                    <a:pt x="2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797213" y="5154037"/>
              <a:ext cx="120922" cy="168062"/>
            </a:xfrm>
            <a:custGeom>
              <a:avLst/>
              <a:gdLst/>
              <a:ahLst/>
              <a:cxnLst/>
              <a:rect l="l" t="t" r="r" b="b"/>
              <a:pathLst>
                <a:path w="3799" h="5280" extrusionOk="0">
                  <a:moveTo>
                    <a:pt x="3594" y="0"/>
                  </a:moveTo>
                  <a:cubicBezTo>
                    <a:pt x="3345" y="0"/>
                    <a:pt x="2374" y="978"/>
                    <a:pt x="1477" y="2357"/>
                  </a:cubicBezTo>
                  <a:cubicBezTo>
                    <a:pt x="513" y="3833"/>
                    <a:pt x="1" y="5179"/>
                    <a:pt x="191" y="5274"/>
                  </a:cubicBezTo>
                  <a:cubicBezTo>
                    <a:pt x="199" y="5278"/>
                    <a:pt x="207" y="5280"/>
                    <a:pt x="216" y="5280"/>
                  </a:cubicBezTo>
                  <a:cubicBezTo>
                    <a:pt x="444" y="5280"/>
                    <a:pt x="1217" y="4170"/>
                    <a:pt x="2132" y="2786"/>
                  </a:cubicBezTo>
                  <a:cubicBezTo>
                    <a:pt x="3061" y="1345"/>
                    <a:pt x="3799" y="154"/>
                    <a:pt x="3632" y="11"/>
                  </a:cubicBezTo>
                  <a:cubicBezTo>
                    <a:pt x="3623" y="4"/>
                    <a:pt x="3610" y="0"/>
                    <a:pt x="35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1019675" y="5015066"/>
              <a:ext cx="80021" cy="129739"/>
            </a:xfrm>
            <a:custGeom>
              <a:avLst/>
              <a:gdLst/>
              <a:ahLst/>
              <a:cxnLst/>
              <a:rect l="l" t="t" r="r" b="b"/>
              <a:pathLst>
                <a:path w="2514" h="4076" extrusionOk="0">
                  <a:moveTo>
                    <a:pt x="2289" y="0"/>
                  </a:moveTo>
                  <a:cubicBezTo>
                    <a:pt x="2065" y="0"/>
                    <a:pt x="1470" y="793"/>
                    <a:pt x="906" y="1853"/>
                  </a:cubicBezTo>
                  <a:cubicBezTo>
                    <a:pt x="322" y="2973"/>
                    <a:pt x="1" y="3961"/>
                    <a:pt x="191" y="4068"/>
                  </a:cubicBezTo>
                  <a:cubicBezTo>
                    <a:pt x="201" y="4073"/>
                    <a:pt x="213" y="4075"/>
                    <a:pt x="225" y="4075"/>
                  </a:cubicBezTo>
                  <a:cubicBezTo>
                    <a:pt x="448" y="4075"/>
                    <a:pt x="1044" y="3282"/>
                    <a:pt x="1596" y="2222"/>
                  </a:cubicBezTo>
                  <a:cubicBezTo>
                    <a:pt x="2192" y="1103"/>
                    <a:pt x="2513" y="115"/>
                    <a:pt x="2323" y="8"/>
                  </a:cubicBezTo>
                  <a:cubicBezTo>
                    <a:pt x="2313" y="3"/>
                    <a:pt x="2301" y="0"/>
                    <a:pt x="2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1068184" y="4785697"/>
              <a:ext cx="117134" cy="164911"/>
            </a:xfrm>
            <a:custGeom>
              <a:avLst/>
              <a:gdLst/>
              <a:ahLst/>
              <a:cxnLst/>
              <a:rect l="l" t="t" r="r" b="b"/>
              <a:pathLst>
                <a:path w="3680" h="5181" extrusionOk="0">
                  <a:moveTo>
                    <a:pt x="3475" y="1"/>
                  </a:moveTo>
                  <a:cubicBezTo>
                    <a:pt x="3344" y="1"/>
                    <a:pt x="3052" y="159"/>
                    <a:pt x="2680" y="463"/>
                  </a:cubicBezTo>
                  <a:cubicBezTo>
                    <a:pt x="2227" y="832"/>
                    <a:pt x="1656" y="1416"/>
                    <a:pt x="1168" y="2166"/>
                  </a:cubicBezTo>
                  <a:cubicBezTo>
                    <a:pt x="668" y="2904"/>
                    <a:pt x="334" y="3654"/>
                    <a:pt x="179" y="4214"/>
                  </a:cubicBezTo>
                  <a:cubicBezTo>
                    <a:pt x="13" y="4773"/>
                    <a:pt x="1" y="5154"/>
                    <a:pt x="96" y="5178"/>
                  </a:cubicBezTo>
                  <a:cubicBezTo>
                    <a:pt x="102" y="5180"/>
                    <a:pt x="108" y="5181"/>
                    <a:pt x="114" y="5181"/>
                  </a:cubicBezTo>
                  <a:cubicBezTo>
                    <a:pt x="341" y="5181"/>
                    <a:pt x="896" y="3950"/>
                    <a:pt x="1811" y="2594"/>
                  </a:cubicBezTo>
                  <a:cubicBezTo>
                    <a:pt x="2739" y="1201"/>
                    <a:pt x="3680" y="189"/>
                    <a:pt x="3537" y="23"/>
                  </a:cubicBezTo>
                  <a:cubicBezTo>
                    <a:pt x="3524" y="8"/>
                    <a:pt x="3504" y="1"/>
                    <a:pt x="3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1298222" y="4718536"/>
              <a:ext cx="92148" cy="116434"/>
            </a:xfrm>
            <a:custGeom>
              <a:avLst/>
              <a:gdLst/>
              <a:ahLst/>
              <a:cxnLst/>
              <a:rect l="l" t="t" r="r" b="b"/>
              <a:pathLst>
                <a:path w="2895" h="3658" extrusionOk="0">
                  <a:moveTo>
                    <a:pt x="2680" y="0"/>
                  </a:moveTo>
                  <a:cubicBezTo>
                    <a:pt x="2444" y="0"/>
                    <a:pt x="1783" y="682"/>
                    <a:pt x="1132" y="1609"/>
                  </a:cubicBezTo>
                  <a:cubicBezTo>
                    <a:pt x="430" y="2609"/>
                    <a:pt x="1" y="3514"/>
                    <a:pt x="168" y="3645"/>
                  </a:cubicBezTo>
                  <a:cubicBezTo>
                    <a:pt x="181" y="3653"/>
                    <a:pt x="197" y="3658"/>
                    <a:pt x="215" y="3658"/>
                  </a:cubicBezTo>
                  <a:cubicBezTo>
                    <a:pt x="451" y="3658"/>
                    <a:pt x="1112" y="2976"/>
                    <a:pt x="1763" y="2049"/>
                  </a:cubicBezTo>
                  <a:cubicBezTo>
                    <a:pt x="2466" y="1049"/>
                    <a:pt x="2894" y="144"/>
                    <a:pt x="2728" y="13"/>
                  </a:cubicBezTo>
                  <a:cubicBezTo>
                    <a:pt x="2714" y="5"/>
                    <a:pt x="2698" y="0"/>
                    <a:pt x="2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1950838" y="1919227"/>
              <a:ext cx="2235930" cy="2699375"/>
            </a:xfrm>
            <a:custGeom>
              <a:avLst/>
              <a:gdLst/>
              <a:ahLst/>
              <a:cxnLst/>
              <a:rect l="l" t="t" r="r" b="b"/>
              <a:pathLst>
                <a:path w="70246" h="84806" extrusionOk="0">
                  <a:moveTo>
                    <a:pt x="23201" y="0"/>
                  </a:moveTo>
                  <a:cubicBezTo>
                    <a:pt x="19425" y="0"/>
                    <a:pt x="15215" y="375"/>
                    <a:pt x="10526" y="1186"/>
                  </a:cubicBezTo>
                  <a:cubicBezTo>
                    <a:pt x="10526" y="1186"/>
                    <a:pt x="2191" y="5198"/>
                    <a:pt x="4346" y="26189"/>
                  </a:cubicBezTo>
                  <a:cubicBezTo>
                    <a:pt x="4346" y="26189"/>
                    <a:pt x="2215" y="35833"/>
                    <a:pt x="215" y="43810"/>
                  </a:cubicBezTo>
                  <a:cubicBezTo>
                    <a:pt x="1" y="44655"/>
                    <a:pt x="4156" y="44715"/>
                    <a:pt x="4156" y="44715"/>
                  </a:cubicBezTo>
                  <a:cubicBezTo>
                    <a:pt x="4156" y="44715"/>
                    <a:pt x="5168" y="50644"/>
                    <a:pt x="6073" y="55204"/>
                  </a:cubicBezTo>
                  <a:cubicBezTo>
                    <a:pt x="7168" y="60741"/>
                    <a:pt x="9014" y="62336"/>
                    <a:pt x="12597" y="62765"/>
                  </a:cubicBezTo>
                  <a:cubicBezTo>
                    <a:pt x="13280" y="62845"/>
                    <a:pt x="14022" y="62867"/>
                    <a:pt x="14799" y="62867"/>
                  </a:cubicBezTo>
                  <a:cubicBezTo>
                    <a:pt x="15680" y="62867"/>
                    <a:pt x="16606" y="62839"/>
                    <a:pt x="17541" y="62839"/>
                  </a:cubicBezTo>
                  <a:cubicBezTo>
                    <a:pt x="21514" y="62839"/>
                    <a:pt x="25657" y="63336"/>
                    <a:pt x="27266" y="68551"/>
                  </a:cubicBezTo>
                  <a:cubicBezTo>
                    <a:pt x="29040" y="74290"/>
                    <a:pt x="30278" y="79910"/>
                    <a:pt x="30278" y="79910"/>
                  </a:cubicBezTo>
                  <a:cubicBezTo>
                    <a:pt x="30278" y="79910"/>
                    <a:pt x="32124" y="84806"/>
                    <a:pt x="38704" y="84806"/>
                  </a:cubicBezTo>
                  <a:cubicBezTo>
                    <a:pt x="42891" y="84806"/>
                    <a:pt x="48994" y="82824"/>
                    <a:pt x="57758" y="76338"/>
                  </a:cubicBezTo>
                  <a:lnTo>
                    <a:pt x="49840" y="58228"/>
                  </a:lnTo>
                  <a:cubicBezTo>
                    <a:pt x="49840" y="58228"/>
                    <a:pt x="70246" y="0"/>
                    <a:pt x="23201" y="0"/>
                  </a:cubicBezTo>
                  <a:close/>
                </a:path>
              </a:pathLst>
            </a:custGeom>
            <a:solidFill>
              <a:srgbClr val="FF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1826159" y="1527397"/>
              <a:ext cx="2026425" cy="2421881"/>
            </a:xfrm>
            <a:custGeom>
              <a:avLst/>
              <a:gdLst/>
              <a:ahLst/>
              <a:cxnLst/>
              <a:rect l="l" t="t" r="r" b="b"/>
              <a:pathLst>
                <a:path w="63664" h="76088" extrusionOk="0">
                  <a:moveTo>
                    <a:pt x="44975" y="0"/>
                  </a:moveTo>
                  <a:cubicBezTo>
                    <a:pt x="44563" y="0"/>
                    <a:pt x="44100" y="619"/>
                    <a:pt x="43649" y="1601"/>
                  </a:cubicBezTo>
                  <a:cubicBezTo>
                    <a:pt x="43172" y="2649"/>
                    <a:pt x="42708" y="4114"/>
                    <a:pt x="42339" y="5769"/>
                  </a:cubicBezTo>
                  <a:cubicBezTo>
                    <a:pt x="41970" y="7423"/>
                    <a:pt x="41768" y="8947"/>
                    <a:pt x="41744" y="10090"/>
                  </a:cubicBezTo>
                  <a:cubicBezTo>
                    <a:pt x="41744" y="10126"/>
                    <a:pt x="41744" y="10150"/>
                    <a:pt x="41744" y="10186"/>
                  </a:cubicBezTo>
                  <a:cubicBezTo>
                    <a:pt x="41351" y="9174"/>
                    <a:pt x="40803" y="8031"/>
                    <a:pt x="40148" y="6852"/>
                  </a:cubicBezTo>
                  <a:cubicBezTo>
                    <a:pt x="38413" y="3722"/>
                    <a:pt x="36455" y="1433"/>
                    <a:pt x="35573" y="1433"/>
                  </a:cubicBezTo>
                  <a:cubicBezTo>
                    <a:pt x="35499" y="1433"/>
                    <a:pt x="35432" y="1449"/>
                    <a:pt x="35374" y="1482"/>
                  </a:cubicBezTo>
                  <a:cubicBezTo>
                    <a:pt x="34612" y="1899"/>
                    <a:pt x="35541" y="4983"/>
                    <a:pt x="37434" y="8364"/>
                  </a:cubicBezTo>
                  <a:cubicBezTo>
                    <a:pt x="37517" y="8531"/>
                    <a:pt x="37612" y="8697"/>
                    <a:pt x="37707" y="8852"/>
                  </a:cubicBezTo>
                  <a:lnTo>
                    <a:pt x="37446" y="8757"/>
                  </a:lnTo>
                  <a:cubicBezTo>
                    <a:pt x="34074" y="7424"/>
                    <a:pt x="30610" y="6797"/>
                    <a:pt x="27212" y="6797"/>
                  </a:cubicBezTo>
                  <a:cubicBezTo>
                    <a:pt x="14973" y="6797"/>
                    <a:pt x="3574" y="14933"/>
                    <a:pt x="322" y="27569"/>
                  </a:cubicBezTo>
                  <a:cubicBezTo>
                    <a:pt x="84" y="28498"/>
                    <a:pt x="0" y="29045"/>
                    <a:pt x="0" y="29045"/>
                  </a:cubicBezTo>
                  <a:lnTo>
                    <a:pt x="131" y="30069"/>
                  </a:lnTo>
                  <a:lnTo>
                    <a:pt x="8942" y="32260"/>
                  </a:lnTo>
                  <a:lnTo>
                    <a:pt x="13181" y="27378"/>
                  </a:lnTo>
                  <a:lnTo>
                    <a:pt x="11811" y="33058"/>
                  </a:lnTo>
                  <a:lnTo>
                    <a:pt x="31576" y="38999"/>
                  </a:lnTo>
                  <a:cubicBezTo>
                    <a:pt x="32624" y="51286"/>
                    <a:pt x="33278" y="63621"/>
                    <a:pt x="33576" y="75956"/>
                  </a:cubicBezTo>
                  <a:cubicBezTo>
                    <a:pt x="35534" y="76044"/>
                    <a:pt x="37495" y="76088"/>
                    <a:pt x="39456" y="76088"/>
                  </a:cubicBezTo>
                  <a:cubicBezTo>
                    <a:pt x="47569" y="76088"/>
                    <a:pt x="55685" y="75337"/>
                    <a:pt x="63663" y="73860"/>
                  </a:cubicBezTo>
                  <a:cubicBezTo>
                    <a:pt x="61068" y="60382"/>
                    <a:pt x="58484" y="46916"/>
                    <a:pt x="55888" y="33439"/>
                  </a:cubicBezTo>
                  <a:cubicBezTo>
                    <a:pt x="55817" y="33022"/>
                    <a:pt x="55710" y="32569"/>
                    <a:pt x="55376" y="32319"/>
                  </a:cubicBezTo>
                  <a:cubicBezTo>
                    <a:pt x="55150" y="32141"/>
                    <a:pt x="54864" y="32093"/>
                    <a:pt x="54579" y="32081"/>
                  </a:cubicBezTo>
                  <a:lnTo>
                    <a:pt x="53186" y="14972"/>
                  </a:lnTo>
                  <a:lnTo>
                    <a:pt x="43565" y="11174"/>
                  </a:lnTo>
                  <a:cubicBezTo>
                    <a:pt x="43673" y="11019"/>
                    <a:pt x="43768" y="10852"/>
                    <a:pt x="43875" y="10662"/>
                  </a:cubicBezTo>
                  <a:cubicBezTo>
                    <a:pt x="44435" y="9638"/>
                    <a:pt x="44994" y="8150"/>
                    <a:pt x="45387" y="6447"/>
                  </a:cubicBezTo>
                  <a:cubicBezTo>
                    <a:pt x="45768" y="4756"/>
                    <a:pt x="45899" y="3173"/>
                    <a:pt x="45816" y="1994"/>
                  </a:cubicBezTo>
                  <a:cubicBezTo>
                    <a:pt x="45744" y="827"/>
                    <a:pt x="45470" y="77"/>
                    <a:pt x="45042" y="6"/>
                  </a:cubicBezTo>
                  <a:cubicBezTo>
                    <a:pt x="45020" y="2"/>
                    <a:pt x="44998" y="0"/>
                    <a:pt x="44975"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1797734" y="4172074"/>
              <a:ext cx="2208334" cy="1274155"/>
            </a:xfrm>
            <a:custGeom>
              <a:avLst/>
              <a:gdLst/>
              <a:ahLst/>
              <a:cxnLst/>
              <a:rect l="l" t="t" r="r" b="b"/>
              <a:pathLst>
                <a:path w="69379" h="40030" extrusionOk="0">
                  <a:moveTo>
                    <a:pt x="60960" y="1"/>
                  </a:moveTo>
                  <a:lnTo>
                    <a:pt x="33826" y="3965"/>
                  </a:lnTo>
                  <a:cubicBezTo>
                    <a:pt x="21360" y="10454"/>
                    <a:pt x="5013" y="32576"/>
                    <a:pt x="5013" y="32576"/>
                  </a:cubicBezTo>
                  <a:lnTo>
                    <a:pt x="0" y="40029"/>
                  </a:lnTo>
                  <a:lnTo>
                    <a:pt x="69378" y="40029"/>
                  </a:lnTo>
                  <a:lnTo>
                    <a:pt x="69378" y="30992"/>
                  </a:lnTo>
                  <a:cubicBezTo>
                    <a:pt x="67747" y="5692"/>
                    <a:pt x="60960" y="1"/>
                    <a:pt x="60960"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2906892" y="2033943"/>
              <a:ext cx="2097024" cy="2721147"/>
            </a:xfrm>
            <a:custGeom>
              <a:avLst/>
              <a:gdLst/>
              <a:ahLst/>
              <a:cxnLst/>
              <a:rect l="l" t="t" r="r" b="b"/>
              <a:pathLst>
                <a:path w="65882" h="85490" extrusionOk="0">
                  <a:moveTo>
                    <a:pt x="14645" y="1"/>
                  </a:moveTo>
                  <a:cubicBezTo>
                    <a:pt x="13644" y="1"/>
                    <a:pt x="12622" y="35"/>
                    <a:pt x="11577" y="106"/>
                  </a:cubicBezTo>
                  <a:cubicBezTo>
                    <a:pt x="11577" y="106"/>
                    <a:pt x="3243" y="4118"/>
                    <a:pt x="5398" y="25109"/>
                  </a:cubicBezTo>
                  <a:cubicBezTo>
                    <a:pt x="5398" y="25109"/>
                    <a:pt x="933" y="33896"/>
                    <a:pt x="52" y="43040"/>
                  </a:cubicBezTo>
                  <a:cubicBezTo>
                    <a:pt x="1" y="43573"/>
                    <a:pt x="1952" y="43676"/>
                    <a:pt x="3469" y="43676"/>
                  </a:cubicBezTo>
                  <a:cubicBezTo>
                    <a:pt x="4424" y="43676"/>
                    <a:pt x="5207" y="43635"/>
                    <a:pt x="5207" y="43635"/>
                  </a:cubicBezTo>
                  <a:cubicBezTo>
                    <a:pt x="5207" y="43635"/>
                    <a:pt x="5576" y="48505"/>
                    <a:pt x="6064" y="53196"/>
                  </a:cubicBezTo>
                  <a:cubicBezTo>
                    <a:pt x="6590" y="58164"/>
                    <a:pt x="9263" y="61500"/>
                    <a:pt x="12854" y="61500"/>
                  </a:cubicBezTo>
                  <a:cubicBezTo>
                    <a:pt x="13006" y="61500"/>
                    <a:pt x="13160" y="61494"/>
                    <a:pt x="13315" y="61482"/>
                  </a:cubicBezTo>
                  <a:cubicBezTo>
                    <a:pt x="14126" y="61421"/>
                    <a:pt x="15165" y="61347"/>
                    <a:pt x="16325" y="61347"/>
                  </a:cubicBezTo>
                  <a:cubicBezTo>
                    <a:pt x="20325" y="61347"/>
                    <a:pt x="25770" y="62222"/>
                    <a:pt x="28317" y="67483"/>
                  </a:cubicBezTo>
                  <a:cubicBezTo>
                    <a:pt x="30948" y="72889"/>
                    <a:pt x="31329" y="78830"/>
                    <a:pt x="31329" y="78830"/>
                  </a:cubicBezTo>
                  <a:cubicBezTo>
                    <a:pt x="31329" y="78830"/>
                    <a:pt x="36443" y="85489"/>
                    <a:pt x="46257" y="85489"/>
                  </a:cubicBezTo>
                  <a:cubicBezTo>
                    <a:pt x="51485" y="85489"/>
                    <a:pt x="58048" y="83599"/>
                    <a:pt x="65881" y="77806"/>
                  </a:cubicBezTo>
                  <a:lnTo>
                    <a:pt x="59631" y="62899"/>
                  </a:lnTo>
                  <a:cubicBezTo>
                    <a:pt x="59631" y="62899"/>
                    <a:pt x="57380" y="1"/>
                    <a:pt x="14645"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2886903" y="4172074"/>
              <a:ext cx="2242073" cy="1274155"/>
            </a:xfrm>
            <a:custGeom>
              <a:avLst/>
              <a:gdLst/>
              <a:ahLst/>
              <a:cxnLst/>
              <a:rect l="l" t="t" r="r" b="b"/>
              <a:pathLst>
                <a:path w="70439" h="40030" extrusionOk="0">
                  <a:moveTo>
                    <a:pt x="62056" y="1"/>
                  </a:moveTo>
                  <a:lnTo>
                    <a:pt x="31934" y="4406"/>
                  </a:lnTo>
                  <a:cubicBezTo>
                    <a:pt x="19468" y="10895"/>
                    <a:pt x="8728" y="29671"/>
                    <a:pt x="8728" y="29671"/>
                  </a:cubicBezTo>
                  <a:lnTo>
                    <a:pt x="1" y="40029"/>
                  </a:lnTo>
                  <a:lnTo>
                    <a:pt x="70438" y="40029"/>
                  </a:lnTo>
                  <a:lnTo>
                    <a:pt x="70438" y="30992"/>
                  </a:lnTo>
                  <a:cubicBezTo>
                    <a:pt x="68950" y="5692"/>
                    <a:pt x="62056" y="1"/>
                    <a:pt x="62056"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9"/>
            <p:cNvSpPr/>
            <p:nvPr/>
          </p:nvSpPr>
          <p:spPr>
            <a:xfrm>
              <a:off x="3056685" y="1686039"/>
              <a:ext cx="2408067" cy="3684959"/>
            </a:xfrm>
            <a:custGeom>
              <a:avLst/>
              <a:gdLst/>
              <a:ahLst/>
              <a:cxnLst/>
              <a:rect l="l" t="t" r="r" b="b"/>
              <a:pathLst>
                <a:path w="75654" h="115770" extrusionOk="0">
                  <a:moveTo>
                    <a:pt x="36678" y="0"/>
                  </a:moveTo>
                  <a:cubicBezTo>
                    <a:pt x="36164" y="0"/>
                    <a:pt x="35653" y="8"/>
                    <a:pt x="35148" y="23"/>
                  </a:cubicBezTo>
                  <a:cubicBezTo>
                    <a:pt x="31338" y="130"/>
                    <a:pt x="27540" y="451"/>
                    <a:pt x="23766" y="963"/>
                  </a:cubicBezTo>
                  <a:cubicBezTo>
                    <a:pt x="19777" y="1511"/>
                    <a:pt x="15729" y="2320"/>
                    <a:pt x="12312" y="4440"/>
                  </a:cubicBezTo>
                  <a:cubicBezTo>
                    <a:pt x="9074" y="6440"/>
                    <a:pt x="6633" y="9464"/>
                    <a:pt x="4252" y="12441"/>
                  </a:cubicBezTo>
                  <a:cubicBezTo>
                    <a:pt x="1811" y="15501"/>
                    <a:pt x="25" y="16691"/>
                    <a:pt x="1" y="20608"/>
                  </a:cubicBezTo>
                  <a:cubicBezTo>
                    <a:pt x="799" y="25204"/>
                    <a:pt x="4263" y="29240"/>
                    <a:pt x="8693" y="30717"/>
                  </a:cubicBezTo>
                  <a:cubicBezTo>
                    <a:pt x="12514" y="32003"/>
                    <a:pt x="17467" y="31872"/>
                    <a:pt x="19468" y="35372"/>
                  </a:cubicBezTo>
                  <a:cubicBezTo>
                    <a:pt x="21146" y="38277"/>
                    <a:pt x="19682" y="42194"/>
                    <a:pt x="21242" y="45159"/>
                  </a:cubicBezTo>
                  <a:cubicBezTo>
                    <a:pt x="22706" y="47945"/>
                    <a:pt x="26326" y="48957"/>
                    <a:pt x="28064" y="51576"/>
                  </a:cubicBezTo>
                  <a:cubicBezTo>
                    <a:pt x="31624" y="56970"/>
                    <a:pt x="25242" y="64971"/>
                    <a:pt x="28766" y="70376"/>
                  </a:cubicBezTo>
                  <a:cubicBezTo>
                    <a:pt x="30802" y="73496"/>
                    <a:pt x="35684" y="74782"/>
                    <a:pt x="36005" y="78496"/>
                  </a:cubicBezTo>
                  <a:cubicBezTo>
                    <a:pt x="36172" y="80437"/>
                    <a:pt x="34910" y="82175"/>
                    <a:pt x="33910" y="83854"/>
                  </a:cubicBezTo>
                  <a:cubicBezTo>
                    <a:pt x="28314" y="93201"/>
                    <a:pt x="30314" y="106405"/>
                    <a:pt x="38434" y="113667"/>
                  </a:cubicBezTo>
                  <a:cubicBezTo>
                    <a:pt x="39565" y="114679"/>
                    <a:pt x="40863" y="115608"/>
                    <a:pt x="42363" y="115751"/>
                  </a:cubicBezTo>
                  <a:cubicBezTo>
                    <a:pt x="42500" y="115764"/>
                    <a:pt x="42636" y="115769"/>
                    <a:pt x="42771" y="115769"/>
                  </a:cubicBezTo>
                  <a:cubicBezTo>
                    <a:pt x="43797" y="115769"/>
                    <a:pt x="44802" y="115434"/>
                    <a:pt x="45781" y="115108"/>
                  </a:cubicBezTo>
                  <a:cubicBezTo>
                    <a:pt x="55687" y="111762"/>
                    <a:pt x="65604" y="108405"/>
                    <a:pt x="75522" y="105059"/>
                  </a:cubicBezTo>
                  <a:cubicBezTo>
                    <a:pt x="75653" y="99963"/>
                    <a:pt x="74915" y="94856"/>
                    <a:pt x="73343" y="90010"/>
                  </a:cubicBezTo>
                  <a:cubicBezTo>
                    <a:pt x="72212" y="86497"/>
                    <a:pt x="70641" y="83128"/>
                    <a:pt x="69545" y="79604"/>
                  </a:cubicBezTo>
                  <a:cubicBezTo>
                    <a:pt x="67986" y="74651"/>
                    <a:pt x="67367" y="69472"/>
                    <a:pt x="66628" y="64340"/>
                  </a:cubicBezTo>
                  <a:cubicBezTo>
                    <a:pt x="64092" y="46647"/>
                    <a:pt x="60116" y="29169"/>
                    <a:pt x="54734" y="12119"/>
                  </a:cubicBezTo>
                  <a:cubicBezTo>
                    <a:pt x="53960" y="9655"/>
                    <a:pt x="53127" y="7142"/>
                    <a:pt x="51496" y="5130"/>
                  </a:cubicBezTo>
                  <a:cubicBezTo>
                    <a:pt x="48076" y="927"/>
                    <a:pt x="42186" y="0"/>
                    <a:pt x="36678"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4130352" y="2167693"/>
              <a:ext cx="2076812" cy="2653476"/>
            </a:xfrm>
            <a:custGeom>
              <a:avLst/>
              <a:gdLst/>
              <a:ahLst/>
              <a:cxnLst/>
              <a:rect l="l" t="t" r="r" b="b"/>
              <a:pathLst>
                <a:path w="65247" h="83364" extrusionOk="0">
                  <a:moveTo>
                    <a:pt x="16134" y="0"/>
                  </a:moveTo>
                  <a:cubicBezTo>
                    <a:pt x="15124" y="0"/>
                    <a:pt x="14088" y="35"/>
                    <a:pt x="13026" y="107"/>
                  </a:cubicBezTo>
                  <a:cubicBezTo>
                    <a:pt x="13026" y="107"/>
                    <a:pt x="4691" y="4131"/>
                    <a:pt x="6846" y="25122"/>
                  </a:cubicBezTo>
                  <a:cubicBezTo>
                    <a:pt x="6846" y="25122"/>
                    <a:pt x="3656" y="35456"/>
                    <a:pt x="369" y="42409"/>
                  </a:cubicBezTo>
                  <a:cubicBezTo>
                    <a:pt x="0" y="43195"/>
                    <a:pt x="6656" y="43648"/>
                    <a:pt x="6656" y="43648"/>
                  </a:cubicBezTo>
                  <a:cubicBezTo>
                    <a:pt x="6656" y="43648"/>
                    <a:pt x="7668" y="49577"/>
                    <a:pt x="8573" y="54137"/>
                  </a:cubicBezTo>
                  <a:cubicBezTo>
                    <a:pt x="9668" y="59674"/>
                    <a:pt x="11514" y="61269"/>
                    <a:pt x="15098" y="61698"/>
                  </a:cubicBezTo>
                  <a:cubicBezTo>
                    <a:pt x="15782" y="61778"/>
                    <a:pt x="16525" y="61799"/>
                    <a:pt x="17303" y="61799"/>
                  </a:cubicBezTo>
                  <a:cubicBezTo>
                    <a:pt x="18185" y="61799"/>
                    <a:pt x="19111" y="61772"/>
                    <a:pt x="20046" y="61772"/>
                  </a:cubicBezTo>
                  <a:cubicBezTo>
                    <a:pt x="24020" y="61772"/>
                    <a:pt x="28157" y="62269"/>
                    <a:pt x="29766" y="67484"/>
                  </a:cubicBezTo>
                  <a:cubicBezTo>
                    <a:pt x="31540" y="73223"/>
                    <a:pt x="32790" y="78843"/>
                    <a:pt x="32790" y="78843"/>
                  </a:cubicBezTo>
                  <a:cubicBezTo>
                    <a:pt x="32790" y="78843"/>
                    <a:pt x="36367" y="83364"/>
                    <a:pt x="44105" y="83364"/>
                  </a:cubicBezTo>
                  <a:cubicBezTo>
                    <a:pt x="49253" y="83364"/>
                    <a:pt x="56243" y="81363"/>
                    <a:pt x="65247" y="74699"/>
                  </a:cubicBezTo>
                  <a:lnTo>
                    <a:pt x="56603" y="61840"/>
                  </a:lnTo>
                  <a:cubicBezTo>
                    <a:pt x="56603" y="61840"/>
                    <a:pt x="58625" y="0"/>
                    <a:pt x="16134" y="0"/>
                  </a:cubicBezTo>
                  <a:close/>
                </a:path>
              </a:pathLst>
            </a:custGeom>
            <a:solidFill>
              <a:srgbClr val="FFB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4234182" y="1527906"/>
              <a:ext cx="3072009" cy="2884084"/>
            </a:xfrm>
            <a:custGeom>
              <a:avLst/>
              <a:gdLst/>
              <a:ahLst/>
              <a:cxnLst/>
              <a:rect l="l" t="t" r="r" b="b"/>
              <a:pathLst>
                <a:path w="96513" h="90609" extrusionOk="0">
                  <a:moveTo>
                    <a:pt x="42608" y="0"/>
                  </a:moveTo>
                  <a:cubicBezTo>
                    <a:pt x="42466" y="0"/>
                    <a:pt x="42325" y="5"/>
                    <a:pt x="42185" y="14"/>
                  </a:cubicBezTo>
                  <a:cubicBezTo>
                    <a:pt x="39589" y="168"/>
                    <a:pt x="37101" y="1621"/>
                    <a:pt x="35779" y="3848"/>
                  </a:cubicBezTo>
                  <a:cubicBezTo>
                    <a:pt x="34624" y="5788"/>
                    <a:pt x="34434" y="8277"/>
                    <a:pt x="35255" y="10360"/>
                  </a:cubicBezTo>
                  <a:cubicBezTo>
                    <a:pt x="33438" y="10134"/>
                    <a:pt x="31577" y="10010"/>
                    <a:pt x="29699" y="10010"/>
                  </a:cubicBezTo>
                  <a:cubicBezTo>
                    <a:pt x="21711" y="10010"/>
                    <a:pt x="13410" y="12245"/>
                    <a:pt x="6787" y="18290"/>
                  </a:cubicBezTo>
                  <a:cubicBezTo>
                    <a:pt x="6787" y="18290"/>
                    <a:pt x="1" y="22064"/>
                    <a:pt x="406" y="34411"/>
                  </a:cubicBezTo>
                  <a:lnTo>
                    <a:pt x="10073" y="35959"/>
                  </a:lnTo>
                  <a:lnTo>
                    <a:pt x="11312" y="29779"/>
                  </a:lnTo>
                  <a:lnTo>
                    <a:pt x="13157" y="39352"/>
                  </a:lnTo>
                  <a:cubicBezTo>
                    <a:pt x="13157" y="39352"/>
                    <a:pt x="14683" y="39107"/>
                    <a:pt x="16569" y="39107"/>
                  </a:cubicBezTo>
                  <a:cubicBezTo>
                    <a:pt x="18925" y="39107"/>
                    <a:pt x="21842" y="39489"/>
                    <a:pt x="23039" y="41209"/>
                  </a:cubicBezTo>
                  <a:cubicBezTo>
                    <a:pt x="25206" y="44293"/>
                    <a:pt x="30135" y="54175"/>
                    <a:pt x="29528" y="58807"/>
                  </a:cubicBezTo>
                  <a:cubicBezTo>
                    <a:pt x="28909" y="63438"/>
                    <a:pt x="23658" y="66831"/>
                    <a:pt x="27980" y="69915"/>
                  </a:cubicBezTo>
                  <a:cubicBezTo>
                    <a:pt x="32302" y="72999"/>
                    <a:pt x="35612" y="76094"/>
                    <a:pt x="34576" y="80416"/>
                  </a:cubicBezTo>
                  <a:cubicBezTo>
                    <a:pt x="33541" y="84738"/>
                    <a:pt x="34576" y="90608"/>
                    <a:pt x="34576" y="90608"/>
                  </a:cubicBezTo>
                  <a:lnTo>
                    <a:pt x="92810" y="77940"/>
                  </a:lnTo>
                  <a:cubicBezTo>
                    <a:pt x="92810" y="77940"/>
                    <a:pt x="96513" y="71856"/>
                    <a:pt x="90036" y="66712"/>
                  </a:cubicBezTo>
                  <a:cubicBezTo>
                    <a:pt x="83547" y="61581"/>
                    <a:pt x="77379" y="58497"/>
                    <a:pt x="78606" y="51699"/>
                  </a:cubicBezTo>
                  <a:cubicBezTo>
                    <a:pt x="79844" y="44912"/>
                    <a:pt x="80463" y="42745"/>
                    <a:pt x="74903" y="39352"/>
                  </a:cubicBezTo>
                  <a:cubicBezTo>
                    <a:pt x="69355" y="35959"/>
                    <a:pt x="61663" y="24291"/>
                    <a:pt x="55770" y="18671"/>
                  </a:cubicBezTo>
                  <a:cubicBezTo>
                    <a:pt x="53198" y="16230"/>
                    <a:pt x="48828" y="13825"/>
                    <a:pt x="43554" y="12170"/>
                  </a:cubicBezTo>
                  <a:cubicBezTo>
                    <a:pt x="44423" y="11408"/>
                    <a:pt x="45268" y="10610"/>
                    <a:pt x="45864" y="9658"/>
                  </a:cubicBezTo>
                  <a:cubicBezTo>
                    <a:pt x="46768" y="8217"/>
                    <a:pt x="47054" y="6455"/>
                    <a:pt x="47018" y="4752"/>
                  </a:cubicBezTo>
                  <a:cubicBezTo>
                    <a:pt x="46983" y="3478"/>
                    <a:pt x="46745" y="2133"/>
                    <a:pt x="45875" y="1204"/>
                  </a:cubicBezTo>
                  <a:cubicBezTo>
                    <a:pt x="45055" y="331"/>
                    <a:pt x="43815" y="0"/>
                    <a:pt x="42608"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4164442" y="4544997"/>
              <a:ext cx="2572914" cy="901235"/>
            </a:xfrm>
            <a:custGeom>
              <a:avLst/>
              <a:gdLst/>
              <a:ahLst/>
              <a:cxnLst/>
              <a:rect l="l" t="t" r="r" b="b"/>
              <a:pathLst>
                <a:path w="80833" h="28314" extrusionOk="0">
                  <a:moveTo>
                    <a:pt x="64176" y="0"/>
                  </a:moveTo>
                  <a:cubicBezTo>
                    <a:pt x="64176" y="0"/>
                    <a:pt x="39911" y="2286"/>
                    <a:pt x="31719" y="4108"/>
                  </a:cubicBezTo>
                  <a:cubicBezTo>
                    <a:pt x="24361" y="5751"/>
                    <a:pt x="4097" y="24599"/>
                    <a:pt x="1" y="28313"/>
                  </a:cubicBezTo>
                  <a:lnTo>
                    <a:pt x="80832" y="28313"/>
                  </a:lnTo>
                  <a:cubicBezTo>
                    <a:pt x="79189" y="25337"/>
                    <a:pt x="72462" y="12549"/>
                    <a:pt x="69855" y="7049"/>
                  </a:cubicBezTo>
                  <a:cubicBezTo>
                    <a:pt x="67236" y="1524"/>
                    <a:pt x="64176" y="0"/>
                    <a:pt x="64176"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80"/>
          <p:cNvSpPr/>
          <p:nvPr/>
        </p:nvSpPr>
        <p:spPr>
          <a:xfrm>
            <a:off x="1585050" y="1022550"/>
            <a:ext cx="5973900" cy="309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0"/>
          <p:cNvSpPr txBox="1">
            <a:spLocks noGrp="1"/>
          </p:cNvSpPr>
          <p:nvPr>
            <p:ph type="subTitle" idx="1"/>
          </p:nvPr>
        </p:nvSpPr>
        <p:spPr>
          <a:xfrm>
            <a:off x="1839850" y="1262375"/>
            <a:ext cx="5465700" cy="27396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dk2"/>
                </a:solidFill>
                <a:latin typeface="Passion One"/>
                <a:ea typeface="Passion One"/>
                <a:cs typeface="Passion One"/>
                <a:sym typeface="Passion One"/>
              </a:rPr>
              <a:t>“</a:t>
            </a:r>
            <a:r>
              <a:rPr lang="en">
                <a:solidFill>
                  <a:schemeClr val="dk2"/>
                </a:solidFill>
              </a:rPr>
              <a:t>Men are also a victim of domestic violence and social injustice,</a:t>
            </a:r>
            <a:r>
              <a:rPr lang="en">
                <a:solidFill>
                  <a:schemeClr val="dk2"/>
                </a:solidFill>
                <a:latin typeface="Passion One"/>
                <a:ea typeface="Passion One"/>
                <a:cs typeface="Passion One"/>
                <a:sym typeface="Passion One"/>
              </a:rPr>
              <a:t> </a:t>
            </a:r>
            <a:r>
              <a:rPr lang="en">
                <a:solidFill>
                  <a:schemeClr val="dk2"/>
                </a:solidFill>
              </a:rPr>
              <a:t>But</a:t>
            </a:r>
            <a:r>
              <a:rPr lang="en"/>
              <a:t> </a:t>
            </a:r>
            <a:r>
              <a:rPr lang="en">
                <a:solidFill>
                  <a:schemeClr val="dk2"/>
                </a:solidFill>
              </a:rPr>
              <a:t>state institutions and society in general takes such violence </a:t>
            </a:r>
            <a:r>
              <a:rPr lang="en"/>
              <a:t>less serious because of the prevailing attitude towards men, such belief that men are fearless sustain greater  </a:t>
            </a:r>
            <a:r>
              <a:rPr lang="en">
                <a:latin typeface="Passion One"/>
                <a:ea typeface="Passion One"/>
                <a:cs typeface="Passion One"/>
                <a:sym typeface="Passion One"/>
              </a:rPr>
              <a:t>.”</a:t>
            </a:r>
            <a:endParaRPr>
              <a:latin typeface="Passion One"/>
              <a:ea typeface="Passion One"/>
              <a:cs typeface="Passion One"/>
              <a:sym typeface="Passion One"/>
            </a:endParaRPr>
          </a:p>
          <a:p>
            <a:pPr marL="914400" lvl="0" indent="0" algn="l" rtl="0">
              <a:spcBef>
                <a:spcPts val="0"/>
              </a:spcBef>
              <a:spcAft>
                <a:spcPts val="0"/>
              </a:spcAft>
              <a:buNone/>
            </a:pPr>
            <a:r>
              <a:rPr lang="en"/>
              <a:t>                                   - </a:t>
            </a:r>
            <a:r>
              <a:rPr lang="en">
                <a:solidFill>
                  <a:schemeClr val="dk2"/>
                </a:solidFill>
              </a:rPr>
              <a:t>Rese</a:t>
            </a:r>
            <a:r>
              <a:rPr lang="en"/>
              <a:t>arch</a:t>
            </a:r>
            <a:endParaRPr b="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81"/>
          <p:cNvSpPr txBox="1">
            <a:spLocks noGrp="1"/>
          </p:cNvSpPr>
          <p:nvPr>
            <p:ph type="subTitle" idx="1"/>
          </p:nvPr>
        </p:nvSpPr>
        <p:spPr>
          <a:xfrm>
            <a:off x="1956425" y="120875"/>
            <a:ext cx="47334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K- Modes Clustering</a:t>
            </a:r>
            <a:endParaRPr sz="3100"/>
          </a:p>
        </p:txBody>
      </p:sp>
      <p:sp>
        <p:nvSpPr>
          <p:cNvPr id="1961" name="Google Shape;1961;p81"/>
          <p:cNvSpPr txBox="1">
            <a:spLocks noGrp="1"/>
          </p:cNvSpPr>
          <p:nvPr>
            <p:ph type="title"/>
          </p:nvPr>
        </p:nvSpPr>
        <p:spPr>
          <a:xfrm>
            <a:off x="295450" y="1128075"/>
            <a:ext cx="8742600" cy="3715800"/>
          </a:xfrm>
          <a:prstGeom prst="rect">
            <a:avLst/>
          </a:prstGeom>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a:solidFill>
                  <a:schemeClr val="dk2"/>
                </a:solidFill>
                <a:latin typeface="Calibri"/>
                <a:ea typeface="Calibri"/>
                <a:cs typeface="Calibri"/>
                <a:sym typeface="Calibri"/>
              </a:rPr>
              <a:t>K-Modes</a:t>
            </a:r>
            <a:r>
              <a:rPr lang="en" b="0">
                <a:solidFill>
                  <a:schemeClr val="dk2"/>
                </a:solidFill>
                <a:latin typeface="Calibri"/>
                <a:ea typeface="Calibri"/>
                <a:cs typeface="Calibri"/>
                <a:sym typeface="Calibri"/>
              </a:rPr>
              <a:t> </a:t>
            </a:r>
            <a:r>
              <a:rPr lang="en">
                <a:solidFill>
                  <a:schemeClr val="dk2"/>
                </a:solidFill>
                <a:latin typeface="Calibri"/>
                <a:ea typeface="Calibri"/>
                <a:cs typeface="Calibri"/>
                <a:sym typeface="Calibri"/>
              </a:rPr>
              <a:t>Clustering</a:t>
            </a:r>
            <a:r>
              <a:rPr lang="en" b="0">
                <a:solidFill>
                  <a:schemeClr val="dk2"/>
                </a:solidFill>
                <a:latin typeface="Calibri"/>
                <a:ea typeface="Calibri"/>
                <a:cs typeface="Calibri"/>
                <a:sym typeface="Calibri"/>
              </a:rPr>
              <a:t> is modified version of the standard k-means clustering process optimized to cluster categorical data. It does so by using simple matching dissimilarity measure also referred to as the Hamming Distance.</a:t>
            </a:r>
            <a:endParaRPr b="0">
              <a:solidFill>
                <a:schemeClr val="dk2"/>
              </a:solidFill>
              <a:latin typeface="Calibri"/>
              <a:ea typeface="Calibri"/>
              <a:cs typeface="Calibri"/>
              <a:sym typeface="Calibri"/>
            </a:endParaRPr>
          </a:p>
          <a:p>
            <a:pPr marL="0" lvl="0" indent="0" algn="l" rtl="0">
              <a:lnSpc>
                <a:spcPct val="115000"/>
              </a:lnSpc>
              <a:spcBef>
                <a:spcPts val="1000"/>
              </a:spcBef>
              <a:spcAft>
                <a:spcPts val="0"/>
              </a:spcAft>
              <a:buNone/>
            </a:pPr>
            <a:r>
              <a:rPr lang="en" b="0" u="sng">
                <a:latin typeface="Calibri"/>
                <a:ea typeface="Calibri"/>
                <a:cs typeface="Calibri"/>
                <a:sym typeface="Calibri"/>
              </a:rPr>
              <a:t>Hamming Distance</a:t>
            </a:r>
            <a:endParaRPr b="0" u="sng">
              <a:latin typeface="Calibri"/>
              <a:ea typeface="Calibri"/>
              <a:cs typeface="Calibri"/>
              <a:sym typeface="Calibri"/>
            </a:endParaRPr>
          </a:p>
          <a:p>
            <a:pPr marL="0" lvl="0" indent="0" algn="l" rtl="0">
              <a:lnSpc>
                <a:spcPct val="115000"/>
              </a:lnSpc>
              <a:spcBef>
                <a:spcPts val="1000"/>
              </a:spcBef>
              <a:spcAft>
                <a:spcPts val="0"/>
              </a:spcAft>
              <a:buNone/>
            </a:pPr>
            <a:r>
              <a:rPr lang="en" b="0">
                <a:latin typeface="Calibri"/>
                <a:ea typeface="Calibri"/>
                <a:cs typeface="Calibri"/>
                <a:sym typeface="Calibri"/>
              </a:rPr>
              <a:t>As the data used in k modes are categorical, we can’t calculate the Euclidian distance. So, what we are left with is dissimilarity measure also known as hamming distance.</a:t>
            </a:r>
            <a:endParaRPr b="0">
              <a:latin typeface="Calibri"/>
              <a:ea typeface="Calibri"/>
              <a:cs typeface="Calibri"/>
              <a:sym typeface="Calibri"/>
            </a:endParaRPr>
          </a:p>
          <a:p>
            <a:pPr marL="0" lvl="0" indent="0" algn="l" rtl="0">
              <a:lnSpc>
                <a:spcPct val="120000"/>
              </a:lnSpc>
              <a:spcBef>
                <a:spcPts val="600"/>
              </a:spcBef>
              <a:spcAft>
                <a:spcPts val="0"/>
              </a:spcAft>
              <a:buNone/>
            </a:pPr>
            <a:endParaRPr sz="1800" b="0">
              <a:solidFill>
                <a:schemeClr val="dk2"/>
              </a:solidFill>
              <a:latin typeface="Open Sans"/>
              <a:ea typeface="Open Sans"/>
              <a:cs typeface="Open Sans"/>
              <a:sym typeface="Open Sans"/>
            </a:endParaRPr>
          </a:p>
          <a:p>
            <a:pPr marL="0" lvl="0" indent="0" algn="l" rtl="0">
              <a:lnSpc>
                <a:spcPct val="120000"/>
              </a:lnSpc>
              <a:spcBef>
                <a:spcPts val="600"/>
              </a:spcBef>
              <a:spcAft>
                <a:spcPts val="0"/>
              </a:spcAft>
              <a:buNone/>
            </a:pPr>
            <a:endParaRPr sz="1800" b="0">
              <a:solidFill>
                <a:schemeClr val="dk2"/>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8"/>
          <p:cNvSpPr txBox="1">
            <a:spLocks noGrp="1"/>
          </p:cNvSpPr>
          <p:nvPr>
            <p:ph type="title"/>
          </p:nvPr>
        </p:nvSpPr>
        <p:spPr>
          <a:xfrm>
            <a:off x="698700" y="56047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rPr>
              <a:t>Present Marital </a:t>
            </a:r>
            <a:r>
              <a:rPr lang="en" sz="2000"/>
              <a:t>STATUS</a:t>
            </a:r>
            <a:endParaRPr sz="2000"/>
          </a:p>
          <a:p>
            <a:pPr marL="0" lvl="0" indent="0" algn="l" rtl="0">
              <a:spcBef>
                <a:spcPts val="0"/>
              </a:spcBef>
              <a:spcAft>
                <a:spcPts val="0"/>
              </a:spcAft>
              <a:buNone/>
            </a:pPr>
            <a:endParaRPr/>
          </a:p>
        </p:txBody>
      </p:sp>
      <p:sp>
        <p:nvSpPr>
          <p:cNvPr id="407" name="Google Shape;407;p28"/>
          <p:cNvSpPr txBox="1"/>
          <p:nvPr/>
        </p:nvSpPr>
        <p:spPr>
          <a:xfrm>
            <a:off x="5953358" y="194253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dk2"/>
                </a:solidFill>
                <a:latin typeface="Passion One"/>
                <a:ea typeface="Passion One"/>
                <a:cs typeface="Passion One"/>
                <a:sym typeface="Passion One"/>
              </a:rPr>
              <a:t>FEMALE</a:t>
            </a:r>
            <a:endParaRPr sz="2000">
              <a:solidFill>
                <a:schemeClr val="dk2"/>
              </a:solidFill>
              <a:latin typeface="Passion One"/>
              <a:ea typeface="Passion One"/>
              <a:cs typeface="Passion One"/>
              <a:sym typeface="Passion One"/>
            </a:endParaRPr>
          </a:p>
        </p:txBody>
      </p:sp>
      <p:sp>
        <p:nvSpPr>
          <p:cNvPr id="408" name="Google Shape;408;p28"/>
          <p:cNvSpPr txBox="1"/>
          <p:nvPr/>
        </p:nvSpPr>
        <p:spPr>
          <a:xfrm>
            <a:off x="5953358" y="2178615"/>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Majority of females are Single</a:t>
            </a:r>
            <a:endParaRPr>
              <a:solidFill>
                <a:schemeClr val="dk1"/>
              </a:solidFill>
              <a:latin typeface="Abel"/>
              <a:ea typeface="Abel"/>
              <a:cs typeface="Abel"/>
              <a:sym typeface="Abel"/>
            </a:endParaRPr>
          </a:p>
        </p:txBody>
      </p:sp>
      <p:sp>
        <p:nvSpPr>
          <p:cNvPr id="409" name="Google Shape;409;p28"/>
          <p:cNvSpPr txBox="1"/>
          <p:nvPr/>
        </p:nvSpPr>
        <p:spPr>
          <a:xfrm>
            <a:off x="5953358" y="301958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990000"/>
                </a:solidFill>
                <a:latin typeface="Passion One"/>
                <a:ea typeface="Passion One"/>
                <a:cs typeface="Passion One"/>
                <a:sym typeface="Passion One"/>
              </a:rPr>
              <a:t>MALE</a:t>
            </a:r>
            <a:endParaRPr sz="2000">
              <a:solidFill>
                <a:srgbClr val="990000"/>
              </a:solidFill>
              <a:latin typeface="Passion One"/>
              <a:ea typeface="Passion One"/>
              <a:cs typeface="Passion One"/>
              <a:sym typeface="Passion One"/>
            </a:endParaRPr>
          </a:p>
        </p:txBody>
      </p:sp>
      <p:sp>
        <p:nvSpPr>
          <p:cNvPr id="410" name="Google Shape;410;p28"/>
          <p:cNvSpPr txBox="1"/>
          <p:nvPr/>
        </p:nvSpPr>
        <p:spPr>
          <a:xfrm>
            <a:off x="5953358" y="3285915"/>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Majority of males are Single</a:t>
            </a:r>
            <a:endParaRPr>
              <a:solidFill>
                <a:schemeClr val="dk1"/>
              </a:solidFill>
              <a:latin typeface="Abel"/>
              <a:ea typeface="Abel"/>
              <a:cs typeface="Abel"/>
              <a:sym typeface="Abel"/>
            </a:endParaRPr>
          </a:p>
        </p:txBody>
      </p:sp>
      <p:pic>
        <p:nvPicPr>
          <p:cNvPr id="411" name="Google Shape;411;p28" title="Chart"/>
          <p:cNvPicPr preferRelativeResize="0"/>
          <p:nvPr/>
        </p:nvPicPr>
        <p:blipFill>
          <a:blip r:embed="rId3">
            <a:alphaModFix/>
          </a:blip>
          <a:stretch>
            <a:fillRect/>
          </a:stretch>
        </p:blipFill>
        <p:spPr>
          <a:xfrm>
            <a:off x="152400" y="1263974"/>
            <a:ext cx="5648557" cy="34967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82"/>
          <p:cNvSpPr txBox="1">
            <a:spLocks noGrp="1"/>
          </p:cNvSpPr>
          <p:nvPr>
            <p:ph type="title"/>
          </p:nvPr>
        </p:nvSpPr>
        <p:spPr>
          <a:xfrm>
            <a:off x="805775" y="725200"/>
            <a:ext cx="7251900" cy="3813900"/>
          </a:xfrm>
          <a:prstGeom prst="rect">
            <a:avLst/>
          </a:prstGeom>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b="0">
                <a:solidFill>
                  <a:schemeClr val="dk2"/>
                </a:solidFill>
                <a:latin typeface="Calibri"/>
                <a:ea typeface="Calibri"/>
                <a:cs typeface="Calibri"/>
                <a:sym typeface="Calibri"/>
              </a:rPr>
              <a:t>Dissimilarity measure works on a simple principle;</a:t>
            </a:r>
            <a:endParaRPr b="0">
              <a:solidFill>
                <a:schemeClr val="dk2"/>
              </a:solidFill>
              <a:latin typeface="Calibri"/>
              <a:ea typeface="Calibri"/>
              <a:cs typeface="Calibri"/>
              <a:sym typeface="Calibri"/>
            </a:endParaRPr>
          </a:p>
          <a:p>
            <a:pPr marL="0" lvl="0" indent="0" algn="l" rtl="0">
              <a:lnSpc>
                <a:spcPct val="115000"/>
              </a:lnSpc>
              <a:spcBef>
                <a:spcPts val="1000"/>
              </a:spcBef>
              <a:spcAft>
                <a:spcPts val="0"/>
              </a:spcAft>
              <a:buNone/>
            </a:pPr>
            <a:r>
              <a:rPr lang="en" b="0">
                <a:solidFill>
                  <a:schemeClr val="dk2"/>
                </a:solidFill>
                <a:latin typeface="Calibri"/>
                <a:ea typeface="Calibri"/>
                <a:cs typeface="Calibri"/>
                <a:sym typeface="Calibri"/>
              </a:rPr>
              <a:t>D(xi, yj) = 0 if xi = yj              i= 1,2,.....k and j= 1,2.....n (sample size)</a:t>
            </a:r>
            <a:endParaRPr b="0">
              <a:solidFill>
                <a:schemeClr val="dk2"/>
              </a:solidFill>
              <a:latin typeface="Calibri"/>
              <a:ea typeface="Calibri"/>
              <a:cs typeface="Calibri"/>
              <a:sym typeface="Calibri"/>
            </a:endParaRPr>
          </a:p>
          <a:p>
            <a:pPr marL="0" lvl="0" indent="0" algn="l" rtl="0">
              <a:lnSpc>
                <a:spcPct val="115000"/>
              </a:lnSpc>
              <a:spcBef>
                <a:spcPts val="1000"/>
              </a:spcBef>
              <a:spcAft>
                <a:spcPts val="0"/>
              </a:spcAft>
              <a:buNone/>
            </a:pPr>
            <a:r>
              <a:rPr lang="en" b="0">
                <a:solidFill>
                  <a:schemeClr val="dk2"/>
                </a:solidFill>
                <a:latin typeface="Calibri"/>
                <a:ea typeface="Calibri"/>
                <a:cs typeface="Calibri"/>
                <a:sym typeface="Calibri"/>
              </a:rPr>
              <a:t>     	      = 1 if xi is not equal to yj</a:t>
            </a:r>
            <a:endParaRPr b="0">
              <a:solidFill>
                <a:schemeClr val="dk2"/>
              </a:solidFill>
              <a:latin typeface="Calibri"/>
              <a:ea typeface="Calibri"/>
              <a:cs typeface="Calibri"/>
              <a:sym typeface="Calibri"/>
            </a:endParaRPr>
          </a:p>
          <a:p>
            <a:pPr marL="0" lvl="0" indent="0" algn="l" rtl="0">
              <a:lnSpc>
                <a:spcPct val="115000"/>
              </a:lnSpc>
              <a:spcBef>
                <a:spcPts val="1000"/>
              </a:spcBef>
              <a:spcAft>
                <a:spcPts val="0"/>
              </a:spcAft>
              <a:buNone/>
            </a:pPr>
            <a:r>
              <a:rPr lang="en" b="0">
                <a:solidFill>
                  <a:schemeClr val="dk2"/>
                </a:solidFill>
                <a:latin typeface="Calibri"/>
                <a:ea typeface="Calibri"/>
                <a:cs typeface="Calibri"/>
                <a:sym typeface="Calibri"/>
              </a:rPr>
              <a:t>where, xi is the value of attribute corresponding to ith cluster and yj isthe value of the same attribute corresponding to jth observation</a:t>
            </a:r>
            <a:endParaRPr>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83"/>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in </a:t>
            </a:r>
            <a:r>
              <a:rPr lang="en">
                <a:solidFill>
                  <a:schemeClr val="dk2"/>
                </a:solidFill>
              </a:rPr>
              <a:t>K-Modes Clustering</a:t>
            </a:r>
            <a:endParaRPr>
              <a:solidFill>
                <a:schemeClr val="dk2"/>
              </a:solidFill>
            </a:endParaRPr>
          </a:p>
          <a:p>
            <a:pPr marL="0" lvl="0" indent="0" algn="l" rtl="0">
              <a:spcBef>
                <a:spcPts val="0"/>
              </a:spcBef>
              <a:spcAft>
                <a:spcPts val="0"/>
              </a:spcAft>
              <a:buNone/>
            </a:pPr>
            <a:endParaRPr/>
          </a:p>
        </p:txBody>
      </p:sp>
      <p:grpSp>
        <p:nvGrpSpPr>
          <p:cNvPr id="1972" name="Google Shape;1972;p83"/>
          <p:cNvGrpSpPr/>
          <p:nvPr/>
        </p:nvGrpSpPr>
        <p:grpSpPr>
          <a:xfrm>
            <a:off x="1006400" y="1374077"/>
            <a:ext cx="2087856" cy="3198921"/>
            <a:chOff x="-4468155" y="-15544"/>
            <a:chExt cx="7512977" cy="11511050"/>
          </a:xfrm>
        </p:grpSpPr>
        <p:sp>
          <p:nvSpPr>
            <p:cNvPr id="1973" name="Google Shape;1973;p83"/>
            <p:cNvSpPr/>
            <p:nvPr/>
          </p:nvSpPr>
          <p:spPr>
            <a:xfrm>
              <a:off x="-1711347" y="2226119"/>
              <a:ext cx="928342" cy="869297"/>
            </a:xfrm>
            <a:custGeom>
              <a:avLst/>
              <a:gdLst/>
              <a:ahLst/>
              <a:cxnLst/>
              <a:rect l="l" t="t" r="r" b="b"/>
              <a:pathLst>
                <a:path w="17229" h="19051" extrusionOk="0">
                  <a:moveTo>
                    <a:pt x="596" y="0"/>
                  </a:moveTo>
                  <a:lnTo>
                    <a:pt x="0" y="15419"/>
                  </a:lnTo>
                  <a:lnTo>
                    <a:pt x="9930" y="19050"/>
                  </a:lnTo>
                  <a:lnTo>
                    <a:pt x="17229" y="8787"/>
                  </a:lnTo>
                  <a:lnTo>
                    <a:pt x="596" y="0"/>
                  </a:ln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3"/>
            <p:cNvSpPr/>
            <p:nvPr/>
          </p:nvSpPr>
          <p:spPr>
            <a:xfrm>
              <a:off x="-4468155" y="10920074"/>
              <a:ext cx="7512977" cy="575432"/>
            </a:xfrm>
            <a:custGeom>
              <a:avLst/>
              <a:gdLst/>
              <a:ahLst/>
              <a:cxnLst/>
              <a:rect l="l" t="t" r="r" b="b"/>
              <a:pathLst>
                <a:path w="165557" h="12681" extrusionOk="0">
                  <a:moveTo>
                    <a:pt x="82773" y="1"/>
                  </a:moveTo>
                  <a:cubicBezTo>
                    <a:pt x="60817" y="1"/>
                    <a:pt x="39767" y="668"/>
                    <a:pt x="24241" y="1858"/>
                  </a:cubicBezTo>
                  <a:cubicBezTo>
                    <a:pt x="8716" y="3049"/>
                    <a:pt x="0" y="4656"/>
                    <a:pt x="0" y="6347"/>
                  </a:cubicBezTo>
                  <a:cubicBezTo>
                    <a:pt x="0" y="8026"/>
                    <a:pt x="8716" y="9633"/>
                    <a:pt x="24241" y="10824"/>
                  </a:cubicBezTo>
                  <a:cubicBezTo>
                    <a:pt x="39767" y="12014"/>
                    <a:pt x="60817" y="12681"/>
                    <a:pt x="82773" y="12681"/>
                  </a:cubicBezTo>
                  <a:cubicBezTo>
                    <a:pt x="104728" y="12681"/>
                    <a:pt x="125790" y="12014"/>
                    <a:pt x="141316" y="10824"/>
                  </a:cubicBezTo>
                  <a:cubicBezTo>
                    <a:pt x="156841" y="9633"/>
                    <a:pt x="165557" y="8026"/>
                    <a:pt x="165557" y="6347"/>
                  </a:cubicBezTo>
                  <a:cubicBezTo>
                    <a:pt x="165557" y="4656"/>
                    <a:pt x="156841" y="3049"/>
                    <a:pt x="141316" y="1858"/>
                  </a:cubicBezTo>
                  <a:cubicBezTo>
                    <a:pt x="125790" y="668"/>
                    <a:pt x="104728" y="1"/>
                    <a:pt x="82773"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3"/>
            <p:cNvSpPr/>
            <p:nvPr/>
          </p:nvSpPr>
          <p:spPr>
            <a:xfrm>
              <a:off x="-1770618" y="3207891"/>
              <a:ext cx="666209" cy="869342"/>
            </a:xfrm>
            <a:custGeom>
              <a:avLst/>
              <a:gdLst/>
              <a:ahLst/>
              <a:cxnLst/>
              <a:rect l="l" t="t" r="r" b="b"/>
              <a:pathLst>
                <a:path w="13896" h="19158" extrusionOk="0">
                  <a:moveTo>
                    <a:pt x="8943" y="1"/>
                  </a:moveTo>
                  <a:lnTo>
                    <a:pt x="418" y="8561"/>
                  </a:lnTo>
                  <a:lnTo>
                    <a:pt x="1" y="19158"/>
                  </a:lnTo>
                  <a:lnTo>
                    <a:pt x="13896" y="7097"/>
                  </a:lnTo>
                  <a:lnTo>
                    <a:pt x="8943"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3"/>
            <p:cNvSpPr/>
            <p:nvPr/>
          </p:nvSpPr>
          <p:spPr>
            <a:xfrm>
              <a:off x="-1388685" y="2417483"/>
              <a:ext cx="890492" cy="1255096"/>
            </a:xfrm>
            <a:custGeom>
              <a:avLst/>
              <a:gdLst/>
              <a:ahLst/>
              <a:cxnLst/>
              <a:rect l="l" t="t" r="r" b="b"/>
              <a:pathLst>
                <a:path w="19623" h="27659" extrusionOk="0">
                  <a:moveTo>
                    <a:pt x="13133" y="1"/>
                  </a:moveTo>
                  <a:lnTo>
                    <a:pt x="1" y="16455"/>
                  </a:lnTo>
                  <a:cubicBezTo>
                    <a:pt x="1" y="16455"/>
                    <a:pt x="1918" y="26171"/>
                    <a:pt x="7097" y="27659"/>
                  </a:cubicBezTo>
                  <a:lnTo>
                    <a:pt x="18075" y="18539"/>
                  </a:lnTo>
                  <a:cubicBezTo>
                    <a:pt x="18075" y="18539"/>
                    <a:pt x="19622" y="4227"/>
                    <a:pt x="13133"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3"/>
            <p:cNvSpPr/>
            <p:nvPr/>
          </p:nvSpPr>
          <p:spPr>
            <a:xfrm>
              <a:off x="-589061" y="305085"/>
              <a:ext cx="1425885" cy="1630595"/>
            </a:xfrm>
            <a:custGeom>
              <a:avLst/>
              <a:gdLst/>
              <a:ahLst/>
              <a:cxnLst/>
              <a:rect l="l" t="t" r="r" b="b"/>
              <a:pathLst>
                <a:path w="31421" h="35934" extrusionOk="0">
                  <a:moveTo>
                    <a:pt x="15490" y="0"/>
                  </a:moveTo>
                  <a:cubicBezTo>
                    <a:pt x="15312" y="0"/>
                    <a:pt x="15133" y="0"/>
                    <a:pt x="14942" y="12"/>
                  </a:cubicBezTo>
                  <a:cubicBezTo>
                    <a:pt x="11990" y="84"/>
                    <a:pt x="9597" y="774"/>
                    <a:pt x="7656" y="1893"/>
                  </a:cubicBezTo>
                  <a:cubicBezTo>
                    <a:pt x="2774" y="4715"/>
                    <a:pt x="822" y="10299"/>
                    <a:pt x="179" y="15895"/>
                  </a:cubicBezTo>
                  <a:cubicBezTo>
                    <a:pt x="119" y="16443"/>
                    <a:pt x="72" y="17002"/>
                    <a:pt x="36" y="17562"/>
                  </a:cubicBezTo>
                  <a:cubicBezTo>
                    <a:pt x="0" y="17931"/>
                    <a:pt x="0" y="18300"/>
                    <a:pt x="0" y="18669"/>
                  </a:cubicBezTo>
                  <a:lnTo>
                    <a:pt x="12" y="20491"/>
                  </a:lnTo>
                  <a:cubicBezTo>
                    <a:pt x="60" y="29028"/>
                    <a:pt x="6989" y="35933"/>
                    <a:pt x="15538" y="35933"/>
                  </a:cubicBezTo>
                  <a:cubicBezTo>
                    <a:pt x="24360" y="35933"/>
                    <a:pt x="31421" y="28575"/>
                    <a:pt x="31040" y="19753"/>
                  </a:cubicBezTo>
                  <a:lnTo>
                    <a:pt x="30980" y="18134"/>
                  </a:lnTo>
                  <a:cubicBezTo>
                    <a:pt x="30968" y="17943"/>
                    <a:pt x="30956" y="17753"/>
                    <a:pt x="30944" y="17562"/>
                  </a:cubicBezTo>
                  <a:cubicBezTo>
                    <a:pt x="30873" y="16645"/>
                    <a:pt x="30778" y="15740"/>
                    <a:pt x="30647" y="14824"/>
                  </a:cubicBezTo>
                  <a:cubicBezTo>
                    <a:pt x="29825" y="9156"/>
                    <a:pt x="27539" y="3679"/>
                    <a:pt x="22098" y="1274"/>
                  </a:cubicBezTo>
                  <a:cubicBezTo>
                    <a:pt x="20407" y="524"/>
                    <a:pt x="18395" y="72"/>
                    <a:pt x="16026" y="12"/>
                  </a:cubicBezTo>
                  <a:cubicBezTo>
                    <a:pt x="15847" y="0"/>
                    <a:pt x="15657" y="0"/>
                    <a:pt x="1549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3"/>
            <p:cNvSpPr/>
            <p:nvPr/>
          </p:nvSpPr>
          <p:spPr>
            <a:xfrm>
              <a:off x="-792756" y="2133337"/>
              <a:ext cx="1932190" cy="3167077"/>
            </a:xfrm>
            <a:custGeom>
              <a:avLst/>
              <a:gdLst/>
              <a:ahLst/>
              <a:cxnLst/>
              <a:rect l="l" t="t" r="r" b="b"/>
              <a:pathLst>
                <a:path w="42578" h="69794" extrusionOk="0">
                  <a:moveTo>
                    <a:pt x="27218" y="0"/>
                  </a:moveTo>
                  <a:cubicBezTo>
                    <a:pt x="23573" y="763"/>
                    <a:pt x="20937" y="974"/>
                    <a:pt x="19138" y="974"/>
                  </a:cubicBezTo>
                  <a:cubicBezTo>
                    <a:pt x="16925" y="974"/>
                    <a:pt x="15979" y="655"/>
                    <a:pt x="15979" y="655"/>
                  </a:cubicBezTo>
                  <a:lnTo>
                    <a:pt x="15252" y="905"/>
                  </a:lnTo>
                  <a:lnTo>
                    <a:pt x="7704" y="3560"/>
                  </a:lnTo>
                  <a:lnTo>
                    <a:pt x="5334" y="4393"/>
                  </a:lnTo>
                  <a:lnTo>
                    <a:pt x="0" y="6263"/>
                  </a:lnTo>
                  <a:lnTo>
                    <a:pt x="5120" y="29908"/>
                  </a:lnTo>
                  <a:lnTo>
                    <a:pt x="6454" y="36088"/>
                  </a:lnTo>
                  <a:lnTo>
                    <a:pt x="7275" y="39874"/>
                  </a:lnTo>
                  <a:lnTo>
                    <a:pt x="8406" y="45089"/>
                  </a:lnTo>
                  <a:lnTo>
                    <a:pt x="4239" y="64806"/>
                  </a:lnTo>
                  <a:cubicBezTo>
                    <a:pt x="9603" y="68145"/>
                    <a:pt x="15460" y="69793"/>
                    <a:pt x="21794" y="69793"/>
                  </a:cubicBezTo>
                  <a:cubicBezTo>
                    <a:pt x="27270" y="69793"/>
                    <a:pt x="33102" y="68562"/>
                    <a:pt x="39279" y="66127"/>
                  </a:cubicBezTo>
                  <a:cubicBezTo>
                    <a:pt x="37148" y="56376"/>
                    <a:pt x="35684" y="50363"/>
                    <a:pt x="35243" y="43803"/>
                  </a:cubicBezTo>
                  <a:cubicBezTo>
                    <a:pt x="35624" y="42362"/>
                    <a:pt x="36005" y="40934"/>
                    <a:pt x="36350" y="39553"/>
                  </a:cubicBezTo>
                  <a:cubicBezTo>
                    <a:pt x="37017" y="36921"/>
                    <a:pt x="37612" y="34397"/>
                    <a:pt x="38148" y="31980"/>
                  </a:cubicBezTo>
                  <a:cubicBezTo>
                    <a:pt x="38470" y="30504"/>
                    <a:pt x="38779" y="29075"/>
                    <a:pt x="39065" y="27682"/>
                  </a:cubicBezTo>
                  <a:cubicBezTo>
                    <a:pt x="39136" y="27301"/>
                    <a:pt x="39208" y="26932"/>
                    <a:pt x="39291" y="26563"/>
                  </a:cubicBezTo>
                  <a:cubicBezTo>
                    <a:pt x="41899" y="13514"/>
                    <a:pt x="42577" y="4893"/>
                    <a:pt x="42577" y="4893"/>
                  </a:cubicBezTo>
                  <a:cubicBezTo>
                    <a:pt x="41422" y="3977"/>
                    <a:pt x="39315" y="3131"/>
                    <a:pt x="37029" y="2405"/>
                  </a:cubicBezTo>
                  <a:cubicBezTo>
                    <a:pt x="36219" y="2143"/>
                    <a:pt x="35386" y="1905"/>
                    <a:pt x="34552" y="1679"/>
                  </a:cubicBezTo>
                  <a:cubicBezTo>
                    <a:pt x="32874" y="1214"/>
                    <a:pt x="31231" y="833"/>
                    <a:pt x="29933" y="548"/>
                  </a:cubicBezTo>
                  <a:cubicBezTo>
                    <a:pt x="28314" y="191"/>
                    <a:pt x="27218" y="0"/>
                    <a:pt x="27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3"/>
            <p:cNvSpPr/>
            <p:nvPr/>
          </p:nvSpPr>
          <p:spPr>
            <a:xfrm>
              <a:off x="-100675" y="2132702"/>
              <a:ext cx="666224" cy="346366"/>
            </a:xfrm>
            <a:custGeom>
              <a:avLst/>
              <a:gdLst/>
              <a:ahLst/>
              <a:cxnLst/>
              <a:rect l="l" t="t" r="r" b="b"/>
              <a:pathLst>
                <a:path w="14681" h="7633" extrusionOk="0">
                  <a:moveTo>
                    <a:pt x="8381" y="0"/>
                  </a:moveTo>
                  <a:cubicBezTo>
                    <a:pt x="5187" y="0"/>
                    <a:pt x="1743" y="84"/>
                    <a:pt x="727" y="669"/>
                  </a:cubicBezTo>
                  <a:lnTo>
                    <a:pt x="0" y="919"/>
                  </a:lnTo>
                  <a:cubicBezTo>
                    <a:pt x="512" y="3062"/>
                    <a:pt x="2024" y="7229"/>
                    <a:pt x="6180" y="7610"/>
                  </a:cubicBezTo>
                  <a:cubicBezTo>
                    <a:pt x="6347" y="7625"/>
                    <a:pt x="6511" y="7632"/>
                    <a:pt x="6674" y="7632"/>
                  </a:cubicBezTo>
                  <a:cubicBezTo>
                    <a:pt x="11102" y="7632"/>
                    <a:pt x="13888" y="2319"/>
                    <a:pt x="14681" y="562"/>
                  </a:cubicBezTo>
                  <a:cubicBezTo>
                    <a:pt x="13062" y="216"/>
                    <a:pt x="11966" y="14"/>
                    <a:pt x="11966" y="14"/>
                  </a:cubicBezTo>
                  <a:cubicBezTo>
                    <a:pt x="10932" y="14"/>
                    <a:pt x="9677" y="0"/>
                    <a:pt x="8381"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3"/>
            <p:cNvSpPr/>
            <p:nvPr/>
          </p:nvSpPr>
          <p:spPr>
            <a:xfrm>
              <a:off x="-87153" y="1547757"/>
              <a:ext cx="596520" cy="703850"/>
            </a:xfrm>
            <a:custGeom>
              <a:avLst/>
              <a:gdLst/>
              <a:ahLst/>
              <a:cxnLst/>
              <a:rect l="l" t="t" r="r" b="b"/>
              <a:pathLst>
                <a:path w="13145" h="15511" extrusionOk="0">
                  <a:moveTo>
                    <a:pt x="8981" y="1"/>
                  </a:moveTo>
                  <a:cubicBezTo>
                    <a:pt x="8624" y="1"/>
                    <a:pt x="8269" y="33"/>
                    <a:pt x="7918" y="94"/>
                  </a:cubicBezTo>
                  <a:cubicBezTo>
                    <a:pt x="6894" y="427"/>
                    <a:pt x="5870" y="820"/>
                    <a:pt x="4905" y="1213"/>
                  </a:cubicBezTo>
                  <a:cubicBezTo>
                    <a:pt x="2691" y="2463"/>
                    <a:pt x="881" y="4380"/>
                    <a:pt x="0" y="5392"/>
                  </a:cubicBezTo>
                  <a:cubicBezTo>
                    <a:pt x="786" y="7821"/>
                    <a:pt x="1250" y="10548"/>
                    <a:pt x="845" y="14084"/>
                  </a:cubicBezTo>
                  <a:cubicBezTo>
                    <a:pt x="2777" y="15035"/>
                    <a:pt x="4709" y="15511"/>
                    <a:pt x="6639" y="15511"/>
                  </a:cubicBezTo>
                  <a:cubicBezTo>
                    <a:pt x="8575" y="15511"/>
                    <a:pt x="10510" y="15032"/>
                    <a:pt x="12442" y="14072"/>
                  </a:cubicBezTo>
                  <a:cubicBezTo>
                    <a:pt x="12061" y="10881"/>
                    <a:pt x="12049" y="8488"/>
                    <a:pt x="12275" y="6357"/>
                  </a:cubicBezTo>
                  <a:cubicBezTo>
                    <a:pt x="12442" y="4737"/>
                    <a:pt x="12752" y="3285"/>
                    <a:pt x="13145" y="1749"/>
                  </a:cubicBezTo>
                  <a:cubicBezTo>
                    <a:pt x="11798" y="497"/>
                    <a:pt x="10376" y="1"/>
                    <a:pt x="8981"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3"/>
            <p:cNvSpPr/>
            <p:nvPr/>
          </p:nvSpPr>
          <p:spPr>
            <a:xfrm>
              <a:off x="-87153" y="1547757"/>
              <a:ext cx="596520" cy="639097"/>
            </a:xfrm>
            <a:custGeom>
              <a:avLst/>
              <a:gdLst/>
              <a:ahLst/>
              <a:cxnLst/>
              <a:rect l="l" t="t" r="r" b="b"/>
              <a:pathLst>
                <a:path w="13145" h="14084" extrusionOk="0">
                  <a:moveTo>
                    <a:pt x="8981" y="1"/>
                  </a:moveTo>
                  <a:cubicBezTo>
                    <a:pt x="8624" y="1"/>
                    <a:pt x="8269" y="33"/>
                    <a:pt x="7918" y="94"/>
                  </a:cubicBezTo>
                  <a:cubicBezTo>
                    <a:pt x="6894" y="427"/>
                    <a:pt x="5870" y="820"/>
                    <a:pt x="4905" y="1213"/>
                  </a:cubicBezTo>
                  <a:cubicBezTo>
                    <a:pt x="2691" y="2463"/>
                    <a:pt x="881" y="4380"/>
                    <a:pt x="0" y="5392"/>
                  </a:cubicBezTo>
                  <a:cubicBezTo>
                    <a:pt x="786" y="7821"/>
                    <a:pt x="1250" y="10548"/>
                    <a:pt x="845" y="14084"/>
                  </a:cubicBezTo>
                  <a:cubicBezTo>
                    <a:pt x="6977" y="13191"/>
                    <a:pt x="10454" y="9345"/>
                    <a:pt x="12275" y="6357"/>
                  </a:cubicBezTo>
                  <a:cubicBezTo>
                    <a:pt x="12442" y="4737"/>
                    <a:pt x="12752" y="3285"/>
                    <a:pt x="13145" y="1749"/>
                  </a:cubicBezTo>
                  <a:cubicBezTo>
                    <a:pt x="11798" y="497"/>
                    <a:pt x="10376" y="1"/>
                    <a:pt x="8981"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3"/>
            <p:cNvSpPr/>
            <p:nvPr/>
          </p:nvSpPr>
          <p:spPr>
            <a:xfrm>
              <a:off x="-44499" y="-15544"/>
              <a:ext cx="1694444" cy="2281172"/>
            </a:xfrm>
            <a:custGeom>
              <a:avLst/>
              <a:gdLst/>
              <a:ahLst/>
              <a:cxnLst/>
              <a:rect l="l" t="t" r="r" b="b"/>
              <a:pathLst>
                <a:path w="37339" h="50271" extrusionOk="0">
                  <a:moveTo>
                    <a:pt x="11840" y="0"/>
                  </a:moveTo>
                  <a:cubicBezTo>
                    <a:pt x="3208" y="0"/>
                    <a:pt x="1" y="7757"/>
                    <a:pt x="1" y="7757"/>
                  </a:cubicBezTo>
                  <a:lnTo>
                    <a:pt x="10311" y="28938"/>
                  </a:lnTo>
                  <a:cubicBezTo>
                    <a:pt x="10311" y="28938"/>
                    <a:pt x="10728" y="47357"/>
                    <a:pt x="23218" y="49869"/>
                  </a:cubicBezTo>
                  <a:cubicBezTo>
                    <a:pt x="24591" y="50147"/>
                    <a:pt x="25833" y="50271"/>
                    <a:pt x="26957" y="50271"/>
                  </a:cubicBezTo>
                  <a:cubicBezTo>
                    <a:pt x="36037" y="50271"/>
                    <a:pt x="37339" y="42190"/>
                    <a:pt x="37339" y="42190"/>
                  </a:cubicBezTo>
                  <a:lnTo>
                    <a:pt x="37339" y="42190"/>
                  </a:lnTo>
                  <a:cubicBezTo>
                    <a:pt x="35838" y="43330"/>
                    <a:pt x="33673" y="44102"/>
                    <a:pt x="31481" y="44102"/>
                  </a:cubicBezTo>
                  <a:cubicBezTo>
                    <a:pt x="27791" y="44102"/>
                    <a:pt x="24024" y="41917"/>
                    <a:pt x="23218" y="35629"/>
                  </a:cubicBezTo>
                  <a:cubicBezTo>
                    <a:pt x="21932" y="25616"/>
                    <a:pt x="30064" y="5018"/>
                    <a:pt x="17289" y="923"/>
                  </a:cubicBezTo>
                  <a:cubicBezTo>
                    <a:pt x="15271" y="274"/>
                    <a:pt x="13460" y="0"/>
                    <a:pt x="1184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3"/>
            <p:cNvSpPr/>
            <p:nvPr/>
          </p:nvSpPr>
          <p:spPr>
            <a:xfrm>
              <a:off x="-664749" y="1058012"/>
              <a:ext cx="329141" cy="478551"/>
            </a:xfrm>
            <a:custGeom>
              <a:avLst/>
              <a:gdLst/>
              <a:ahLst/>
              <a:cxnLst/>
              <a:rect l="l" t="t" r="r" b="b"/>
              <a:pathLst>
                <a:path w="7253" h="10546" extrusionOk="0">
                  <a:moveTo>
                    <a:pt x="3149" y="1"/>
                  </a:moveTo>
                  <a:cubicBezTo>
                    <a:pt x="2562" y="1"/>
                    <a:pt x="1971" y="237"/>
                    <a:pt x="1490" y="921"/>
                  </a:cubicBezTo>
                  <a:cubicBezTo>
                    <a:pt x="0" y="3047"/>
                    <a:pt x="1594" y="10546"/>
                    <a:pt x="5959" y="10546"/>
                  </a:cubicBezTo>
                  <a:cubicBezTo>
                    <a:pt x="6165" y="10546"/>
                    <a:pt x="6378" y="10529"/>
                    <a:pt x="6597" y="10494"/>
                  </a:cubicBezTo>
                  <a:cubicBezTo>
                    <a:pt x="6597" y="10494"/>
                    <a:pt x="7252" y="5732"/>
                    <a:pt x="5752" y="1183"/>
                  </a:cubicBezTo>
                  <a:cubicBezTo>
                    <a:pt x="5752" y="1183"/>
                    <a:pt x="4461" y="1"/>
                    <a:pt x="3149"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3"/>
            <p:cNvSpPr/>
            <p:nvPr/>
          </p:nvSpPr>
          <p:spPr>
            <a:xfrm>
              <a:off x="-553441" y="446840"/>
              <a:ext cx="1211419" cy="1527951"/>
            </a:xfrm>
            <a:custGeom>
              <a:avLst/>
              <a:gdLst/>
              <a:ahLst/>
              <a:cxnLst/>
              <a:rect l="l" t="t" r="r" b="b"/>
              <a:pathLst>
                <a:path w="26695" h="33672" extrusionOk="0">
                  <a:moveTo>
                    <a:pt x="14134" y="0"/>
                  </a:moveTo>
                  <a:cubicBezTo>
                    <a:pt x="13564" y="0"/>
                    <a:pt x="12969" y="18"/>
                    <a:pt x="12348" y="55"/>
                  </a:cubicBezTo>
                  <a:cubicBezTo>
                    <a:pt x="7073" y="365"/>
                    <a:pt x="3978" y="2913"/>
                    <a:pt x="2216" y="5318"/>
                  </a:cubicBezTo>
                  <a:cubicBezTo>
                    <a:pt x="2168" y="5377"/>
                    <a:pt x="2132" y="5425"/>
                    <a:pt x="2085" y="5485"/>
                  </a:cubicBezTo>
                  <a:cubicBezTo>
                    <a:pt x="1930" y="5699"/>
                    <a:pt x="1799" y="5913"/>
                    <a:pt x="1656" y="6127"/>
                  </a:cubicBezTo>
                  <a:cubicBezTo>
                    <a:pt x="1299" y="6699"/>
                    <a:pt x="1001" y="7259"/>
                    <a:pt x="787" y="7747"/>
                  </a:cubicBezTo>
                  <a:cubicBezTo>
                    <a:pt x="322" y="8747"/>
                    <a:pt x="72" y="9830"/>
                    <a:pt x="13" y="10938"/>
                  </a:cubicBezTo>
                  <a:cubicBezTo>
                    <a:pt x="1" y="11116"/>
                    <a:pt x="1" y="11247"/>
                    <a:pt x="25" y="11259"/>
                  </a:cubicBezTo>
                  <a:cubicBezTo>
                    <a:pt x="25" y="11783"/>
                    <a:pt x="49" y="14950"/>
                    <a:pt x="692" y="18736"/>
                  </a:cubicBezTo>
                  <a:cubicBezTo>
                    <a:pt x="1644" y="24535"/>
                    <a:pt x="4001" y="31774"/>
                    <a:pt x="9776" y="33262"/>
                  </a:cubicBezTo>
                  <a:cubicBezTo>
                    <a:pt x="10844" y="33540"/>
                    <a:pt x="11867" y="33672"/>
                    <a:pt x="12843" y="33672"/>
                  </a:cubicBezTo>
                  <a:cubicBezTo>
                    <a:pt x="18550" y="33672"/>
                    <a:pt x="22665" y="29163"/>
                    <a:pt x="24861" y="23022"/>
                  </a:cubicBezTo>
                  <a:cubicBezTo>
                    <a:pt x="24992" y="22665"/>
                    <a:pt x="25111" y="22308"/>
                    <a:pt x="25230" y="21939"/>
                  </a:cubicBezTo>
                  <a:cubicBezTo>
                    <a:pt x="25254" y="21844"/>
                    <a:pt x="25290" y="21737"/>
                    <a:pt x="25314" y="21641"/>
                  </a:cubicBezTo>
                  <a:cubicBezTo>
                    <a:pt x="25433" y="21272"/>
                    <a:pt x="25528" y="20903"/>
                    <a:pt x="25623" y="20522"/>
                  </a:cubicBezTo>
                  <a:cubicBezTo>
                    <a:pt x="26195" y="18308"/>
                    <a:pt x="26552" y="15938"/>
                    <a:pt x="26647" y="13545"/>
                  </a:cubicBezTo>
                  <a:cubicBezTo>
                    <a:pt x="26671" y="13212"/>
                    <a:pt x="26671" y="12890"/>
                    <a:pt x="26683" y="12569"/>
                  </a:cubicBezTo>
                  <a:cubicBezTo>
                    <a:pt x="26683" y="12235"/>
                    <a:pt x="26695" y="11902"/>
                    <a:pt x="26683" y="11569"/>
                  </a:cubicBezTo>
                  <a:cubicBezTo>
                    <a:pt x="26671" y="10616"/>
                    <a:pt x="26623" y="9664"/>
                    <a:pt x="26540" y="8711"/>
                  </a:cubicBezTo>
                  <a:cubicBezTo>
                    <a:pt x="26540" y="8711"/>
                    <a:pt x="26373" y="6961"/>
                    <a:pt x="26373" y="6937"/>
                  </a:cubicBezTo>
                  <a:cubicBezTo>
                    <a:pt x="25592" y="4002"/>
                    <a:pt x="22656" y="0"/>
                    <a:pt x="14134"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3"/>
            <p:cNvSpPr/>
            <p:nvPr/>
          </p:nvSpPr>
          <p:spPr>
            <a:xfrm>
              <a:off x="-517775" y="355815"/>
              <a:ext cx="1319469" cy="800141"/>
            </a:xfrm>
            <a:custGeom>
              <a:avLst/>
              <a:gdLst/>
              <a:ahLst/>
              <a:cxnLst/>
              <a:rect l="l" t="t" r="r" b="b"/>
              <a:pathLst>
                <a:path w="29076" h="17633" extrusionOk="0">
                  <a:moveTo>
                    <a:pt x="17678" y="0"/>
                  </a:moveTo>
                  <a:cubicBezTo>
                    <a:pt x="17127" y="0"/>
                    <a:pt x="16553" y="16"/>
                    <a:pt x="15955" y="49"/>
                  </a:cubicBezTo>
                  <a:cubicBezTo>
                    <a:pt x="10681" y="371"/>
                    <a:pt x="9978" y="335"/>
                    <a:pt x="6180" y="2252"/>
                  </a:cubicBezTo>
                  <a:cubicBezTo>
                    <a:pt x="4644" y="3109"/>
                    <a:pt x="3775" y="3740"/>
                    <a:pt x="2632" y="4835"/>
                  </a:cubicBezTo>
                  <a:cubicBezTo>
                    <a:pt x="1013" y="6395"/>
                    <a:pt x="132" y="9550"/>
                    <a:pt x="1" y="9753"/>
                  </a:cubicBezTo>
                  <a:cubicBezTo>
                    <a:pt x="3882" y="13932"/>
                    <a:pt x="17789" y="14087"/>
                    <a:pt x="17789" y="14087"/>
                  </a:cubicBezTo>
                  <a:cubicBezTo>
                    <a:pt x="20265" y="15111"/>
                    <a:pt x="22301" y="15706"/>
                    <a:pt x="23623" y="15992"/>
                  </a:cubicBezTo>
                  <a:cubicBezTo>
                    <a:pt x="23623" y="15992"/>
                    <a:pt x="24242" y="16432"/>
                    <a:pt x="25016" y="17063"/>
                  </a:cubicBezTo>
                  <a:cubicBezTo>
                    <a:pt x="25254" y="17448"/>
                    <a:pt x="25645" y="17633"/>
                    <a:pt x="26035" y="17633"/>
                  </a:cubicBezTo>
                  <a:cubicBezTo>
                    <a:pt x="26503" y="17633"/>
                    <a:pt x="26970" y="17367"/>
                    <a:pt x="27171" y="16861"/>
                  </a:cubicBezTo>
                  <a:cubicBezTo>
                    <a:pt x="27647" y="15623"/>
                    <a:pt x="28183" y="14468"/>
                    <a:pt x="28290" y="14360"/>
                  </a:cubicBezTo>
                  <a:cubicBezTo>
                    <a:pt x="28504" y="14110"/>
                    <a:pt x="28778" y="13884"/>
                    <a:pt x="29076" y="13706"/>
                  </a:cubicBezTo>
                  <a:cubicBezTo>
                    <a:pt x="28254" y="8038"/>
                    <a:pt x="25968" y="2561"/>
                    <a:pt x="20527" y="156"/>
                  </a:cubicBezTo>
                  <a:cubicBezTo>
                    <a:pt x="19658" y="55"/>
                    <a:pt x="18709" y="0"/>
                    <a:pt x="17678"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3"/>
            <p:cNvSpPr/>
            <p:nvPr/>
          </p:nvSpPr>
          <p:spPr>
            <a:xfrm>
              <a:off x="-553441" y="695683"/>
              <a:ext cx="109729" cy="601933"/>
            </a:xfrm>
            <a:custGeom>
              <a:avLst/>
              <a:gdLst/>
              <a:ahLst/>
              <a:cxnLst/>
              <a:rect l="l" t="t" r="r" b="b"/>
              <a:pathLst>
                <a:path w="2418" h="13265" extrusionOk="0">
                  <a:moveTo>
                    <a:pt x="2085" y="1"/>
                  </a:moveTo>
                  <a:lnTo>
                    <a:pt x="2085" y="1"/>
                  </a:lnTo>
                  <a:cubicBezTo>
                    <a:pt x="1513" y="810"/>
                    <a:pt x="1084" y="1596"/>
                    <a:pt x="787" y="2263"/>
                  </a:cubicBezTo>
                  <a:cubicBezTo>
                    <a:pt x="322" y="3263"/>
                    <a:pt x="60" y="4346"/>
                    <a:pt x="13" y="5442"/>
                  </a:cubicBezTo>
                  <a:cubicBezTo>
                    <a:pt x="1" y="5632"/>
                    <a:pt x="1" y="5763"/>
                    <a:pt x="25" y="5775"/>
                  </a:cubicBezTo>
                  <a:cubicBezTo>
                    <a:pt x="25" y="6311"/>
                    <a:pt x="49" y="9478"/>
                    <a:pt x="692" y="13264"/>
                  </a:cubicBezTo>
                  <a:cubicBezTo>
                    <a:pt x="1525" y="11597"/>
                    <a:pt x="525" y="8597"/>
                    <a:pt x="1632" y="5525"/>
                  </a:cubicBezTo>
                  <a:cubicBezTo>
                    <a:pt x="2418" y="3299"/>
                    <a:pt x="2216" y="929"/>
                    <a:pt x="2085"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3"/>
            <p:cNvSpPr/>
            <p:nvPr/>
          </p:nvSpPr>
          <p:spPr>
            <a:xfrm>
              <a:off x="503875" y="1052521"/>
              <a:ext cx="264112" cy="389929"/>
            </a:xfrm>
            <a:custGeom>
              <a:avLst/>
              <a:gdLst/>
              <a:ahLst/>
              <a:cxnLst/>
              <a:rect l="l" t="t" r="r" b="b"/>
              <a:pathLst>
                <a:path w="5820" h="8593" extrusionOk="0">
                  <a:moveTo>
                    <a:pt x="3247" y="0"/>
                  </a:moveTo>
                  <a:cubicBezTo>
                    <a:pt x="1513" y="0"/>
                    <a:pt x="215" y="2757"/>
                    <a:pt x="215" y="2757"/>
                  </a:cubicBezTo>
                  <a:cubicBezTo>
                    <a:pt x="0" y="5662"/>
                    <a:pt x="239" y="8484"/>
                    <a:pt x="239" y="8484"/>
                  </a:cubicBezTo>
                  <a:cubicBezTo>
                    <a:pt x="558" y="8558"/>
                    <a:pt x="860" y="8592"/>
                    <a:pt x="1145" y="8592"/>
                  </a:cubicBezTo>
                  <a:cubicBezTo>
                    <a:pt x="5132" y="8592"/>
                    <a:pt x="5819" y="1812"/>
                    <a:pt x="4775" y="757"/>
                  </a:cubicBezTo>
                  <a:cubicBezTo>
                    <a:pt x="4244" y="213"/>
                    <a:pt x="3729" y="0"/>
                    <a:pt x="3247"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3"/>
            <p:cNvSpPr/>
            <p:nvPr/>
          </p:nvSpPr>
          <p:spPr>
            <a:xfrm>
              <a:off x="-75310" y="1063185"/>
              <a:ext cx="428523" cy="344597"/>
            </a:xfrm>
            <a:custGeom>
              <a:avLst/>
              <a:gdLst/>
              <a:ahLst/>
              <a:cxnLst/>
              <a:rect l="l" t="t" r="r" b="b"/>
              <a:pathLst>
                <a:path w="9443" h="7594" extrusionOk="0">
                  <a:moveTo>
                    <a:pt x="4231" y="782"/>
                  </a:moveTo>
                  <a:cubicBezTo>
                    <a:pt x="5385" y="782"/>
                    <a:pt x="6725" y="1109"/>
                    <a:pt x="7919" y="2236"/>
                  </a:cubicBezTo>
                  <a:cubicBezTo>
                    <a:pt x="8002" y="2927"/>
                    <a:pt x="8204" y="6153"/>
                    <a:pt x="5002" y="6737"/>
                  </a:cubicBezTo>
                  <a:cubicBezTo>
                    <a:pt x="4793" y="6776"/>
                    <a:pt x="4587" y="6795"/>
                    <a:pt x="4385" y="6795"/>
                  </a:cubicBezTo>
                  <a:cubicBezTo>
                    <a:pt x="3356" y="6795"/>
                    <a:pt x="2436" y="6295"/>
                    <a:pt x="1799" y="5379"/>
                  </a:cubicBezTo>
                  <a:cubicBezTo>
                    <a:pt x="953" y="4177"/>
                    <a:pt x="846" y="2570"/>
                    <a:pt x="1513" y="1355"/>
                  </a:cubicBezTo>
                  <a:cubicBezTo>
                    <a:pt x="1855" y="1203"/>
                    <a:pt x="2923" y="782"/>
                    <a:pt x="4231" y="782"/>
                  </a:cubicBezTo>
                  <a:close/>
                  <a:moveTo>
                    <a:pt x="4251" y="1"/>
                  </a:moveTo>
                  <a:cubicBezTo>
                    <a:pt x="2466" y="1"/>
                    <a:pt x="1076" y="675"/>
                    <a:pt x="1049" y="688"/>
                  </a:cubicBezTo>
                  <a:lnTo>
                    <a:pt x="942" y="736"/>
                  </a:lnTo>
                  <a:lnTo>
                    <a:pt x="882" y="843"/>
                  </a:lnTo>
                  <a:cubicBezTo>
                    <a:pt x="1" y="2331"/>
                    <a:pt x="96" y="4344"/>
                    <a:pt x="1132" y="5832"/>
                  </a:cubicBezTo>
                  <a:cubicBezTo>
                    <a:pt x="1930" y="6963"/>
                    <a:pt x="3109" y="7594"/>
                    <a:pt x="4406" y="7594"/>
                  </a:cubicBezTo>
                  <a:cubicBezTo>
                    <a:pt x="4644" y="7594"/>
                    <a:pt x="4894" y="7570"/>
                    <a:pt x="5144" y="7523"/>
                  </a:cubicBezTo>
                  <a:cubicBezTo>
                    <a:pt x="9443" y="6737"/>
                    <a:pt x="8704" y="2022"/>
                    <a:pt x="8693" y="1974"/>
                  </a:cubicBezTo>
                  <a:lnTo>
                    <a:pt x="8669" y="1843"/>
                  </a:lnTo>
                  <a:lnTo>
                    <a:pt x="8585" y="1760"/>
                  </a:lnTo>
                  <a:cubicBezTo>
                    <a:pt x="7196" y="391"/>
                    <a:pt x="5609" y="1"/>
                    <a:pt x="4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3"/>
            <p:cNvSpPr/>
            <p:nvPr/>
          </p:nvSpPr>
          <p:spPr>
            <a:xfrm>
              <a:off x="-539919" y="1059691"/>
              <a:ext cx="401477" cy="348091"/>
            </a:xfrm>
            <a:custGeom>
              <a:avLst/>
              <a:gdLst/>
              <a:ahLst/>
              <a:cxnLst/>
              <a:rect l="l" t="t" r="r" b="b"/>
              <a:pathLst>
                <a:path w="8847" h="7671" extrusionOk="0">
                  <a:moveTo>
                    <a:pt x="4272" y="804"/>
                  </a:moveTo>
                  <a:cubicBezTo>
                    <a:pt x="5348" y="804"/>
                    <a:pt x="6596" y="1072"/>
                    <a:pt x="7811" y="1944"/>
                  </a:cubicBezTo>
                  <a:cubicBezTo>
                    <a:pt x="7894" y="2754"/>
                    <a:pt x="8049" y="6230"/>
                    <a:pt x="4870" y="6814"/>
                  </a:cubicBezTo>
                  <a:cubicBezTo>
                    <a:pt x="4650" y="6856"/>
                    <a:pt x="4443" y="6875"/>
                    <a:pt x="4247" y="6875"/>
                  </a:cubicBezTo>
                  <a:cubicBezTo>
                    <a:pt x="3163" y="6875"/>
                    <a:pt x="2448" y="6289"/>
                    <a:pt x="2025" y="5754"/>
                  </a:cubicBezTo>
                  <a:cubicBezTo>
                    <a:pt x="1120" y="4611"/>
                    <a:pt x="870" y="2813"/>
                    <a:pt x="1417" y="1420"/>
                  </a:cubicBezTo>
                  <a:cubicBezTo>
                    <a:pt x="1780" y="1252"/>
                    <a:pt x="2881" y="804"/>
                    <a:pt x="4272" y="804"/>
                  </a:cubicBezTo>
                  <a:close/>
                  <a:moveTo>
                    <a:pt x="4265" y="1"/>
                  </a:moveTo>
                  <a:cubicBezTo>
                    <a:pt x="2403" y="1"/>
                    <a:pt x="1010" y="716"/>
                    <a:pt x="917" y="765"/>
                  </a:cubicBezTo>
                  <a:lnTo>
                    <a:pt x="786" y="837"/>
                  </a:lnTo>
                  <a:lnTo>
                    <a:pt x="727" y="968"/>
                  </a:lnTo>
                  <a:cubicBezTo>
                    <a:pt x="1" y="2658"/>
                    <a:pt x="274" y="4837"/>
                    <a:pt x="1394" y="6254"/>
                  </a:cubicBezTo>
                  <a:cubicBezTo>
                    <a:pt x="2132" y="7183"/>
                    <a:pt x="3132" y="7671"/>
                    <a:pt x="4263" y="7671"/>
                  </a:cubicBezTo>
                  <a:cubicBezTo>
                    <a:pt x="4513" y="7671"/>
                    <a:pt x="4763" y="7647"/>
                    <a:pt x="5025" y="7600"/>
                  </a:cubicBezTo>
                  <a:cubicBezTo>
                    <a:pt x="8442" y="6980"/>
                    <a:pt x="8847" y="3444"/>
                    <a:pt x="8585" y="1670"/>
                  </a:cubicBezTo>
                  <a:lnTo>
                    <a:pt x="8561" y="1504"/>
                  </a:lnTo>
                  <a:lnTo>
                    <a:pt x="8430" y="1408"/>
                  </a:lnTo>
                  <a:cubicBezTo>
                    <a:pt x="6999" y="328"/>
                    <a:pt x="5525" y="1"/>
                    <a:pt x="4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3"/>
            <p:cNvSpPr/>
            <p:nvPr/>
          </p:nvSpPr>
          <p:spPr>
            <a:xfrm>
              <a:off x="298048" y="1090637"/>
              <a:ext cx="276137" cy="83222"/>
            </a:xfrm>
            <a:custGeom>
              <a:avLst/>
              <a:gdLst/>
              <a:ahLst/>
              <a:cxnLst/>
              <a:rect l="l" t="t" r="r" b="b"/>
              <a:pathLst>
                <a:path w="6085" h="1834" extrusionOk="0">
                  <a:moveTo>
                    <a:pt x="6084" y="0"/>
                  </a:moveTo>
                  <a:lnTo>
                    <a:pt x="6084" y="0"/>
                  </a:lnTo>
                  <a:cubicBezTo>
                    <a:pt x="3751" y="310"/>
                    <a:pt x="2548" y="572"/>
                    <a:pt x="0" y="1048"/>
                  </a:cubicBezTo>
                  <a:lnTo>
                    <a:pt x="143" y="1834"/>
                  </a:lnTo>
                  <a:cubicBezTo>
                    <a:pt x="2012" y="1488"/>
                    <a:pt x="2953" y="1369"/>
                    <a:pt x="5513" y="869"/>
                  </a:cubicBezTo>
                  <a:lnTo>
                    <a:pt x="60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3"/>
            <p:cNvSpPr/>
            <p:nvPr/>
          </p:nvSpPr>
          <p:spPr>
            <a:xfrm>
              <a:off x="-175773" y="1129479"/>
              <a:ext cx="144853" cy="49235"/>
            </a:xfrm>
            <a:custGeom>
              <a:avLst/>
              <a:gdLst/>
              <a:ahLst/>
              <a:cxnLst/>
              <a:rect l="l" t="t" r="r" b="b"/>
              <a:pathLst>
                <a:path w="3192" h="1085" extrusionOk="0">
                  <a:moveTo>
                    <a:pt x="1576" y="0"/>
                  </a:moveTo>
                  <a:cubicBezTo>
                    <a:pt x="1109" y="0"/>
                    <a:pt x="571" y="87"/>
                    <a:pt x="0" y="347"/>
                  </a:cubicBezTo>
                  <a:lnTo>
                    <a:pt x="334" y="1085"/>
                  </a:lnTo>
                  <a:cubicBezTo>
                    <a:pt x="788" y="874"/>
                    <a:pt x="1220" y="804"/>
                    <a:pt x="1590" y="804"/>
                  </a:cubicBezTo>
                  <a:cubicBezTo>
                    <a:pt x="2307" y="804"/>
                    <a:pt x="2798" y="1065"/>
                    <a:pt x="2798" y="1073"/>
                  </a:cubicBezTo>
                  <a:lnTo>
                    <a:pt x="3191" y="358"/>
                  </a:lnTo>
                  <a:cubicBezTo>
                    <a:pt x="3144" y="343"/>
                    <a:pt x="2501" y="0"/>
                    <a:pt x="1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3"/>
            <p:cNvSpPr/>
            <p:nvPr/>
          </p:nvSpPr>
          <p:spPr>
            <a:xfrm>
              <a:off x="342335" y="986907"/>
              <a:ext cx="282627" cy="1087063"/>
            </a:xfrm>
            <a:custGeom>
              <a:avLst/>
              <a:gdLst/>
              <a:ahLst/>
              <a:cxnLst/>
              <a:rect l="l" t="t" r="r" b="b"/>
              <a:pathLst>
                <a:path w="6228" h="23956" extrusionOk="0">
                  <a:moveTo>
                    <a:pt x="6227" y="0"/>
                  </a:moveTo>
                  <a:cubicBezTo>
                    <a:pt x="6227" y="0"/>
                    <a:pt x="4882" y="107"/>
                    <a:pt x="370" y="786"/>
                  </a:cubicBezTo>
                  <a:cubicBezTo>
                    <a:pt x="2775" y="4167"/>
                    <a:pt x="2167" y="15681"/>
                    <a:pt x="1" y="23955"/>
                  </a:cubicBezTo>
                  <a:cubicBezTo>
                    <a:pt x="1" y="23955"/>
                    <a:pt x="4156" y="20907"/>
                    <a:pt x="4918" y="14990"/>
                  </a:cubicBezTo>
                  <a:lnTo>
                    <a:pt x="6227"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3"/>
            <p:cNvSpPr/>
            <p:nvPr/>
          </p:nvSpPr>
          <p:spPr>
            <a:xfrm>
              <a:off x="841521" y="2435860"/>
              <a:ext cx="987741" cy="2970457"/>
            </a:xfrm>
            <a:custGeom>
              <a:avLst/>
              <a:gdLst/>
              <a:ahLst/>
              <a:cxnLst/>
              <a:rect l="l" t="t" r="r" b="b"/>
              <a:pathLst>
                <a:path w="21766" h="65461" extrusionOk="0">
                  <a:moveTo>
                    <a:pt x="6561" y="1"/>
                  </a:moveTo>
                  <a:cubicBezTo>
                    <a:pt x="1" y="5977"/>
                    <a:pt x="1513" y="15729"/>
                    <a:pt x="1513" y="15729"/>
                  </a:cubicBezTo>
                  <a:cubicBezTo>
                    <a:pt x="1680" y="20872"/>
                    <a:pt x="2716" y="26373"/>
                    <a:pt x="5668" y="39101"/>
                  </a:cubicBezTo>
                  <a:cubicBezTo>
                    <a:pt x="6895" y="47887"/>
                    <a:pt x="16181" y="65461"/>
                    <a:pt x="16181" y="65461"/>
                  </a:cubicBezTo>
                  <a:lnTo>
                    <a:pt x="21766" y="61996"/>
                  </a:lnTo>
                  <a:cubicBezTo>
                    <a:pt x="17753" y="53245"/>
                    <a:pt x="14122" y="38767"/>
                    <a:pt x="14122" y="38767"/>
                  </a:cubicBezTo>
                  <a:cubicBezTo>
                    <a:pt x="12836" y="29897"/>
                    <a:pt x="6561" y="1"/>
                    <a:pt x="6561"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3"/>
            <p:cNvSpPr/>
            <p:nvPr/>
          </p:nvSpPr>
          <p:spPr>
            <a:xfrm>
              <a:off x="789656" y="2355363"/>
              <a:ext cx="650568" cy="1538388"/>
            </a:xfrm>
            <a:custGeom>
              <a:avLst/>
              <a:gdLst/>
              <a:ahLst/>
              <a:cxnLst/>
              <a:rect l="l" t="t" r="r" b="b"/>
              <a:pathLst>
                <a:path w="14336" h="33902" extrusionOk="0">
                  <a:moveTo>
                    <a:pt x="7704" y="0"/>
                  </a:moveTo>
                  <a:cubicBezTo>
                    <a:pt x="1" y="810"/>
                    <a:pt x="680" y="20622"/>
                    <a:pt x="680" y="20622"/>
                  </a:cubicBezTo>
                  <a:lnTo>
                    <a:pt x="4037" y="33790"/>
                  </a:lnTo>
                  <a:cubicBezTo>
                    <a:pt x="4428" y="33866"/>
                    <a:pt x="4818" y="33901"/>
                    <a:pt x="5204" y="33901"/>
                  </a:cubicBezTo>
                  <a:cubicBezTo>
                    <a:pt x="10038" y="33901"/>
                    <a:pt x="14336" y="28409"/>
                    <a:pt x="14336" y="28409"/>
                  </a:cubicBezTo>
                  <a:lnTo>
                    <a:pt x="7704" y="0"/>
                  </a:ln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3"/>
            <p:cNvSpPr/>
            <p:nvPr/>
          </p:nvSpPr>
          <p:spPr>
            <a:xfrm>
              <a:off x="1099259" y="2695730"/>
              <a:ext cx="491692" cy="595444"/>
            </a:xfrm>
            <a:custGeom>
              <a:avLst/>
              <a:gdLst/>
              <a:ahLst/>
              <a:cxnLst/>
              <a:rect l="l" t="t" r="r" b="b"/>
              <a:pathLst>
                <a:path w="10835" h="13122" extrusionOk="0">
                  <a:moveTo>
                    <a:pt x="2631" y="0"/>
                  </a:moveTo>
                  <a:lnTo>
                    <a:pt x="2631" y="0"/>
                  </a:lnTo>
                  <a:cubicBezTo>
                    <a:pt x="3012" y="1858"/>
                    <a:pt x="3060" y="2215"/>
                    <a:pt x="3489" y="3668"/>
                  </a:cubicBezTo>
                  <a:cubicBezTo>
                    <a:pt x="3489" y="3668"/>
                    <a:pt x="0" y="5108"/>
                    <a:pt x="1512" y="9704"/>
                  </a:cubicBezTo>
                  <a:cubicBezTo>
                    <a:pt x="2240" y="11953"/>
                    <a:pt x="3957" y="13122"/>
                    <a:pt x="6111" y="13122"/>
                  </a:cubicBezTo>
                  <a:cubicBezTo>
                    <a:pt x="6671" y="13122"/>
                    <a:pt x="7261" y="13043"/>
                    <a:pt x="7870" y="12883"/>
                  </a:cubicBezTo>
                  <a:cubicBezTo>
                    <a:pt x="10835" y="12121"/>
                    <a:pt x="8013" y="6346"/>
                    <a:pt x="7501" y="4489"/>
                  </a:cubicBezTo>
                  <a:cubicBezTo>
                    <a:pt x="6989" y="2620"/>
                    <a:pt x="2632" y="1"/>
                    <a:pt x="2631"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3"/>
            <p:cNvSpPr/>
            <p:nvPr/>
          </p:nvSpPr>
          <p:spPr>
            <a:xfrm>
              <a:off x="1564050" y="5212611"/>
              <a:ext cx="680292" cy="599119"/>
            </a:xfrm>
            <a:custGeom>
              <a:avLst/>
              <a:gdLst/>
              <a:ahLst/>
              <a:cxnLst/>
              <a:rect l="l" t="t" r="r" b="b"/>
              <a:pathLst>
                <a:path w="14991" h="13203" extrusionOk="0">
                  <a:moveTo>
                    <a:pt x="5585" y="0"/>
                  </a:moveTo>
                  <a:lnTo>
                    <a:pt x="0" y="3465"/>
                  </a:lnTo>
                  <a:cubicBezTo>
                    <a:pt x="0" y="3465"/>
                    <a:pt x="155" y="8835"/>
                    <a:pt x="1322" y="10180"/>
                  </a:cubicBezTo>
                  <a:cubicBezTo>
                    <a:pt x="1733" y="10650"/>
                    <a:pt x="2272" y="10802"/>
                    <a:pt x="2799" y="10802"/>
                  </a:cubicBezTo>
                  <a:cubicBezTo>
                    <a:pt x="3767" y="10802"/>
                    <a:pt x="4692" y="10287"/>
                    <a:pt x="4692" y="10287"/>
                  </a:cubicBezTo>
                  <a:cubicBezTo>
                    <a:pt x="4692" y="10287"/>
                    <a:pt x="6927" y="13203"/>
                    <a:pt x="9537" y="13203"/>
                  </a:cubicBezTo>
                  <a:cubicBezTo>
                    <a:pt x="10275" y="13203"/>
                    <a:pt x="11043" y="12969"/>
                    <a:pt x="11800" y="12371"/>
                  </a:cubicBezTo>
                  <a:cubicBezTo>
                    <a:pt x="14990" y="9847"/>
                    <a:pt x="5585" y="0"/>
                    <a:pt x="5585"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3"/>
            <p:cNvSpPr/>
            <p:nvPr/>
          </p:nvSpPr>
          <p:spPr>
            <a:xfrm>
              <a:off x="1201356" y="10358453"/>
              <a:ext cx="295605" cy="353264"/>
            </a:xfrm>
            <a:custGeom>
              <a:avLst/>
              <a:gdLst/>
              <a:ahLst/>
              <a:cxnLst/>
              <a:rect l="l" t="t" r="r" b="b"/>
              <a:pathLst>
                <a:path w="6514" h="7785" extrusionOk="0">
                  <a:moveTo>
                    <a:pt x="4092" y="0"/>
                  </a:moveTo>
                  <a:cubicBezTo>
                    <a:pt x="2037" y="0"/>
                    <a:pt x="0" y="1388"/>
                    <a:pt x="0" y="1388"/>
                  </a:cubicBezTo>
                  <a:lnTo>
                    <a:pt x="1513" y="7615"/>
                  </a:lnTo>
                  <a:cubicBezTo>
                    <a:pt x="2148" y="7728"/>
                    <a:pt x="2765" y="7785"/>
                    <a:pt x="3363" y="7785"/>
                  </a:cubicBezTo>
                  <a:cubicBezTo>
                    <a:pt x="4478" y="7785"/>
                    <a:pt x="5529" y="7586"/>
                    <a:pt x="6513" y="7175"/>
                  </a:cubicBezTo>
                  <a:lnTo>
                    <a:pt x="5930" y="472"/>
                  </a:lnTo>
                  <a:cubicBezTo>
                    <a:pt x="5354" y="131"/>
                    <a:pt x="4723" y="0"/>
                    <a:pt x="4092"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3"/>
            <p:cNvSpPr/>
            <p:nvPr/>
          </p:nvSpPr>
          <p:spPr>
            <a:xfrm>
              <a:off x="-586929" y="10316117"/>
              <a:ext cx="285349" cy="393332"/>
            </a:xfrm>
            <a:custGeom>
              <a:avLst/>
              <a:gdLst/>
              <a:ahLst/>
              <a:cxnLst/>
              <a:rect l="l" t="t" r="r" b="b"/>
              <a:pathLst>
                <a:path w="6288" h="8668" extrusionOk="0">
                  <a:moveTo>
                    <a:pt x="2652" y="0"/>
                  </a:moveTo>
                  <a:cubicBezTo>
                    <a:pt x="1743" y="0"/>
                    <a:pt x="800" y="159"/>
                    <a:pt x="1" y="631"/>
                  </a:cubicBezTo>
                  <a:lnTo>
                    <a:pt x="501" y="8239"/>
                  </a:lnTo>
                  <a:lnTo>
                    <a:pt x="5335" y="8667"/>
                  </a:lnTo>
                  <a:lnTo>
                    <a:pt x="6287" y="690"/>
                  </a:lnTo>
                  <a:cubicBezTo>
                    <a:pt x="6287" y="690"/>
                    <a:pt x="4543" y="0"/>
                    <a:pt x="2652"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3"/>
            <p:cNvSpPr/>
            <p:nvPr/>
          </p:nvSpPr>
          <p:spPr>
            <a:xfrm>
              <a:off x="1201900" y="10660205"/>
              <a:ext cx="867756" cy="539811"/>
            </a:xfrm>
            <a:custGeom>
              <a:avLst/>
              <a:gdLst/>
              <a:ahLst/>
              <a:cxnLst/>
              <a:rect l="l" t="t" r="r" b="b"/>
              <a:pathLst>
                <a:path w="19122" h="11896" extrusionOk="0">
                  <a:moveTo>
                    <a:pt x="6763" y="1"/>
                  </a:moveTo>
                  <a:cubicBezTo>
                    <a:pt x="6121" y="483"/>
                    <a:pt x="4841" y="612"/>
                    <a:pt x="3657" y="612"/>
                  </a:cubicBezTo>
                  <a:cubicBezTo>
                    <a:pt x="2296" y="612"/>
                    <a:pt x="1060" y="442"/>
                    <a:pt x="1060" y="442"/>
                  </a:cubicBezTo>
                  <a:cubicBezTo>
                    <a:pt x="0" y="4692"/>
                    <a:pt x="441" y="8371"/>
                    <a:pt x="858" y="10347"/>
                  </a:cubicBezTo>
                  <a:cubicBezTo>
                    <a:pt x="1060" y="11336"/>
                    <a:pt x="1262" y="11895"/>
                    <a:pt x="1262" y="11895"/>
                  </a:cubicBezTo>
                  <a:lnTo>
                    <a:pt x="19074" y="11895"/>
                  </a:lnTo>
                  <a:cubicBezTo>
                    <a:pt x="19122" y="11348"/>
                    <a:pt x="19110" y="10824"/>
                    <a:pt x="19038" y="10347"/>
                  </a:cubicBezTo>
                  <a:cubicBezTo>
                    <a:pt x="18372" y="5073"/>
                    <a:pt x="12133" y="3680"/>
                    <a:pt x="12133" y="3680"/>
                  </a:cubicBezTo>
                  <a:cubicBezTo>
                    <a:pt x="8442" y="501"/>
                    <a:pt x="6763" y="1"/>
                    <a:pt x="6763"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3"/>
            <p:cNvSpPr/>
            <p:nvPr/>
          </p:nvSpPr>
          <p:spPr>
            <a:xfrm>
              <a:off x="1240788" y="11129712"/>
              <a:ext cx="828866" cy="70290"/>
            </a:xfrm>
            <a:custGeom>
              <a:avLst/>
              <a:gdLst/>
              <a:ahLst/>
              <a:cxnLst/>
              <a:rect l="l" t="t" r="r" b="b"/>
              <a:pathLst>
                <a:path w="18265" h="1549" extrusionOk="0">
                  <a:moveTo>
                    <a:pt x="1" y="0"/>
                  </a:moveTo>
                  <a:cubicBezTo>
                    <a:pt x="203" y="989"/>
                    <a:pt x="405" y="1548"/>
                    <a:pt x="405" y="1548"/>
                  </a:cubicBezTo>
                  <a:lnTo>
                    <a:pt x="18217" y="1548"/>
                  </a:lnTo>
                  <a:cubicBezTo>
                    <a:pt x="18265" y="1001"/>
                    <a:pt x="18253" y="477"/>
                    <a:pt x="18181" y="0"/>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3"/>
            <p:cNvSpPr/>
            <p:nvPr/>
          </p:nvSpPr>
          <p:spPr>
            <a:xfrm>
              <a:off x="-777101" y="5073941"/>
              <a:ext cx="2304442" cy="5401783"/>
            </a:xfrm>
            <a:custGeom>
              <a:avLst/>
              <a:gdLst/>
              <a:ahLst/>
              <a:cxnLst/>
              <a:rect l="l" t="t" r="r" b="b"/>
              <a:pathLst>
                <a:path w="50781" h="119041" extrusionOk="0">
                  <a:moveTo>
                    <a:pt x="3894" y="1"/>
                  </a:moveTo>
                  <a:cubicBezTo>
                    <a:pt x="3894" y="1"/>
                    <a:pt x="96" y="10478"/>
                    <a:pt x="72" y="16776"/>
                  </a:cubicBezTo>
                  <a:lnTo>
                    <a:pt x="1" y="46542"/>
                  </a:lnTo>
                  <a:lnTo>
                    <a:pt x="167" y="55626"/>
                  </a:lnTo>
                  <a:lnTo>
                    <a:pt x="453" y="70247"/>
                  </a:lnTo>
                  <a:lnTo>
                    <a:pt x="3513" y="117503"/>
                  </a:lnTo>
                  <a:cubicBezTo>
                    <a:pt x="4438" y="118252"/>
                    <a:pt x="5788" y="118572"/>
                    <a:pt x="7279" y="118572"/>
                  </a:cubicBezTo>
                  <a:cubicBezTo>
                    <a:pt x="8610" y="118572"/>
                    <a:pt x="10053" y="118317"/>
                    <a:pt x="11407" y="117884"/>
                  </a:cubicBezTo>
                  <a:lnTo>
                    <a:pt x="14145" y="91881"/>
                  </a:lnTo>
                  <a:cubicBezTo>
                    <a:pt x="15681" y="85142"/>
                    <a:pt x="15836" y="70259"/>
                    <a:pt x="14848" y="62484"/>
                  </a:cubicBezTo>
                  <a:cubicBezTo>
                    <a:pt x="14836" y="62413"/>
                    <a:pt x="14824" y="62330"/>
                    <a:pt x="14812" y="62246"/>
                  </a:cubicBezTo>
                  <a:lnTo>
                    <a:pt x="15657" y="51531"/>
                  </a:lnTo>
                  <a:lnTo>
                    <a:pt x="17967" y="21956"/>
                  </a:lnTo>
                  <a:cubicBezTo>
                    <a:pt x="19718" y="22146"/>
                    <a:pt x="21599" y="22289"/>
                    <a:pt x="23611" y="22360"/>
                  </a:cubicBezTo>
                  <a:lnTo>
                    <a:pt x="25742" y="51281"/>
                  </a:lnTo>
                  <a:lnTo>
                    <a:pt x="26659" y="57091"/>
                  </a:lnTo>
                  <a:lnTo>
                    <a:pt x="27242" y="59306"/>
                  </a:lnTo>
                  <a:lnTo>
                    <a:pt x="43161" y="118920"/>
                  </a:lnTo>
                  <a:cubicBezTo>
                    <a:pt x="43881" y="118998"/>
                    <a:pt x="44583" y="119041"/>
                    <a:pt x="45259" y="119041"/>
                  </a:cubicBezTo>
                  <a:cubicBezTo>
                    <a:pt x="47455" y="119041"/>
                    <a:pt x="49379" y="118596"/>
                    <a:pt x="50781" y="117503"/>
                  </a:cubicBezTo>
                  <a:cubicBezTo>
                    <a:pt x="50781" y="117503"/>
                    <a:pt x="48316" y="93012"/>
                    <a:pt x="47697" y="85035"/>
                  </a:cubicBezTo>
                  <a:cubicBezTo>
                    <a:pt x="47161" y="78082"/>
                    <a:pt x="43375" y="63032"/>
                    <a:pt x="41994" y="59186"/>
                  </a:cubicBezTo>
                  <a:cubicBezTo>
                    <a:pt x="41804" y="58627"/>
                    <a:pt x="41685" y="58317"/>
                    <a:pt x="41685" y="58317"/>
                  </a:cubicBezTo>
                  <a:lnTo>
                    <a:pt x="41601" y="48388"/>
                  </a:lnTo>
                  <a:lnTo>
                    <a:pt x="42173" y="21098"/>
                  </a:lnTo>
                  <a:cubicBezTo>
                    <a:pt x="42173" y="21098"/>
                    <a:pt x="43459" y="12538"/>
                    <a:pt x="38934" y="1322"/>
                  </a:cubicBezTo>
                  <a:cubicBezTo>
                    <a:pt x="38934" y="1322"/>
                    <a:pt x="31390" y="2971"/>
                    <a:pt x="22204" y="2971"/>
                  </a:cubicBezTo>
                  <a:cubicBezTo>
                    <a:pt x="16255" y="2971"/>
                    <a:pt x="9618" y="2280"/>
                    <a:pt x="3894"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3"/>
            <p:cNvSpPr/>
            <p:nvPr/>
          </p:nvSpPr>
          <p:spPr>
            <a:xfrm>
              <a:off x="-1440005" y="10640239"/>
              <a:ext cx="1159005" cy="559232"/>
            </a:xfrm>
            <a:custGeom>
              <a:avLst/>
              <a:gdLst/>
              <a:ahLst/>
              <a:cxnLst/>
              <a:rect l="l" t="t" r="r" b="b"/>
              <a:pathLst>
                <a:path w="25540" h="12324" extrusionOk="0">
                  <a:moveTo>
                    <a:pt x="18444" y="0"/>
                  </a:moveTo>
                  <a:cubicBezTo>
                    <a:pt x="18444" y="0"/>
                    <a:pt x="13741" y="2489"/>
                    <a:pt x="12157" y="3965"/>
                  </a:cubicBezTo>
                  <a:cubicBezTo>
                    <a:pt x="12157" y="3965"/>
                    <a:pt x="6668" y="4977"/>
                    <a:pt x="2954" y="7168"/>
                  </a:cubicBezTo>
                  <a:cubicBezTo>
                    <a:pt x="1584" y="7966"/>
                    <a:pt x="608" y="9275"/>
                    <a:pt x="203" y="10764"/>
                  </a:cubicBezTo>
                  <a:cubicBezTo>
                    <a:pt x="72" y="11264"/>
                    <a:pt x="1" y="11788"/>
                    <a:pt x="1" y="12323"/>
                  </a:cubicBezTo>
                  <a:lnTo>
                    <a:pt x="24325" y="12323"/>
                  </a:lnTo>
                  <a:cubicBezTo>
                    <a:pt x="24385" y="11800"/>
                    <a:pt x="24444" y="11288"/>
                    <a:pt x="24528" y="10764"/>
                  </a:cubicBezTo>
                  <a:cubicBezTo>
                    <a:pt x="24956" y="7609"/>
                    <a:pt x="25540" y="4310"/>
                    <a:pt x="24528" y="858"/>
                  </a:cubicBezTo>
                  <a:cubicBezTo>
                    <a:pt x="24528" y="858"/>
                    <a:pt x="24031" y="1020"/>
                    <a:pt x="23090" y="1020"/>
                  </a:cubicBezTo>
                  <a:cubicBezTo>
                    <a:pt x="22055" y="1020"/>
                    <a:pt x="20483" y="824"/>
                    <a:pt x="18444"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3"/>
            <p:cNvSpPr/>
            <p:nvPr/>
          </p:nvSpPr>
          <p:spPr>
            <a:xfrm>
              <a:off x="-1440005" y="11128623"/>
              <a:ext cx="1113081" cy="70834"/>
            </a:xfrm>
            <a:custGeom>
              <a:avLst/>
              <a:gdLst/>
              <a:ahLst/>
              <a:cxnLst/>
              <a:rect l="l" t="t" r="r" b="b"/>
              <a:pathLst>
                <a:path w="24528" h="1561" extrusionOk="0">
                  <a:moveTo>
                    <a:pt x="203" y="1"/>
                  </a:moveTo>
                  <a:cubicBezTo>
                    <a:pt x="72" y="501"/>
                    <a:pt x="1" y="1025"/>
                    <a:pt x="1" y="1560"/>
                  </a:cubicBezTo>
                  <a:lnTo>
                    <a:pt x="24325" y="1560"/>
                  </a:lnTo>
                  <a:cubicBezTo>
                    <a:pt x="24385" y="1037"/>
                    <a:pt x="24444" y="525"/>
                    <a:pt x="24528" y="1"/>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3"/>
            <p:cNvSpPr/>
            <p:nvPr/>
          </p:nvSpPr>
          <p:spPr>
            <a:xfrm>
              <a:off x="-3414651" y="5581792"/>
              <a:ext cx="2209870" cy="5134827"/>
            </a:xfrm>
            <a:custGeom>
              <a:avLst/>
              <a:gdLst/>
              <a:ahLst/>
              <a:cxnLst/>
              <a:rect l="l" t="t" r="r" b="b"/>
              <a:pathLst>
                <a:path w="48697" h="113158" extrusionOk="0">
                  <a:moveTo>
                    <a:pt x="953" y="0"/>
                  </a:moveTo>
                  <a:cubicBezTo>
                    <a:pt x="322" y="7168"/>
                    <a:pt x="48" y="15681"/>
                    <a:pt x="24" y="24730"/>
                  </a:cubicBezTo>
                  <a:cubicBezTo>
                    <a:pt x="0" y="29730"/>
                    <a:pt x="60" y="34886"/>
                    <a:pt x="179" y="40077"/>
                  </a:cubicBezTo>
                  <a:cubicBezTo>
                    <a:pt x="393" y="50078"/>
                    <a:pt x="882" y="60532"/>
                    <a:pt x="1465" y="70307"/>
                  </a:cubicBezTo>
                  <a:cubicBezTo>
                    <a:pt x="1524" y="71354"/>
                    <a:pt x="1584" y="72390"/>
                    <a:pt x="1644" y="73426"/>
                  </a:cubicBezTo>
                  <a:cubicBezTo>
                    <a:pt x="1703" y="74319"/>
                    <a:pt x="1763" y="75200"/>
                    <a:pt x="1810" y="76081"/>
                  </a:cubicBezTo>
                  <a:cubicBezTo>
                    <a:pt x="1834" y="76415"/>
                    <a:pt x="1858" y="76748"/>
                    <a:pt x="1882" y="77081"/>
                  </a:cubicBezTo>
                  <a:cubicBezTo>
                    <a:pt x="1953" y="78177"/>
                    <a:pt x="2025" y="79248"/>
                    <a:pt x="2096" y="80296"/>
                  </a:cubicBezTo>
                  <a:lnTo>
                    <a:pt x="2096" y="80308"/>
                  </a:lnTo>
                  <a:cubicBezTo>
                    <a:pt x="2144" y="81022"/>
                    <a:pt x="2191" y="81725"/>
                    <a:pt x="2239" y="82415"/>
                  </a:cubicBezTo>
                  <a:cubicBezTo>
                    <a:pt x="2275" y="82892"/>
                    <a:pt x="2310" y="83380"/>
                    <a:pt x="2346" y="83844"/>
                  </a:cubicBezTo>
                  <a:cubicBezTo>
                    <a:pt x="2429" y="84987"/>
                    <a:pt x="2501" y="86094"/>
                    <a:pt x="2584" y="87190"/>
                  </a:cubicBezTo>
                  <a:cubicBezTo>
                    <a:pt x="2620" y="87714"/>
                    <a:pt x="2656" y="88237"/>
                    <a:pt x="2703" y="88749"/>
                  </a:cubicBezTo>
                  <a:cubicBezTo>
                    <a:pt x="2751" y="89380"/>
                    <a:pt x="2798" y="90000"/>
                    <a:pt x="2834" y="90607"/>
                  </a:cubicBezTo>
                  <a:cubicBezTo>
                    <a:pt x="2929" y="91797"/>
                    <a:pt x="3013" y="92940"/>
                    <a:pt x="3108" y="94060"/>
                  </a:cubicBezTo>
                  <a:cubicBezTo>
                    <a:pt x="3132" y="94405"/>
                    <a:pt x="3156" y="94750"/>
                    <a:pt x="3191" y="95095"/>
                  </a:cubicBezTo>
                  <a:cubicBezTo>
                    <a:pt x="3251" y="95869"/>
                    <a:pt x="3310" y="96619"/>
                    <a:pt x="3370" y="97358"/>
                  </a:cubicBezTo>
                  <a:cubicBezTo>
                    <a:pt x="3477" y="98608"/>
                    <a:pt x="3572" y="99798"/>
                    <a:pt x="3668" y="100930"/>
                  </a:cubicBezTo>
                  <a:cubicBezTo>
                    <a:pt x="3679" y="101096"/>
                    <a:pt x="3691" y="101275"/>
                    <a:pt x="3703" y="101441"/>
                  </a:cubicBezTo>
                  <a:lnTo>
                    <a:pt x="3715" y="101441"/>
                  </a:lnTo>
                  <a:cubicBezTo>
                    <a:pt x="3787" y="102382"/>
                    <a:pt x="3858" y="103263"/>
                    <a:pt x="3930" y="104097"/>
                  </a:cubicBezTo>
                  <a:cubicBezTo>
                    <a:pt x="3941" y="104097"/>
                    <a:pt x="3941" y="104097"/>
                    <a:pt x="3941" y="104108"/>
                  </a:cubicBezTo>
                  <a:cubicBezTo>
                    <a:pt x="4060" y="105478"/>
                    <a:pt x="4168" y="106716"/>
                    <a:pt x="4263" y="107788"/>
                  </a:cubicBezTo>
                  <a:lnTo>
                    <a:pt x="4263" y="107799"/>
                  </a:lnTo>
                  <a:cubicBezTo>
                    <a:pt x="4370" y="109038"/>
                    <a:pt x="4465" y="110062"/>
                    <a:pt x="4537" y="110836"/>
                  </a:cubicBezTo>
                  <a:cubicBezTo>
                    <a:pt x="4656" y="112014"/>
                    <a:pt x="4715" y="112645"/>
                    <a:pt x="4715" y="112645"/>
                  </a:cubicBezTo>
                  <a:lnTo>
                    <a:pt x="10014" y="113157"/>
                  </a:lnTo>
                  <a:lnTo>
                    <a:pt x="10311" y="110145"/>
                  </a:lnTo>
                  <a:lnTo>
                    <a:pt x="10514" y="108121"/>
                  </a:lnTo>
                  <a:lnTo>
                    <a:pt x="10514" y="108109"/>
                  </a:lnTo>
                  <a:lnTo>
                    <a:pt x="10526" y="108014"/>
                  </a:lnTo>
                  <a:lnTo>
                    <a:pt x="10526" y="108002"/>
                  </a:lnTo>
                  <a:lnTo>
                    <a:pt x="10978" y="103335"/>
                  </a:lnTo>
                  <a:lnTo>
                    <a:pt x="10978" y="103323"/>
                  </a:lnTo>
                  <a:lnTo>
                    <a:pt x="11038" y="102799"/>
                  </a:lnTo>
                  <a:lnTo>
                    <a:pt x="11133" y="101822"/>
                  </a:lnTo>
                  <a:lnTo>
                    <a:pt x="11133" y="101811"/>
                  </a:lnTo>
                  <a:lnTo>
                    <a:pt x="11192" y="101203"/>
                  </a:lnTo>
                  <a:lnTo>
                    <a:pt x="11490" y="98203"/>
                  </a:lnTo>
                  <a:lnTo>
                    <a:pt x="11645" y="96548"/>
                  </a:lnTo>
                  <a:lnTo>
                    <a:pt x="11645" y="96536"/>
                  </a:lnTo>
                  <a:lnTo>
                    <a:pt x="11752" y="95524"/>
                  </a:lnTo>
                  <a:lnTo>
                    <a:pt x="11859" y="94405"/>
                  </a:lnTo>
                  <a:lnTo>
                    <a:pt x="11859" y="94393"/>
                  </a:lnTo>
                  <a:lnTo>
                    <a:pt x="12121" y="91809"/>
                  </a:lnTo>
                  <a:lnTo>
                    <a:pt x="12312" y="89797"/>
                  </a:lnTo>
                  <a:lnTo>
                    <a:pt x="12312" y="89785"/>
                  </a:lnTo>
                  <a:lnTo>
                    <a:pt x="12371" y="89250"/>
                  </a:lnTo>
                  <a:lnTo>
                    <a:pt x="12526" y="87595"/>
                  </a:lnTo>
                  <a:lnTo>
                    <a:pt x="12740" y="85428"/>
                  </a:lnTo>
                  <a:lnTo>
                    <a:pt x="12978" y="83070"/>
                  </a:lnTo>
                  <a:lnTo>
                    <a:pt x="12990" y="82963"/>
                  </a:lnTo>
                  <a:lnTo>
                    <a:pt x="13204" y="80784"/>
                  </a:lnTo>
                  <a:lnTo>
                    <a:pt x="13371" y="79034"/>
                  </a:lnTo>
                  <a:lnTo>
                    <a:pt x="13609" y="76677"/>
                  </a:lnTo>
                  <a:lnTo>
                    <a:pt x="13633" y="76391"/>
                  </a:lnTo>
                  <a:lnTo>
                    <a:pt x="13633" y="76379"/>
                  </a:lnTo>
                  <a:lnTo>
                    <a:pt x="13871" y="73974"/>
                  </a:lnTo>
                  <a:lnTo>
                    <a:pt x="14288" y="69723"/>
                  </a:lnTo>
                  <a:lnTo>
                    <a:pt x="16991" y="42351"/>
                  </a:lnTo>
                  <a:lnTo>
                    <a:pt x="18265" y="27099"/>
                  </a:lnTo>
                  <a:lnTo>
                    <a:pt x="19277" y="14931"/>
                  </a:lnTo>
                  <a:cubicBezTo>
                    <a:pt x="19697" y="14859"/>
                    <a:pt x="20287" y="14836"/>
                    <a:pt x="20887" y="14836"/>
                  </a:cubicBezTo>
                  <a:cubicBezTo>
                    <a:pt x="22087" y="14836"/>
                    <a:pt x="23325" y="14931"/>
                    <a:pt x="23325" y="14931"/>
                  </a:cubicBezTo>
                  <a:lnTo>
                    <a:pt x="25599" y="27111"/>
                  </a:lnTo>
                  <a:lnTo>
                    <a:pt x="28492" y="42613"/>
                  </a:lnTo>
                  <a:lnTo>
                    <a:pt x="35005" y="74891"/>
                  </a:lnTo>
                  <a:lnTo>
                    <a:pt x="35445" y="77046"/>
                  </a:lnTo>
                  <a:lnTo>
                    <a:pt x="36410" y="81784"/>
                  </a:lnTo>
                  <a:lnTo>
                    <a:pt x="36410" y="81796"/>
                  </a:lnTo>
                  <a:lnTo>
                    <a:pt x="36707" y="83273"/>
                  </a:lnTo>
                  <a:lnTo>
                    <a:pt x="37791" y="88678"/>
                  </a:lnTo>
                  <a:lnTo>
                    <a:pt x="37958" y="89488"/>
                  </a:lnTo>
                  <a:lnTo>
                    <a:pt x="39184" y="95536"/>
                  </a:lnTo>
                  <a:lnTo>
                    <a:pt x="39184" y="95548"/>
                  </a:lnTo>
                  <a:lnTo>
                    <a:pt x="39220" y="95715"/>
                  </a:lnTo>
                  <a:lnTo>
                    <a:pt x="40470" y="101930"/>
                  </a:lnTo>
                  <a:lnTo>
                    <a:pt x="40470" y="101942"/>
                  </a:lnTo>
                  <a:lnTo>
                    <a:pt x="40565" y="102394"/>
                  </a:lnTo>
                  <a:lnTo>
                    <a:pt x="41732" y="108157"/>
                  </a:lnTo>
                  <a:lnTo>
                    <a:pt x="41732" y="108169"/>
                  </a:lnTo>
                  <a:lnTo>
                    <a:pt x="41946" y="109228"/>
                  </a:lnTo>
                  <a:lnTo>
                    <a:pt x="41946" y="109240"/>
                  </a:lnTo>
                  <a:lnTo>
                    <a:pt x="42553" y="112264"/>
                  </a:lnTo>
                  <a:cubicBezTo>
                    <a:pt x="43084" y="112424"/>
                    <a:pt x="43650" y="112494"/>
                    <a:pt x="44230" y="112494"/>
                  </a:cubicBezTo>
                  <a:cubicBezTo>
                    <a:pt x="45731" y="112494"/>
                    <a:pt x="47332" y="112022"/>
                    <a:pt x="48697" y="111395"/>
                  </a:cubicBezTo>
                  <a:lnTo>
                    <a:pt x="48566" y="109192"/>
                  </a:lnTo>
                  <a:lnTo>
                    <a:pt x="48566" y="109181"/>
                  </a:lnTo>
                  <a:lnTo>
                    <a:pt x="48471" y="107573"/>
                  </a:lnTo>
                  <a:lnTo>
                    <a:pt x="48471" y="107561"/>
                  </a:lnTo>
                  <a:lnTo>
                    <a:pt x="48161" y="102394"/>
                  </a:lnTo>
                  <a:lnTo>
                    <a:pt x="48102" y="101251"/>
                  </a:lnTo>
                  <a:lnTo>
                    <a:pt x="47768" y="95607"/>
                  </a:lnTo>
                  <a:lnTo>
                    <a:pt x="47768" y="95596"/>
                  </a:lnTo>
                  <a:lnTo>
                    <a:pt x="47721" y="94941"/>
                  </a:lnTo>
                  <a:lnTo>
                    <a:pt x="47364" y="88809"/>
                  </a:lnTo>
                  <a:lnTo>
                    <a:pt x="47352" y="88642"/>
                  </a:lnTo>
                  <a:lnTo>
                    <a:pt x="46983" y="82344"/>
                  </a:lnTo>
                  <a:lnTo>
                    <a:pt x="46959" y="82022"/>
                  </a:lnTo>
                  <a:lnTo>
                    <a:pt x="46959" y="82011"/>
                  </a:lnTo>
                  <a:lnTo>
                    <a:pt x="46602" y="76046"/>
                  </a:lnTo>
                  <a:lnTo>
                    <a:pt x="46554" y="75224"/>
                  </a:lnTo>
                  <a:lnTo>
                    <a:pt x="44577" y="41863"/>
                  </a:lnTo>
                  <a:lnTo>
                    <a:pt x="43530" y="25146"/>
                  </a:lnTo>
                  <a:lnTo>
                    <a:pt x="42041" y="1167"/>
                  </a:lnTo>
                  <a:lnTo>
                    <a:pt x="953" y="0"/>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3"/>
            <p:cNvSpPr/>
            <p:nvPr/>
          </p:nvSpPr>
          <p:spPr>
            <a:xfrm>
              <a:off x="-3339553" y="8913584"/>
              <a:ext cx="554407" cy="1802939"/>
            </a:xfrm>
            <a:custGeom>
              <a:avLst/>
              <a:gdLst/>
              <a:ahLst/>
              <a:cxnLst/>
              <a:rect l="l" t="t" r="r" b="b"/>
              <a:pathLst>
                <a:path w="12217" h="39732" extrusionOk="0">
                  <a:moveTo>
                    <a:pt x="0" y="0"/>
                  </a:moveTo>
                  <a:cubicBezTo>
                    <a:pt x="48" y="893"/>
                    <a:pt x="108" y="1774"/>
                    <a:pt x="155" y="2655"/>
                  </a:cubicBezTo>
                  <a:cubicBezTo>
                    <a:pt x="179" y="2989"/>
                    <a:pt x="203" y="3322"/>
                    <a:pt x="227" y="3655"/>
                  </a:cubicBezTo>
                  <a:lnTo>
                    <a:pt x="227" y="3667"/>
                  </a:lnTo>
                  <a:cubicBezTo>
                    <a:pt x="227" y="3727"/>
                    <a:pt x="227" y="3786"/>
                    <a:pt x="239" y="3858"/>
                  </a:cubicBezTo>
                  <a:cubicBezTo>
                    <a:pt x="298" y="4775"/>
                    <a:pt x="358" y="5691"/>
                    <a:pt x="417" y="6596"/>
                  </a:cubicBezTo>
                  <a:cubicBezTo>
                    <a:pt x="429" y="6691"/>
                    <a:pt x="429" y="6775"/>
                    <a:pt x="441" y="6870"/>
                  </a:cubicBezTo>
                  <a:lnTo>
                    <a:pt x="441" y="6882"/>
                  </a:lnTo>
                  <a:cubicBezTo>
                    <a:pt x="489" y="7596"/>
                    <a:pt x="536" y="8299"/>
                    <a:pt x="596" y="8989"/>
                  </a:cubicBezTo>
                  <a:lnTo>
                    <a:pt x="596" y="9001"/>
                  </a:lnTo>
                  <a:cubicBezTo>
                    <a:pt x="620" y="9478"/>
                    <a:pt x="655" y="9954"/>
                    <a:pt x="691" y="10418"/>
                  </a:cubicBezTo>
                  <a:lnTo>
                    <a:pt x="691" y="10430"/>
                  </a:lnTo>
                  <a:cubicBezTo>
                    <a:pt x="715" y="10871"/>
                    <a:pt x="751" y="11299"/>
                    <a:pt x="774" y="11740"/>
                  </a:cubicBezTo>
                  <a:cubicBezTo>
                    <a:pt x="834" y="12418"/>
                    <a:pt x="881" y="13097"/>
                    <a:pt x="929" y="13764"/>
                  </a:cubicBezTo>
                  <a:cubicBezTo>
                    <a:pt x="965" y="14288"/>
                    <a:pt x="1001" y="14811"/>
                    <a:pt x="1048" y="15335"/>
                  </a:cubicBezTo>
                  <a:cubicBezTo>
                    <a:pt x="1096" y="15954"/>
                    <a:pt x="1143" y="16574"/>
                    <a:pt x="1179" y="17181"/>
                  </a:cubicBezTo>
                  <a:cubicBezTo>
                    <a:pt x="1274" y="18371"/>
                    <a:pt x="1370" y="19514"/>
                    <a:pt x="1453" y="20634"/>
                  </a:cubicBezTo>
                  <a:cubicBezTo>
                    <a:pt x="1477" y="20991"/>
                    <a:pt x="1501" y="21336"/>
                    <a:pt x="1536" y="21669"/>
                  </a:cubicBezTo>
                  <a:cubicBezTo>
                    <a:pt x="1596" y="22443"/>
                    <a:pt x="1655" y="23193"/>
                    <a:pt x="1715" y="23932"/>
                  </a:cubicBezTo>
                  <a:cubicBezTo>
                    <a:pt x="1822" y="25182"/>
                    <a:pt x="1917" y="26372"/>
                    <a:pt x="2013" y="27504"/>
                  </a:cubicBezTo>
                  <a:cubicBezTo>
                    <a:pt x="2024" y="27670"/>
                    <a:pt x="2036" y="27849"/>
                    <a:pt x="2048" y="28015"/>
                  </a:cubicBezTo>
                  <a:cubicBezTo>
                    <a:pt x="2132" y="28956"/>
                    <a:pt x="2203" y="29837"/>
                    <a:pt x="2275" y="30671"/>
                  </a:cubicBezTo>
                  <a:lnTo>
                    <a:pt x="2275" y="30682"/>
                  </a:lnTo>
                  <a:cubicBezTo>
                    <a:pt x="2394" y="32052"/>
                    <a:pt x="2513" y="33290"/>
                    <a:pt x="2608" y="34362"/>
                  </a:cubicBezTo>
                  <a:lnTo>
                    <a:pt x="2608" y="34373"/>
                  </a:lnTo>
                  <a:cubicBezTo>
                    <a:pt x="2715" y="35612"/>
                    <a:pt x="2810" y="36636"/>
                    <a:pt x="2882" y="37410"/>
                  </a:cubicBezTo>
                  <a:cubicBezTo>
                    <a:pt x="3001" y="38588"/>
                    <a:pt x="3060" y="39219"/>
                    <a:pt x="3060" y="39219"/>
                  </a:cubicBezTo>
                  <a:lnTo>
                    <a:pt x="8359" y="39731"/>
                  </a:lnTo>
                  <a:lnTo>
                    <a:pt x="8656" y="36719"/>
                  </a:lnTo>
                  <a:lnTo>
                    <a:pt x="8859" y="34695"/>
                  </a:lnTo>
                  <a:lnTo>
                    <a:pt x="8859" y="34683"/>
                  </a:lnTo>
                  <a:lnTo>
                    <a:pt x="8871" y="34588"/>
                  </a:lnTo>
                  <a:lnTo>
                    <a:pt x="8871" y="34576"/>
                  </a:lnTo>
                  <a:lnTo>
                    <a:pt x="9323" y="29909"/>
                  </a:lnTo>
                  <a:lnTo>
                    <a:pt x="9323" y="29897"/>
                  </a:lnTo>
                  <a:lnTo>
                    <a:pt x="9383" y="29373"/>
                  </a:lnTo>
                  <a:lnTo>
                    <a:pt x="9478" y="28396"/>
                  </a:lnTo>
                  <a:lnTo>
                    <a:pt x="9478" y="28385"/>
                  </a:lnTo>
                  <a:lnTo>
                    <a:pt x="9537" y="27777"/>
                  </a:lnTo>
                  <a:lnTo>
                    <a:pt x="9835" y="24777"/>
                  </a:lnTo>
                  <a:lnTo>
                    <a:pt x="9990" y="23122"/>
                  </a:lnTo>
                  <a:lnTo>
                    <a:pt x="9990" y="23110"/>
                  </a:lnTo>
                  <a:lnTo>
                    <a:pt x="10097" y="22110"/>
                  </a:lnTo>
                  <a:lnTo>
                    <a:pt x="10204" y="20979"/>
                  </a:lnTo>
                  <a:lnTo>
                    <a:pt x="10204" y="20967"/>
                  </a:lnTo>
                  <a:lnTo>
                    <a:pt x="10466" y="18383"/>
                  </a:lnTo>
                  <a:lnTo>
                    <a:pt x="10657" y="16371"/>
                  </a:lnTo>
                  <a:lnTo>
                    <a:pt x="10657" y="16359"/>
                  </a:lnTo>
                  <a:lnTo>
                    <a:pt x="10716" y="15824"/>
                  </a:lnTo>
                  <a:lnTo>
                    <a:pt x="10883" y="14169"/>
                  </a:lnTo>
                  <a:lnTo>
                    <a:pt x="11073" y="12204"/>
                  </a:lnTo>
                  <a:lnTo>
                    <a:pt x="11085" y="12002"/>
                  </a:lnTo>
                  <a:lnTo>
                    <a:pt x="11323" y="9644"/>
                  </a:lnTo>
                  <a:lnTo>
                    <a:pt x="11335" y="9537"/>
                  </a:lnTo>
                  <a:lnTo>
                    <a:pt x="11335" y="9489"/>
                  </a:lnTo>
                  <a:lnTo>
                    <a:pt x="11549" y="7358"/>
                  </a:lnTo>
                  <a:lnTo>
                    <a:pt x="11573" y="7096"/>
                  </a:lnTo>
                  <a:lnTo>
                    <a:pt x="11716" y="5608"/>
                  </a:lnTo>
                  <a:lnTo>
                    <a:pt x="11835" y="4382"/>
                  </a:lnTo>
                  <a:lnTo>
                    <a:pt x="11954" y="3251"/>
                  </a:lnTo>
                  <a:lnTo>
                    <a:pt x="11978" y="2965"/>
                  </a:lnTo>
                  <a:lnTo>
                    <a:pt x="11978" y="2953"/>
                  </a:lnTo>
                  <a:lnTo>
                    <a:pt x="12216" y="548"/>
                  </a:lnTo>
                  <a:lnTo>
                    <a:pt x="12216" y="548"/>
                  </a:lnTo>
                  <a:cubicBezTo>
                    <a:pt x="11380" y="575"/>
                    <a:pt x="10542" y="588"/>
                    <a:pt x="9702" y="588"/>
                  </a:cubicBezTo>
                  <a:cubicBezTo>
                    <a:pt x="6449" y="588"/>
                    <a:pt x="3180" y="388"/>
                    <a:pt x="0"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3"/>
            <p:cNvSpPr/>
            <p:nvPr/>
          </p:nvSpPr>
          <p:spPr>
            <a:xfrm>
              <a:off x="-3328753" y="9088600"/>
              <a:ext cx="526317" cy="147023"/>
            </a:xfrm>
            <a:custGeom>
              <a:avLst/>
              <a:gdLst/>
              <a:ahLst/>
              <a:cxnLst/>
              <a:rect l="l" t="t" r="r" b="b"/>
              <a:pathLst>
                <a:path w="11598" h="3240" extrusionOk="0">
                  <a:moveTo>
                    <a:pt x="1" y="1"/>
                  </a:moveTo>
                  <a:lnTo>
                    <a:pt x="1" y="1"/>
                  </a:lnTo>
                  <a:cubicBezTo>
                    <a:pt x="60" y="918"/>
                    <a:pt x="120" y="1834"/>
                    <a:pt x="179" y="2739"/>
                  </a:cubicBezTo>
                  <a:cubicBezTo>
                    <a:pt x="3096" y="3001"/>
                    <a:pt x="6751" y="3239"/>
                    <a:pt x="10478" y="3239"/>
                  </a:cubicBezTo>
                  <a:lnTo>
                    <a:pt x="11335" y="3239"/>
                  </a:lnTo>
                  <a:lnTo>
                    <a:pt x="11478" y="1751"/>
                  </a:lnTo>
                  <a:lnTo>
                    <a:pt x="11597" y="525"/>
                  </a:lnTo>
                  <a:lnTo>
                    <a:pt x="11597" y="525"/>
                  </a:lnTo>
                  <a:cubicBezTo>
                    <a:pt x="11276" y="528"/>
                    <a:pt x="10955" y="530"/>
                    <a:pt x="10634" y="530"/>
                  </a:cubicBezTo>
                  <a:cubicBezTo>
                    <a:pt x="6778" y="530"/>
                    <a:pt x="2968" y="276"/>
                    <a:pt x="1"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3"/>
            <p:cNvSpPr/>
            <p:nvPr/>
          </p:nvSpPr>
          <p:spPr>
            <a:xfrm>
              <a:off x="-3312554" y="9322015"/>
              <a:ext cx="487427" cy="145390"/>
            </a:xfrm>
            <a:custGeom>
              <a:avLst/>
              <a:gdLst/>
              <a:ahLst/>
              <a:cxnLst/>
              <a:rect l="l" t="t" r="r" b="b"/>
              <a:pathLst>
                <a:path w="10741" h="3204" extrusionOk="0">
                  <a:moveTo>
                    <a:pt x="1" y="0"/>
                  </a:moveTo>
                  <a:lnTo>
                    <a:pt x="1" y="0"/>
                  </a:lnTo>
                  <a:cubicBezTo>
                    <a:pt x="25" y="477"/>
                    <a:pt x="60" y="953"/>
                    <a:pt x="96" y="1417"/>
                  </a:cubicBezTo>
                  <a:lnTo>
                    <a:pt x="96" y="1429"/>
                  </a:lnTo>
                  <a:cubicBezTo>
                    <a:pt x="120" y="1870"/>
                    <a:pt x="156" y="2298"/>
                    <a:pt x="179" y="2739"/>
                  </a:cubicBezTo>
                  <a:cubicBezTo>
                    <a:pt x="3037" y="2989"/>
                    <a:pt x="6549" y="3203"/>
                    <a:pt x="10121" y="3203"/>
                  </a:cubicBezTo>
                  <a:lnTo>
                    <a:pt x="10478" y="3203"/>
                  </a:lnTo>
                  <a:lnTo>
                    <a:pt x="10490" y="3001"/>
                  </a:lnTo>
                  <a:lnTo>
                    <a:pt x="10728" y="643"/>
                  </a:lnTo>
                  <a:lnTo>
                    <a:pt x="10740" y="536"/>
                  </a:lnTo>
                  <a:lnTo>
                    <a:pt x="10740" y="488"/>
                  </a:lnTo>
                  <a:cubicBezTo>
                    <a:pt x="10492" y="491"/>
                    <a:pt x="10243" y="492"/>
                    <a:pt x="9995" y="492"/>
                  </a:cubicBezTo>
                  <a:cubicBezTo>
                    <a:pt x="6389" y="492"/>
                    <a:pt x="2830" y="256"/>
                    <a:pt x="1"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3"/>
            <p:cNvSpPr/>
            <p:nvPr/>
          </p:nvSpPr>
          <p:spPr>
            <a:xfrm>
              <a:off x="-1826295" y="8980015"/>
              <a:ext cx="621388" cy="1706194"/>
            </a:xfrm>
            <a:custGeom>
              <a:avLst/>
              <a:gdLst/>
              <a:ahLst/>
              <a:cxnLst/>
              <a:rect l="l" t="t" r="r" b="b"/>
              <a:pathLst>
                <a:path w="13693" h="37600" extrusionOk="0">
                  <a:moveTo>
                    <a:pt x="1" y="1"/>
                  </a:moveTo>
                  <a:lnTo>
                    <a:pt x="441" y="2168"/>
                  </a:lnTo>
                  <a:lnTo>
                    <a:pt x="656" y="3227"/>
                  </a:lnTo>
                  <a:lnTo>
                    <a:pt x="1215" y="5989"/>
                  </a:lnTo>
                  <a:lnTo>
                    <a:pt x="1394" y="6894"/>
                  </a:lnTo>
                  <a:lnTo>
                    <a:pt x="1406" y="6906"/>
                  </a:lnTo>
                  <a:lnTo>
                    <a:pt x="1703" y="8383"/>
                  </a:lnTo>
                  <a:lnTo>
                    <a:pt x="1703" y="8395"/>
                  </a:lnTo>
                  <a:lnTo>
                    <a:pt x="2263" y="11157"/>
                  </a:lnTo>
                  <a:lnTo>
                    <a:pt x="2787" y="13788"/>
                  </a:lnTo>
                  <a:lnTo>
                    <a:pt x="2954" y="14598"/>
                  </a:lnTo>
                  <a:lnTo>
                    <a:pt x="4180" y="20646"/>
                  </a:lnTo>
                  <a:lnTo>
                    <a:pt x="4180" y="20658"/>
                  </a:lnTo>
                  <a:lnTo>
                    <a:pt x="4216" y="20825"/>
                  </a:lnTo>
                  <a:lnTo>
                    <a:pt x="5466" y="27040"/>
                  </a:lnTo>
                  <a:lnTo>
                    <a:pt x="5466" y="27052"/>
                  </a:lnTo>
                  <a:lnTo>
                    <a:pt x="5561" y="27504"/>
                  </a:lnTo>
                  <a:lnTo>
                    <a:pt x="6728" y="33267"/>
                  </a:lnTo>
                  <a:lnTo>
                    <a:pt x="6728" y="33279"/>
                  </a:lnTo>
                  <a:lnTo>
                    <a:pt x="6942" y="34338"/>
                  </a:lnTo>
                  <a:lnTo>
                    <a:pt x="6942" y="34350"/>
                  </a:lnTo>
                  <a:lnTo>
                    <a:pt x="7549" y="37362"/>
                  </a:lnTo>
                  <a:cubicBezTo>
                    <a:pt x="8086" y="37527"/>
                    <a:pt x="8657" y="37599"/>
                    <a:pt x="9244" y="37599"/>
                  </a:cubicBezTo>
                  <a:cubicBezTo>
                    <a:pt x="10739" y="37599"/>
                    <a:pt x="12333" y="37126"/>
                    <a:pt x="13693" y="36493"/>
                  </a:cubicBezTo>
                  <a:lnTo>
                    <a:pt x="13562" y="34302"/>
                  </a:lnTo>
                  <a:lnTo>
                    <a:pt x="13562" y="34291"/>
                  </a:lnTo>
                  <a:lnTo>
                    <a:pt x="13467" y="32683"/>
                  </a:lnTo>
                  <a:lnTo>
                    <a:pt x="13467" y="32671"/>
                  </a:lnTo>
                  <a:lnTo>
                    <a:pt x="13157" y="27504"/>
                  </a:lnTo>
                  <a:lnTo>
                    <a:pt x="13098" y="26361"/>
                  </a:lnTo>
                  <a:lnTo>
                    <a:pt x="12764" y="20717"/>
                  </a:lnTo>
                  <a:lnTo>
                    <a:pt x="12764" y="20706"/>
                  </a:lnTo>
                  <a:lnTo>
                    <a:pt x="12717" y="20051"/>
                  </a:lnTo>
                  <a:lnTo>
                    <a:pt x="12360" y="13919"/>
                  </a:lnTo>
                  <a:lnTo>
                    <a:pt x="12348" y="13752"/>
                  </a:lnTo>
                  <a:lnTo>
                    <a:pt x="12205" y="11288"/>
                  </a:lnTo>
                  <a:lnTo>
                    <a:pt x="12050" y="8585"/>
                  </a:lnTo>
                  <a:lnTo>
                    <a:pt x="11979" y="7454"/>
                  </a:lnTo>
                  <a:lnTo>
                    <a:pt x="11955" y="7132"/>
                  </a:lnTo>
                  <a:lnTo>
                    <a:pt x="11955" y="7121"/>
                  </a:lnTo>
                  <a:lnTo>
                    <a:pt x="11907" y="6192"/>
                  </a:lnTo>
                  <a:lnTo>
                    <a:pt x="11740" y="3489"/>
                  </a:lnTo>
                  <a:lnTo>
                    <a:pt x="11598" y="1156"/>
                  </a:lnTo>
                  <a:lnTo>
                    <a:pt x="11550" y="334"/>
                  </a:lnTo>
                  <a:cubicBezTo>
                    <a:pt x="10369" y="384"/>
                    <a:pt x="9188" y="410"/>
                    <a:pt x="8012" y="410"/>
                  </a:cubicBezTo>
                  <a:cubicBezTo>
                    <a:pt x="5298" y="410"/>
                    <a:pt x="2609" y="275"/>
                    <a:pt x="1"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3"/>
            <p:cNvSpPr/>
            <p:nvPr/>
          </p:nvSpPr>
          <p:spPr>
            <a:xfrm>
              <a:off x="-1796573" y="9126444"/>
              <a:ext cx="510661" cy="136722"/>
            </a:xfrm>
            <a:custGeom>
              <a:avLst/>
              <a:gdLst/>
              <a:ahLst/>
              <a:cxnLst/>
              <a:rect l="l" t="t" r="r" b="b"/>
              <a:pathLst>
                <a:path w="11253" h="3013" extrusionOk="0">
                  <a:moveTo>
                    <a:pt x="1" y="0"/>
                  </a:moveTo>
                  <a:lnTo>
                    <a:pt x="560" y="2762"/>
                  </a:lnTo>
                  <a:cubicBezTo>
                    <a:pt x="2811" y="2905"/>
                    <a:pt x="5454" y="3012"/>
                    <a:pt x="8204" y="3012"/>
                  </a:cubicBezTo>
                  <a:cubicBezTo>
                    <a:pt x="9204" y="3012"/>
                    <a:pt x="10228" y="3001"/>
                    <a:pt x="11252" y="2965"/>
                  </a:cubicBezTo>
                  <a:lnTo>
                    <a:pt x="11085" y="262"/>
                  </a:lnTo>
                  <a:cubicBezTo>
                    <a:pt x="10169" y="290"/>
                    <a:pt x="9252" y="302"/>
                    <a:pt x="8345" y="302"/>
                  </a:cubicBezTo>
                  <a:cubicBezTo>
                    <a:pt x="5316" y="302"/>
                    <a:pt x="2401" y="165"/>
                    <a:pt x="1"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3"/>
            <p:cNvSpPr/>
            <p:nvPr/>
          </p:nvSpPr>
          <p:spPr>
            <a:xfrm>
              <a:off x="-1749019" y="9360903"/>
              <a:ext cx="476581" cy="134045"/>
            </a:xfrm>
            <a:custGeom>
              <a:avLst/>
              <a:gdLst/>
              <a:ahLst/>
              <a:cxnLst/>
              <a:rect l="l" t="t" r="r" b="b"/>
              <a:pathLst>
                <a:path w="10502" h="2954" extrusionOk="0">
                  <a:moveTo>
                    <a:pt x="0" y="1"/>
                  </a:moveTo>
                  <a:lnTo>
                    <a:pt x="560" y="2763"/>
                  </a:lnTo>
                  <a:cubicBezTo>
                    <a:pt x="2596" y="2870"/>
                    <a:pt x="4882" y="2953"/>
                    <a:pt x="7263" y="2953"/>
                  </a:cubicBezTo>
                  <a:cubicBezTo>
                    <a:pt x="8335" y="2953"/>
                    <a:pt x="9418" y="2941"/>
                    <a:pt x="10502" y="2894"/>
                  </a:cubicBezTo>
                  <a:lnTo>
                    <a:pt x="10347" y="191"/>
                  </a:lnTo>
                  <a:cubicBezTo>
                    <a:pt x="9322" y="228"/>
                    <a:pt x="8295" y="244"/>
                    <a:pt x="7282" y="244"/>
                  </a:cubicBezTo>
                  <a:cubicBezTo>
                    <a:pt x="4681" y="244"/>
                    <a:pt x="2168" y="138"/>
                    <a:pt x="0"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3"/>
            <p:cNvSpPr/>
            <p:nvPr/>
          </p:nvSpPr>
          <p:spPr>
            <a:xfrm>
              <a:off x="-1530214" y="10635928"/>
              <a:ext cx="1169261" cy="564088"/>
            </a:xfrm>
            <a:custGeom>
              <a:avLst/>
              <a:gdLst/>
              <a:ahLst/>
              <a:cxnLst/>
              <a:rect l="l" t="t" r="r" b="b"/>
              <a:pathLst>
                <a:path w="25766" h="12431" extrusionOk="0">
                  <a:moveTo>
                    <a:pt x="7168" y="0"/>
                  </a:moveTo>
                  <a:cubicBezTo>
                    <a:pt x="5095" y="842"/>
                    <a:pt x="3500" y="1041"/>
                    <a:pt x="2455" y="1041"/>
                  </a:cubicBezTo>
                  <a:cubicBezTo>
                    <a:pt x="1519" y="1041"/>
                    <a:pt x="1024" y="881"/>
                    <a:pt x="1024" y="881"/>
                  </a:cubicBezTo>
                  <a:lnTo>
                    <a:pt x="1024" y="881"/>
                  </a:lnTo>
                  <a:cubicBezTo>
                    <a:pt x="0" y="4358"/>
                    <a:pt x="596" y="7680"/>
                    <a:pt x="1036" y="10859"/>
                  </a:cubicBezTo>
                  <a:cubicBezTo>
                    <a:pt x="1108" y="11394"/>
                    <a:pt x="1179" y="11918"/>
                    <a:pt x="1239" y="12430"/>
                  </a:cubicBezTo>
                  <a:lnTo>
                    <a:pt x="25766" y="12430"/>
                  </a:lnTo>
                  <a:cubicBezTo>
                    <a:pt x="25766" y="11895"/>
                    <a:pt x="25694" y="11371"/>
                    <a:pt x="25563" y="10859"/>
                  </a:cubicBezTo>
                  <a:cubicBezTo>
                    <a:pt x="25158" y="9358"/>
                    <a:pt x="24170" y="8049"/>
                    <a:pt x="22789" y="7239"/>
                  </a:cubicBezTo>
                  <a:cubicBezTo>
                    <a:pt x="19039" y="5037"/>
                    <a:pt x="13502" y="4013"/>
                    <a:pt x="13502" y="4013"/>
                  </a:cubicBezTo>
                  <a:cubicBezTo>
                    <a:pt x="11919" y="2512"/>
                    <a:pt x="7168" y="0"/>
                    <a:pt x="7168"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3"/>
            <p:cNvSpPr/>
            <p:nvPr/>
          </p:nvSpPr>
          <p:spPr>
            <a:xfrm>
              <a:off x="-1483204" y="11128623"/>
              <a:ext cx="1122247" cy="71379"/>
            </a:xfrm>
            <a:custGeom>
              <a:avLst/>
              <a:gdLst/>
              <a:ahLst/>
              <a:cxnLst/>
              <a:rect l="l" t="t" r="r" b="b"/>
              <a:pathLst>
                <a:path w="24730" h="1573" extrusionOk="0">
                  <a:moveTo>
                    <a:pt x="0" y="1"/>
                  </a:moveTo>
                  <a:cubicBezTo>
                    <a:pt x="72" y="536"/>
                    <a:pt x="143" y="1060"/>
                    <a:pt x="203" y="1572"/>
                  </a:cubicBezTo>
                  <a:lnTo>
                    <a:pt x="24730" y="1572"/>
                  </a:lnTo>
                  <a:cubicBezTo>
                    <a:pt x="24730" y="1037"/>
                    <a:pt x="24658" y="513"/>
                    <a:pt x="24527"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3"/>
            <p:cNvSpPr/>
            <p:nvPr/>
          </p:nvSpPr>
          <p:spPr>
            <a:xfrm>
              <a:off x="-3769086" y="10655894"/>
              <a:ext cx="875380" cy="544122"/>
            </a:xfrm>
            <a:custGeom>
              <a:avLst/>
              <a:gdLst/>
              <a:ahLst/>
              <a:cxnLst/>
              <a:rect l="l" t="t" r="r" b="b"/>
              <a:pathLst>
                <a:path w="19290" h="11991" extrusionOk="0">
                  <a:moveTo>
                    <a:pt x="12467" y="1"/>
                  </a:moveTo>
                  <a:cubicBezTo>
                    <a:pt x="12467" y="1"/>
                    <a:pt x="10776" y="489"/>
                    <a:pt x="7049" y="3704"/>
                  </a:cubicBezTo>
                  <a:cubicBezTo>
                    <a:pt x="7049" y="3704"/>
                    <a:pt x="751" y="5120"/>
                    <a:pt x="84" y="10419"/>
                  </a:cubicBezTo>
                  <a:cubicBezTo>
                    <a:pt x="13" y="10907"/>
                    <a:pt x="1" y="11431"/>
                    <a:pt x="49" y="11990"/>
                  </a:cubicBezTo>
                  <a:lnTo>
                    <a:pt x="18015" y="11990"/>
                  </a:lnTo>
                  <a:cubicBezTo>
                    <a:pt x="18015" y="11990"/>
                    <a:pt x="18218" y="11431"/>
                    <a:pt x="18432" y="10419"/>
                  </a:cubicBezTo>
                  <a:cubicBezTo>
                    <a:pt x="18849" y="8430"/>
                    <a:pt x="19289" y="4727"/>
                    <a:pt x="18229" y="441"/>
                  </a:cubicBezTo>
                  <a:cubicBezTo>
                    <a:pt x="18229" y="441"/>
                    <a:pt x="16980" y="611"/>
                    <a:pt x="15604" y="611"/>
                  </a:cubicBezTo>
                  <a:cubicBezTo>
                    <a:pt x="14407" y="611"/>
                    <a:pt x="13115" y="483"/>
                    <a:pt x="12467"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3"/>
            <p:cNvSpPr/>
            <p:nvPr/>
          </p:nvSpPr>
          <p:spPr>
            <a:xfrm>
              <a:off x="-3769086" y="11128623"/>
              <a:ext cx="836444" cy="71379"/>
            </a:xfrm>
            <a:custGeom>
              <a:avLst/>
              <a:gdLst/>
              <a:ahLst/>
              <a:cxnLst/>
              <a:rect l="l" t="t" r="r" b="b"/>
              <a:pathLst>
                <a:path w="18432" h="1573" extrusionOk="0">
                  <a:moveTo>
                    <a:pt x="84" y="1"/>
                  </a:moveTo>
                  <a:cubicBezTo>
                    <a:pt x="13" y="489"/>
                    <a:pt x="1" y="1013"/>
                    <a:pt x="49" y="1572"/>
                  </a:cubicBezTo>
                  <a:lnTo>
                    <a:pt x="18015" y="1572"/>
                  </a:lnTo>
                  <a:cubicBezTo>
                    <a:pt x="18015" y="1572"/>
                    <a:pt x="18218" y="1013"/>
                    <a:pt x="18432"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3"/>
            <p:cNvSpPr/>
            <p:nvPr/>
          </p:nvSpPr>
          <p:spPr>
            <a:xfrm>
              <a:off x="-3218534" y="215920"/>
              <a:ext cx="1530168" cy="1721577"/>
            </a:xfrm>
            <a:custGeom>
              <a:avLst/>
              <a:gdLst/>
              <a:ahLst/>
              <a:cxnLst/>
              <a:rect l="l" t="t" r="r" b="b"/>
              <a:pathLst>
                <a:path w="33719" h="37939" extrusionOk="0">
                  <a:moveTo>
                    <a:pt x="17737" y="0"/>
                  </a:moveTo>
                  <a:cubicBezTo>
                    <a:pt x="10331" y="0"/>
                    <a:pt x="2716" y="5284"/>
                    <a:pt x="1691" y="11228"/>
                  </a:cubicBezTo>
                  <a:cubicBezTo>
                    <a:pt x="0" y="21111"/>
                    <a:pt x="5168" y="30814"/>
                    <a:pt x="370" y="31529"/>
                  </a:cubicBezTo>
                  <a:cubicBezTo>
                    <a:pt x="370" y="31529"/>
                    <a:pt x="1681" y="31798"/>
                    <a:pt x="3113" y="31798"/>
                  </a:cubicBezTo>
                  <a:cubicBezTo>
                    <a:pt x="4469" y="31798"/>
                    <a:pt x="5933" y="31556"/>
                    <a:pt x="6489" y="30612"/>
                  </a:cubicBezTo>
                  <a:cubicBezTo>
                    <a:pt x="6489" y="30612"/>
                    <a:pt x="7382" y="34005"/>
                    <a:pt x="6489" y="36386"/>
                  </a:cubicBezTo>
                  <a:cubicBezTo>
                    <a:pt x="6489" y="36386"/>
                    <a:pt x="6635" y="36402"/>
                    <a:pt x="6878" y="36402"/>
                  </a:cubicBezTo>
                  <a:cubicBezTo>
                    <a:pt x="7824" y="36402"/>
                    <a:pt x="10246" y="36168"/>
                    <a:pt x="11335" y="33886"/>
                  </a:cubicBezTo>
                  <a:lnTo>
                    <a:pt x="22670" y="34362"/>
                  </a:lnTo>
                  <a:lnTo>
                    <a:pt x="18646" y="37898"/>
                  </a:lnTo>
                  <a:cubicBezTo>
                    <a:pt x="18646" y="37898"/>
                    <a:pt x="18912" y="37939"/>
                    <a:pt x="19374" y="37939"/>
                  </a:cubicBezTo>
                  <a:cubicBezTo>
                    <a:pt x="21120" y="37939"/>
                    <a:pt x="25668" y="37358"/>
                    <a:pt x="29218" y="31802"/>
                  </a:cubicBezTo>
                  <a:cubicBezTo>
                    <a:pt x="33719" y="24778"/>
                    <a:pt x="32409" y="14645"/>
                    <a:pt x="32409" y="14645"/>
                  </a:cubicBezTo>
                  <a:cubicBezTo>
                    <a:pt x="32409" y="14645"/>
                    <a:pt x="33552" y="7407"/>
                    <a:pt x="24873" y="1965"/>
                  </a:cubicBezTo>
                  <a:cubicBezTo>
                    <a:pt x="22690" y="597"/>
                    <a:pt x="20225" y="0"/>
                    <a:pt x="17737"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3"/>
            <p:cNvSpPr/>
            <p:nvPr/>
          </p:nvSpPr>
          <p:spPr>
            <a:xfrm>
              <a:off x="-2833878" y="1487271"/>
              <a:ext cx="600877" cy="695592"/>
            </a:xfrm>
            <a:custGeom>
              <a:avLst/>
              <a:gdLst/>
              <a:ahLst/>
              <a:cxnLst/>
              <a:rect l="l" t="t" r="r" b="b"/>
              <a:pathLst>
                <a:path w="13241" h="15329" extrusionOk="0">
                  <a:moveTo>
                    <a:pt x="4363" y="1"/>
                  </a:moveTo>
                  <a:cubicBezTo>
                    <a:pt x="2877" y="1"/>
                    <a:pt x="1374" y="537"/>
                    <a:pt x="1" y="1951"/>
                  </a:cubicBezTo>
                  <a:cubicBezTo>
                    <a:pt x="465" y="3451"/>
                    <a:pt x="834" y="4880"/>
                    <a:pt x="1084" y="6487"/>
                  </a:cubicBezTo>
                  <a:cubicBezTo>
                    <a:pt x="1406" y="8583"/>
                    <a:pt x="1513" y="10964"/>
                    <a:pt x="1275" y="14155"/>
                  </a:cubicBezTo>
                  <a:cubicBezTo>
                    <a:pt x="3055" y="14937"/>
                    <a:pt x="4818" y="15328"/>
                    <a:pt x="6563" y="15328"/>
                  </a:cubicBezTo>
                  <a:cubicBezTo>
                    <a:pt x="8669" y="15328"/>
                    <a:pt x="10749" y="14758"/>
                    <a:pt x="12800" y="13619"/>
                  </a:cubicBezTo>
                  <a:cubicBezTo>
                    <a:pt x="12240" y="10130"/>
                    <a:pt x="12574" y="7392"/>
                    <a:pt x="13240" y="4951"/>
                  </a:cubicBezTo>
                  <a:cubicBezTo>
                    <a:pt x="12312" y="3975"/>
                    <a:pt x="10419" y="2165"/>
                    <a:pt x="8168" y="1022"/>
                  </a:cubicBezTo>
                  <a:cubicBezTo>
                    <a:pt x="7192" y="677"/>
                    <a:pt x="6144" y="332"/>
                    <a:pt x="5120" y="46"/>
                  </a:cubicBezTo>
                  <a:cubicBezTo>
                    <a:pt x="4869" y="16"/>
                    <a:pt x="4616" y="1"/>
                    <a:pt x="4363"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3"/>
            <p:cNvSpPr/>
            <p:nvPr/>
          </p:nvSpPr>
          <p:spPr>
            <a:xfrm>
              <a:off x="-2833878" y="1487271"/>
              <a:ext cx="600877" cy="617996"/>
            </a:xfrm>
            <a:custGeom>
              <a:avLst/>
              <a:gdLst/>
              <a:ahLst/>
              <a:cxnLst/>
              <a:rect l="l" t="t" r="r" b="b"/>
              <a:pathLst>
                <a:path w="13241" h="13619" extrusionOk="0">
                  <a:moveTo>
                    <a:pt x="4363" y="1"/>
                  </a:moveTo>
                  <a:cubicBezTo>
                    <a:pt x="2877" y="1"/>
                    <a:pt x="1374" y="537"/>
                    <a:pt x="1" y="1951"/>
                  </a:cubicBezTo>
                  <a:cubicBezTo>
                    <a:pt x="465" y="3451"/>
                    <a:pt x="834" y="4880"/>
                    <a:pt x="1084" y="6487"/>
                  </a:cubicBezTo>
                  <a:cubicBezTo>
                    <a:pt x="3037" y="9368"/>
                    <a:pt x="6668" y="13024"/>
                    <a:pt x="12800" y="13619"/>
                  </a:cubicBezTo>
                  <a:cubicBezTo>
                    <a:pt x="12240" y="10130"/>
                    <a:pt x="12574" y="7404"/>
                    <a:pt x="13240" y="4951"/>
                  </a:cubicBezTo>
                  <a:cubicBezTo>
                    <a:pt x="12312" y="3975"/>
                    <a:pt x="10419" y="2165"/>
                    <a:pt x="8168" y="1022"/>
                  </a:cubicBezTo>
                  <a:cubicBezTo>
                    <a:pt x="7192" y="677"/>
                    <a:pt x="6144" y="332"/>
                    <a:pt x="5120" y="46"/>
                  </a:cubicBezTo>
                  <a:cubicBezTo>
                    <a:pt x="4869" y="16"/>
                    <a:pt x="4616" y="1"/>
                    <a:pt x="4363" y="1"/>
                  </a:cubicBezTo>
                  <a:close/>
                </a:path>
              </a:pathLst>
            </a:custGeom>
            <a:solidFill>
              <a:srgbClr val="FD8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3"/>
            <p:cNvSpPr/>
            <p:nvPr/>
          </p:nvSpPr>
          <p:spPr>
            <a:xfrm>
              <a:off x="-2033756" y="961633"/>
              <a:ext cx="322425" cy="481909"/>
            </a:xfrm>
            <a:custGeom>
              <a:avLst/>
              <a:gdLst/>
              <a:ahLst/>
              <a:cxnLst/>
              <a:rect l="l" t="t" r="r" b="b"/>
              <a:pathLst>
                <a:path w="7105" h="10620" extrusionOk="0">
                  <a:moveTo>
                    <a:pt x="3907" y="0"/>
                  </a:moveTo>
                  <a:cubicBezTo>
                    <a:pt x="2570" y="0"/>
                    <a:pt x="1287" y="1295"/>
                    <a:pt x="1287" y="1295"/>
                  </a:cubicBezTo>
                  <a:cubicBezTo>
                    <a:pt x="1" y="5879"/>
                    <a:pt x="870" y="10594"/>
                    <a:pt x="870" y="10594"/>
                  </a:cubicBezTo>
                  <a:cubicBezTo>
                    <a:pt x="1024" y="10611"/>
                    <a:pt x="1175" y="10619"/>
                    <a:pt x="1322" y="10619"/>
                  </a:cubicBezTo>
                  <a:cubicBezTo>
                    <a:pt x="5826" y="10619"/>
                    <a:pt x="7104" y="2906"/>
                    <a:pt x="5502" y="843"/>
                  </a:cubicBezTo>
                  <a:cubicBezTo>
                    <a:pt x="5018" y="220"/>
                    <a:pt x="4458" y="0"/>
                    <a:pt x="3907"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3"/>
            <p:cNvSpPr/>
            <p:nvPr/>
          </p:nvSpPr>
          <p:spPr>
            <a:xfrm>
              <a:off x="-3011618" y="799957"/>
              <a:ext cx="1135" cy="1679"/>
            </a:xfrm>
            <a:custGeom>
              <a:avLst/>
              <a:gdLst/>
              <a:ahLst/>
              <a:cxnLst/>
              <a:rect l="l" t="t" r="r" b="b"/>
              <a:pathLst>
                <a:path w="25" h="37" extrusionOk="0">
                  <a:moveTo>
                    <a:pt x="12" y="0"/>
                  </a:moveTo>
                  <a:lnTo>
                    <a:pt x="1" y="36"/>
                  </a:lnTo>
                  <a:cubicBezTo>
                    <a:pt x="1" y="36"/>
                    <a:pt x="12" y="24"/>
                    <a:pt x="24"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3"/>
            <p:cNvSpPr/>
            <p:nvPr/>
          </p:nvSpPr>
          <p:spPr>
            <a:xfrm>
              <a:off x="-3013796" y="380591"/>
              <a:ext cx="1206563" cy="1518558"/>
            </a:xfrm>
            <a:custGeom>
              <a:avLst/>
              <a:gdLst/>
              <a:ahLst/>
              <a:cxnLst/>
              <a:rect l="l" t="t" r="r" b="b"/>
              <a:pathLst>
                <a:path w="26588" h="33465" extrusionOk="0">
                  <a:moveTo>
                    <a:pt x="13380" y="1"/>
                  </a:moveTo>
                  <a:cubicBezTo>
                    <a:pt x="3791" y="1"/>
                    <a:pt x="802" y="4402"/>
                    <a:pt x="132" y="7504"/>
                  </a:cubicBezTo>
                  <a:cubicBezTo>
                    <a:pt x="132" y="7540"/>
                    <a:pt x="49" y="9278"/>
                    <a:pt x="49" y="9278"/>
                  </a:cubicBezTo>
                  <a:cubicBezTo>
                    <a:pt x="13" y="10254"/>
                    <a:pt x="1" y="11243"/>
                    <a:pt x="49" y="12219"/>
                  </a:cubicBezTo>
                  <a:cubicBezTo>
                    <a:pt x="156" y="15231"/>
                    <a:pt x="668" y="18232"/>
                    <a:pt x="1513" y="20982"/>
                  </a:cubicBezTo>
                  <a:cubicBezTo>
                    <a:pt x="1632" y="21351"/>
                    <a:pt x="1751" y="21720"/>
                    <a:pt x="1870" y="22077"/>
                  </a:cubicBezTo>
                  <a:cubicBezTo>
                    <a:pt x="1906" y="22173"/>
                    <a:pt x="1942" y="22268"/>
                    <a:pt x="1977" y="22363"/>
                  </a:cubicBezTo>
                  <a:cubicBezTo>
                    <a:pt x="2108" y="22720"/>
                    <a:pt x="2251" y="23077"/>
                    <a:pt x="2394" y="23423"/>
                  </a:cubicBezTo>
                  <a:cubicBezTo>
                    <a:pt x="4791" y="29253"/>
                    <a:pt x="8913" y="33464"/>
                    <a:pt x="14339" y="33464"/>
                  </a:cubicBezTo>
                  <a:cubicBezTo>
                    <a:pt x="15462" y="33464"/>
                    <a:pt x="16641" y="33284"/>
                    <a:pt x="17872" y="32900"/>
                  </a:cubicBezTo>
                  <a:cubicBezTo>
                    <a:pt x="25135" y="30638"/>
                    <a:pt x="26385" y="19291"/>
                    <a:pt x="26540" y="13660"/>
                  </a:cubicBezTo>
                  <a:cubicBezTo>
                    <a:pt x="26588" y="12017"/>
                    <a:pt x="26540" y="10862"/>
                    <a:pt x="26528" y="10564"/>
                  </a:cubicBezTo>
                  <a:cubicBezTo>
                    <a:pt x="26552" y="10552"/>
                    <a:pt x="26540" y="10421"/>
                    <a:pt x="26528" y="10243"/>
                  </a:cubicBezTo>
                  <a:cubicBezTo>
                    <a:pt x="26421" y="9147"/>
                    <a:pt x="26111" y="8088"/>
                    <a:pt x="25611" y="7111"/>
                  </a:cubicBezTo>
                  <a:cubicBezTo>
                    <a:pt x="25599" y="7076"/>
                    <a:pt x="25576" y="7040"/>
                    <a:pt x="25552" y="7004"/>
                  </a:cubicBezTo>
                  <a:cubicBezTo>
                    <a:pt x="24147" y="4349"/>
                    <a:pt x="20801" y="87"/>
                    <a:pt x="13765" y="3"/>
                  </a:cubicBezTo>
                  <a:cubicBezTo>
                    <a:pt x="13635" y="2"/>
                    <a:pt x="13507" y="1"/>
                    <a:pt x="13380"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3"/>
            <p:cNvSpPr/>
            <p:nvPr/>
          </p:nvSpPr>
          <p:spPr>
            <a:xfrm>
              <a:off x="-3128280" y="923744"/>
              <a:ext cx="319884" cy="473378"/>
            </a:xfrm>
            <a:custGeom>
              <a:avLst/>
              <a:gdLst/>
              <a:ahLst/>
              <a:cxnLst/>
              <a:rect l="l" t="t" r="r" b="b"/>
              <a:pathLst>
                <a:path w="7049" h="10432" extrusionOk="0">
                  <a:moveTo>
                    <a:pt x="2759" y="0"/>
                  </a:moveTo>
                  <a:cubicBezTo>
                    <a:pt x="2189" y="0"/>
                    <a:pt x="1619" y="265"/>
                    <a:pt x="1190" y="1059"/>
                  </a:cubicBezTo>
                  <a:cubicBezTo>
                    <a:pt x="0" y="3252"/>
                    <a:pt x="1268" y="10432"/>
                    <a:pt x="5192" y="10432"/>
                  </a:cubicBezTo>
                  <a:cubicBezTo>
                    <a:pt x="5508" y="10432"/>
                    <a:pt x="5841" y="10385"/>
                    <a:pt x="6191" y="10286"/>
                  </a:cubicBezTo>
                  <a:cubicBezTo>
                    <a:pt x="6191" y="10286"/>
                    <a:pt x="7048" y="5369"/>
                    <a:pt x="5036" y="1059"/>
                  </a:cubicBezTo>
                  <a:cubicBezTo>
                    <a:pt x="5036" y="1059"/>
                    <a:pt x="3898" y="0"/>
                    <a:pt x="2759"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3"/>
            <p:cNvSpPr/>
            <p:nvPr/>
          </p:nvSpPr>
          <p:spPr>
            <a:xfrm>
              <a:off x="-3104549" y="314659"/>
              <a:ext cx="1126604" cy="989411"/>
            </a:xfrm>
            <a:custGeom>
              <a:avLst/>
              <a:gdLst/>
              <a:ahLst/>
              <a:cxnLst/>
              <a:rect l="l" t="t" r="r" b="b"/>
              <a:pathLst>
                <a:path w="24826" h="21804" extrusionOk="0">
                  <a:moveTo>
                    <a:pt x="15460" y="1"/>
                  </a:moveTo>
                  <a:cubicBezTo>
                    <a:pt x="10864" y="1"/>
                    <a:pt x="6238" y="1964"/>
                    <a:pt x="3977" y="3980"/>
                  </a:cubicBezTo>
                  <a:cubicBezTo>
                    <a:pt x="1" y="7528"/>
                    <a:pt x="2013" y="13422"/>
                    <a:pt x="2013" y="13422"/>
                  </a:cubicBezTo>
                  <a:cubicBezTo>
                    <a:pt x="2023" y="13422"/>
                    <a:pt x="2033" y="13422"/>
                    <a:pt x="2044" y="13422"/>
                  </a:cubicBezTo>
                  <a:cubicBezTo>
                    <a:pt x="4838" y="13422"/>
                    <a:pt x="5287" y="16637"/>
                    <a:pt x="5287" y="16637"/>
                  </a:cubicBezTo>
                  <a:cubicBezTo>
                    <a:pt x="5311" y="21340"/>
                    <a:pt x="8859" y="21804"/>
                    <a:pt x="8859" y="21804"/>
                  </a:cubicBezTo>
                  <a:cubicBezTo>
                    <a:pt x="7490" y="19280"/>
                    <a:pt x="8287" y="17077"/>
                    <a:pt x="9097" y="15768"/>
                  </a:cubicBezTo>
                  <a:cubicBezTo>
                    <a:pt x="17158" y="12898"/>
                    <a:pt x="24825" y="4230"/>
                    <a:pt x="24825" y="4230"/>
                  </a:cubicBezTo>
                  <a:cubicBezTo>
                    <a:pt x="22420" y="1132"/>
                    <a:pt x="18949" y="1"/>
                    <a:pt x="15460"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3"/>
            <p:cNvSpPr/>
            <p:nvPr/>
          </p:nvSpPr>
          <p:spPr>
            <a:xfrm>
              <a:off x="-2199062" y="470390"/>
              <a:ext cx="484159" cy="475511"/>
            </a:xfrm>
            <a:custGeom>
              <a:avLst/>
              <a:gdLst/>
              <a:ahLst/>
              <a:cxnLst/>
              <a:rect l="l" t="t" r="r" b="b"/>
              <a:pathLst>
                <a:path w="10669" h="10479" extrusionOk="0">
                  <a:moveTo>
                    <a:pt x="3001" y="1"/>
                  </a:moveTo>
                  <a:lnTo>
                    <a:pt x="1" y="3894"/>
                  </a:lnTo>
                  <a:cubicBezTo>
                    <a:pt x="1" y="3894"/>
                    <a:pt x="3632" y="9002"/>
                    <a:pt x="8609" y="10478"/>
                  </a:cubicBezTo>
                  <a:cubicBezTo>
                    <a:pt x="8609" y="10478"/>
                    <a:pt x="10669" y="2501"/>
                    <a:pt x="3001"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3"/>
            <p:cNvSpPr/>
            <p:nvPr/>
          </p:nvSpPr>
          <p:spPr>
            <a:xfrm>
              <a:off x="-3386563" y="2103071"/>
              <a:ext cx="1881954" cy="3671267"/>
            </a:xfrm>
            <a:custGeom>
              <a:avLst/>
              <a:gdLst/>
              <a:ahLst/>
              <a:cxnLst/>
              <a:rect l="l" t="t" r="r" b="b"/>
              <a:pathLst>
                <a:path w="41471" h="80905" extrusionOk="0">
                  <a:moveTo>
                    <a:pt x="27790" y="0"/>
                  </a:moveTo>
                  <a:lnTo>
                    <a:pt x="25670" y="2096"/>
                  </a:lnTo>
                  <a:lnTo>
                    <a:pt x="14360" y="2727"/>
                  </a:lnTo>
                  <a:lnTo>
                    <a:pt x="11669" y="691"/>
                  </a:lnTo>
                  <a:lnTo>
                    <a:pt x="1" y="4787"/>
                  </a:lnTo>
                  <a:lnTo>
                    <a:pt x="7144" y="51161"/>
                  </a:lnTo>
                  <a:lnTo>
                    <a:pt x="334" y="76664"/>
                  </a:lnTo>
                  <a:cubicBezTo>
                    <a:pt x="5586" y="79916"/>
                    <a:pt x="13038" y="80905"/>
                    <a:pt x="20158" y="80905"/>
                  </a:cubicBezTo>
                  <a:cubicBezTo>
                    <a:pt x="31212" y="80905"/>
                    <a:pt x="41470" y="78522"/>
                    <a:pt x="41470" y="78522"/>
                  </a:cubicBezTo>
                  <a:lnTo>
                    <a:pt x="36291" y="46292"/>
                  </a:lnTo>
                  <a:lnTo>
                    <a:pt x="37982" y="2893"/>
                  </a:lnTo>
                  <a:lnTo>
                    <a:pt x="29266" y="417"/>
                  </a:lnTo>
                  <a:lnTo>
                    <a:pt x="277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3"/>
            <p:cNvSpPr/>
            <p:nvPr/>
          </p:nvSpPr>
          <p:spPr>
            <a:xfrm>
              <a:off x="-3307563" y="4098217"/>
              <a:ext cx="394897" cy="619221"/>
            </a:xfrm>
            <a:custGeom>
              <a:avLst/>
              <a:gdLst/>
              <a:ahLst/>
              <a:cxnLst/>
              <a:rect l="l" t="t" r="r" b="b"/>
              <a:pathLst>
                <a:path w="8702" h="13646" extrusionOk="0">
                  <a:moveTo>
                    <a:pt x="4296" y="1"/>
                  </a:moveTo>
                  <a:cubicBezTo>
                    <a:pt x="4296" y="1"/>
                    <a:pt x="1308" y="3489"/>
                    <a:pt x="1284" y="5418"/>
                  </a:cubicBezTo>
                  <a:cubicBezTo>
                    <a:pt x="1260" y="7357"/>
                    <a:pt x="0" y="13646"/>
                    <a:pt x="3037" y="13646"/>
                  </a:cubicBezTo>
                  <a:cubicBezTo>
                    <a:pt x="3040" y="13646"/>
                    <a:pt x="3043" y="13646"/>
                    <a:pt x="3046" y="13645"/>
                  </a:cubicBezTo>
                  <a:cubicBezTo>
                    <a:pt x="6106" y="13634"/>
                    <a:pt x="8225" y="11931"/>
                    <a:pt x="8404" y="8966"/>
                  </a:cubicBezTo>
                  <a:cubicBezTo>
                    <a:pt x="8701" y="4132"/>
                    <a:pt x="4844" y="3597"/>
                    <a:pt x="4844" y="3597"/>
                  </a:cubicBezTo>
                  <a:cubicBezTo>
                    <a:pt x="4629" y="2311"/>
                    <a:pt x="4606" y="1846"/>
                    <a:pt x="4296"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3"/>
            <p:cNvSpPr/>
            <p:nvPr/>
          </p:nvSpPr>
          <p:spPr>
            <a:xfrm>
              <a:off x="-2857111" y="2073894"/>
              <a:ext cx="738968" cy="439481"/>
            </a:xfrm>
            <a:custGeom>
              <a:avLst/>
              <a:gdLst/>
              <a:ahLst/>
              <a:cxnLst/>
              <a:rect l="l" t="t" r="r" b="b"/>
              <a:pathLst>
                <a:path w="16284" h="9685" extrusionOk="0">
                  <a:moveTo>
                    <a:pt x="13217" y="0"/>
                  </a:moveTo>
                  <a:lnTo>
                    <a:pt x="1846" y="238"/>
                  </a:lnTo>
                  <a:lnTo>
                    <a:pt x="1" y="1334"/>
                  </a:lnTo>
                  <a:cubicBezTo>
                    <a:pt x="406" y="5072"/>
                    <a:pt x="3465" y="9335"/>
                    <a:pt x="8799" y="9668"/>
                  </a:cubicBezTo>
                  <a:cubicBezTo>
                    <a:pt x="8985" y="9679"/>
                    <a:pt x="9167" y="9685"/>
                    <a:pt x="9344" y="9685"/>
                  </a:cubicBezTo>
                  <a:cubicBezTo>
                    <a:pt x="14847" y="9685"/>
                    <a:pt x="16283" y="4427"/>
                    <a:pt x="16122" y="643"/>
                  </a:cubicBezTo>
                  <a:lnTo>
                    <a:pt x="13217" y="0"/>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3"/>
            <p:cNvSpPr/>
            <p:nvPr/>
          </p:nvSpPr>
          <p:spPr>
            <a:xfrm>
              <a:off x="-3413562" y="5581792"/>
              <a:ext cx="1974302" cy="1230229"/>
            </a:xfrm>
            <a:custGeom>
              <a:avLst/>
              <a:gdLst/>
              <a:ahLst/>
              <a:cxnLst/>
              <a:rect l="l" t="t" r="r" b="b"/>
              <a:pathLst>
                <a:path w="43506" h="27111" extrusionOk="0">
                  <a:moveTo>
                    <a:pt x="929" y="0"/>
                  </a:moveTo>
                  <a:cubicBezTo>
                    <a:pt x="298" y="7168"/>
                    <a:pt x="24" y="15681"/>
                    <a:pt x="0" y="24730"/>
                  </a:cubicBezTo>
                  <a:cubicBezTo>
                    <a:pt x="6299" y="26206"/>
                    <a:pt x="12502" y="26897"/>
                    <a:pt x="18241" y="27099"/>
                  </a:cubicBezTo>
                  <a:lnTo>
                    <a:pt x="19253" y="14931"/>
                  </a:lnTo>
                  <a:cubicBezTo>
                    <a:pt x="19673" y="14859"/>
                    <a:pt x="20263" y="14836"/>
                    <a:pt x="20863" y="14836"/>
                  </a:cubicBezTo>
                  <a:cubicBezTo>
                    <a:pt x="22063" y="14836"/>
                    <a:pt x="23301" y="14931"/>
                    <a:pt x="23301" y="14931"/>
                  </a:cubicBezTo>
                  <a:lnTo>
                    <a:pt x="25575" y="27111"/>
                  </a:lnTo>
                  <a:cubicBezTo>
                    <a:pt x="33314" y="26873"/>
                    <a:pt x="39684" y="25897"/>
                    <a:pt x="43506" y="25146"/>
                  </a:cubicBezTo>
                  <a:lnTo>
                    <a:pt x="42017" y="1167"/>
                  </a:lnTo>
                  <a:lnTo>
                    <a:pt x="929"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3"/>
            <p:cNvSpPr/>
            <p:nvPr/>
          </p:nvSpPr>
          <p:spPr>
            <a:xfrm>
              <a:off x="-2309281" y="6586693"/>
              <a:ext cx="928293" cy="263779"/>
            </a:xfrm>
            <a:custGeom>
              <a:avLst/>
              <a:gdLst/>
              <a:ahLst/>
              <a:cxnLst/>
              <a:rect l="l" t="t" r="r" b="b"/>
              <a:pathLst>
                <a:path w="20456" h="5813" extrusionOk="0">
                  <a:moveTo>
                    <a:pt x="19170" y="0"/>
                  </a:moveTo>
                  <a:cubicBezTo>
                    <a:pt x="13121" y="1500"/>
                    <a:pt x="6859" y="2238"/>
                    <a:pt x="417" y="2322"/>
                  </a:cubicBezTo>
                  <a:cubicBezTo>
                    <a:pt x="1" y="3334"/>
                    <a:pt x="179" y="4893"/>
                    <a:pt x="798" y="5584"/>
                  </a:cubicBezTo>
                  <a:cubicBezTo>
                    <a:pt x="1656" y="5745"/>
                    <a:pt x="2696" y="5813"/>
                    <a:pt x="3845" y="5813"/>
                  </a:cubicBezTo>
                  <a:cubicBezTo>
                    <a:pt x="10271" y="5813"/>
                    <a:pt x="20075" y="3679"/>
                    <a:pt x="20075" y="3679"/>
                  </a:cubicBezTo>
                  <a:cubicBezTo>
                    <a:pt x="20444" y="2286"/>
                    <a:pt x="20456" y="929"/>
                    <a:pt x="19170" y="0"/>
                  </a:cubicBezTo>
                  <a:close/>
                </a:path>
              </a:pathLst>
            </a:custGeom>
            <a:solidFill>
              <a:srgbClr val="375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3"/>
            <p:cNvSpPr/>
            <p:nvPr/>
          </p:nvSpPr>
          <p:spPr>
            <a:xfrm>
              <a:off x="-3464883" y="6586693"/>
              <a:ext cx="942860" cy="266910"/>
            </a:xfrm>
            <a:custGeom>
              <a:avLst/>
              <a:gdLst/>
              <a:ahLst/>
              <a:cxnLst/>
              <a:rect l="l" t="t" r="r" b="b"/>
              <a:pathLst>
                <a:path w="20777" h="5882" extrusionOk="0">
                  <a:moveTo>
                    <a:pt x="345" y="0"/>
                  </a:moveTo>
                  <a:cubicBezTo>
                    <a:pt x="119" y="1274"/>
                    <a:pt x="0" y="2465"/>
                    <a:pt x="345" y="3346"/>
                  </a:cubicBezTo>
                  <a:cubicBezTo>
                    <a:pt x="5572" y="5751"/>
                    <a:pt x="20300" y="5882"/>
                    <a:pt x="20300" y="5882"/>
                  </a:cubicBezTo>
                  <a:cubicBezTo>
                    <a:pt x="20717" y="4524"/>
                    <a:pt x="20777" y="3215"/>
                    <a:pt x="20372" y="1976"/>
                  </a:cubicBezTo>
                  <a:lnTo>
                    <a:pt x="20372" y="1976"/>
                  </a:lnTo>
                  <a:cubicBezTo>
                    <a:pt x="19196" y="2153"/>
                    <a:pt x="17903" y="2228"/>
                    <a:pt x="16560" y="2228"/>
                  </a:cubicBezTo>
                  <a:cubicBezTo>
                    <a:pt x="9224" y="2228"/>
                    <a:pt x="345" y="0"/>
                    <a:pt x="345" y="0"/>
                  </a:cubicBezTo>
                  <a:close/>
                </a:path>
              </a:pathLst>
            </a:custGeom>
            <a:solidFill>
              <a:srgbClr val="375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3"/>
            <p:cNvSpPr/>
            <p:nvPr/>
          </p:nvSpPr>
          <p:spPr>
            <a:xfrm>
              <a:off x="-3971647" y="2556878"/>
              <a:ext cx="736472" cy="1825083"/>
            </a:xfrm>
            <a:custGeom>
              <a:avLst/>
              <a:gdLst/>
              <a:ahLst/>
              <a:cxnLst/>
              <a:rect l="l" t="t" r="r" b="b"/>
              <a:pathLst>
                <a:path w="16229" h="40220" extrusionOk="0">
                  <a:moveTo>
                    <a:pt x="9549" y="1"/>
                  </a:moveTo>
                  <a:cubicBezTo>
                    <a:pt x="7965" y="4799"/>
                    <a:pt x="4870" y="14467"/>
                    <a:pt x="2631" y="23265"/>
                  </a:cubicBezTo>
                  <a:cubicBezTo>
                    <a:pt x="1203" y="28897"/>
                    <a:pt x="107" y="34171"/>
                    <a:pt x="0" y="37588"/>
                  </a:cubicBezTo>
                  <a:lnTo>
                    <a:pt x="7322" y="40220"/>
                  </a:lnTo>
                  <a:cubicBezTo>
                    <a:pt x="7322" y="40220"/>
                    <a:pt x="9763" y="36338"/>
                    <a:pt x="12156" y="29885"/>
                  </a:cubicBezTo>
                  <a:cubicBezTo>
                    <a:pt x="13323" y="26718"/>
                    <a:pt x="14490" y="22920"/>
                    <a:pt x="15347" y="18658"/>
                  </a:cubicBezTo>
                  <a:cubicBezTo>
                    <a:pt x="15347" y="18658"/>
                    <a:pt x="16228" y="10145"/>
                    <a:pt x="14109" y="3239"/>
                  </a:cubicBezTo>
                  <a:cubicBezTo>
                    <a:pt x="12442" y="1417"/>
                    <a:pt x="10644" y="465"/>
                    <a:pt x="9549" y="1"/>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3"/>
            <p:cNvSpPr/>
            <p:nvPr/>
          </p:nvSpPr>
          <p:spPr>
            <a:xfrm>
              <a:off x="-4132143" y="4203581"/>
              <a:ext cx="757029" cy="1635995"/>
            </a:xfrm>
            <a:custGeom>
              <a:avLst/>
              <a:gdLst/>
              <a:ahLst/>
              <a:cxnLst/>
              <a:rect l="l" t="t" r="r" b="b"/>
              <a:pathLst>
                <a:path w="16682" h="36053" extrusionOk="0">
                  <a:moveTo>
                    <a:pt x="3740" y="1"/>
                  </a:moveTo>
                  <a:cubicBezTo>
                    <a:pt x="1" y="15717"/>
                    <a:pt x="6514" y="27480"/>
                    <a:pt x="13967" y="36053"/>
                  </a:cubicBezTo>
                  <a:cubicBezTo>
                    <a:pt x="15634" y="34172"/>
                    <a:pt x="16682" y="32278"/>
                    <a:pt x="16384" y="27992"/>
                  </a:cubicBezTo>
                  <a:cubicBezTo>
                    <a:pt x="9562" y="19563"/>
                    <a:pt x="11145" y="2477"/>
                    <a:pt x="11145" y="2477"/>
                  </a:cubicBezTo>
                  <a:lnTo>
                    <a:pt x="3740" y="1"/>
                  </a:ln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3"/>
            <p:cNvSpPr/>
            <p:nvPr/>
          </p:nvSpPr>
          <p:spPr>
            <a:xfrm>
              <a:off x="-3498416" y="5473751"/>
              <a:ext cx="350742" cy="501966"/>
            </a:xfrm>
            <a:custGeom>
              <a:avLst/>
              <a:gdLst/>
              <a:ahLst/>
              <a:cxnLst/>
              <a:rect l="l" t="t" r="r" b="b"/>
              <a:pathLst>
                <a:path w="7729" h="11062" extrusionOk="0">
                  <a:moveTo>
                    <a:pt x="2418" y="0"/>
                  </a:moveTo>
                  <a:cubicBezTo>
                    <a:pt x="1763" y="4787"/>
                    <a:pt x="1" y="8061"/>
                    <a:pt x="1" y="8061"/>
                  </a:cubicBezTo>
                  <a:cubicBezTo>
                    <a:pt x="561" y="9216"/>
                    <a:pt x="1406" y="10216"/>
                    <a:pt x="2323" y="11061"/>
                  </a:cubicBezTo>
                  <a:cubicBezTo>
                    <a:pt x="3239" y="10847"/>
                    <a:pt x="4394" y="9990"/>
                    <a:pt x="5323" y="9263"/>
                  </a:cubicBezTo>
                  <a:cubicBezTo>
                    <a:pt x="6216" y="8573"/>
                    <a:pt x="6907" y="7775"/>
                    <a:pt x="7454" y="6644"/>
                  </a:cubicBezTo>
                  <a:cubicBezTo>
                    <a:pt x="7359" y="6453"/>
                    <a:pt x="6990" y="6084"/>
                    <a:pt x="6990" y="6084"/>
                  </a:cubicBezTo>
                  <a:cubicBezTo>
                    <a:pt x="7716" y="5394"/>
                    <a:pt x="7728" y="4953"/>
                    <a:pt x="7609" y="4132"/>
                  </a:cubicBezTo>
                  <a:cubicBezTo>
                    <a:pt x="6311" y="3441"/>
                    <a:pt x="2418" y="0"/>
                    <a:pt x="2418" y="0"/>
                  </a:cubicBezTo>
                  <a:close/>
                </a:path>
              </a:pathLst>
            </a:custGeom>
            <a:solidFill>
              <a:srgbClr val="F9A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3"/>
            <p:cNvSpPr/>
            <p:nvPr/>
          </p:nvSpPr>
          <p:spPr>
            <a:xfrm>
              <a:off x="-3914381" y="2320242"/>
              <a:ext cx="731616" cy="1608995"/>
            </a:xfrm>
            <a:custGeom>
              <a:avLst/>
              <a:gdLst/>
              <a:ahLst/>
              <a:cxnLst/>
              <a:rect l="l" t="t" r="r" b="b"/>
              <a:pathLst>
                <a:path w="16122" h="35458" extrusionOk="0">
                  <a:moveTo>
                    <a:pt x="11633" y="1"/>
                  </a:moveTo>
                  <a:cubicBezTo>
                    <a:pt x="9942" y="727"/>
                    <a:pt x="8561" y="2025"/>
                    <a:pt x="7763" y="3680"/>
                  </a:cubicBezTo>
                  <a:cubicBezTo>
                    <a:pt x="7644" y="3942"/>
                    <a:pt x="7513" y="4215"/>
                    <a:pt x="7382" y="4513"/>
                  </a:cubicBezTo>
                  <a:cubicBezTo>
                    <a:pt x="6787" y="5918"/>
                    <a:pt x="5775" y="8299"/>
                    <a:pt x="5298" y="9978"/>
                  </a:cubicBezTo>
                  <a:lnTo>
                    <a:pt x="0" y="26778"/>
                  </a:lnTo>
                  <a:cubicBezTo>
                    <a:pt x="405" y="27373"/>
                    <a:pt x="869" y="27944"/>
                    <a:pt x="1369" y="28480"/>
                  </a:cubicBezTo>
                  <a:cubicBezTo>
                    <a:pt x="4489" y="31862"/>
                    <a:pt x="9073" y="34243"/>
                    <a:pt x="10894" y="35100"/>
                  </a:cubicBezTo>
                  <a:cubicBezTo>
                    <a:pt x="11383" y="35338"/>
                    <a:pt x="11668" y="35457"/>
                    <a:pt x="11668" y="35457"/>
                  </a:cubicBezTo>
                  <a:lnTo>
                    <a:pt x="15276" y="20551"/>
                  </a:lnTo>
                  <a:cubicBezTo>
                    <a:pt x="15276" y="20551"/>
                    <a:pt x="16121" y="2989"/>
                    <a:pt x="11633"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83"/>
          <p:cNvSpPr/>
          <p:nvPr/>
        </p:nvSpPr>
        <p:spPr>
          <a:xfrm>
            <a:off x="4883463" y="1401100"/>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Arvo"/>
                <a:ea typeface="Arvo"/>
                <a:cs typeface="Arvo"/>
                <a:sym typeface="Arvo"/>
              </a:rPr>
              <a:t>01</a:t>
            </a:r>
            <a:endParaRPr>
              <a:solidFill>
                <a:srgbClr val="FFFFFF"/>
              </a:solidFill>
              <a:latin typeface="Arvo"/>
              <a:ea typeface="Arvo"/>
              <a:cs typeface="Arvo"/>
              <a:sym typeface="Arvo"/>
            </a:endParaRPr>
          </a:p>
        </p:txBody>
      </p:sp>
      <p:cxnSp>
        <p:nvCxnSpPr>
          <p:cNvPr id="2035" name="Google Shape;2035;p83"/>
          <p:cNvCxnSpPr/>
          <p:nvPr/>
        </p:nvCxnSpPr>
        <p:spPr>
          <a:xfrm rot="10800000">
            <a:off x="2458675" y="1605250"/>
            <a:ext cx="2305800" cy="0"/>
          </a:xfrm>
          <a:prstGeom prst="straightConnector1">
            <a:avLst/>
          </a:prstGeom>
          <a:noFill/>
          <a:ln w="9525" cap="flat" cmpd="sng">
            <a:solidFill>
              <a:schemeClr val="dk2"/>
            </a:solidFill>
            <a:prstDash val="solid"/>
            <a:round/>
            <a:headEnd type="oval" w="med" len="med"/>
            <a:tailEnd type="oval" w="med" len="med"/>
          </a:ln>
        </p:spPr>
      </p:cxnSp>
      <p:sp>
        <p:nvSpPr>
          <p:cNvPr id="2036" name="Google Shape;2036;p83"/>
          <p:cNvSpPr/>
          <p:nvPr/>
        </p:nvSpPr>
        <p:spPr>
          <a:xfrm>
            <a:off x="4883463" y="2279063"/>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Arvo"/>
                <a:ea typeface="Arvo"/>
                <a:cs typeface="Arvo"/>
                <a:sym typeface="Arvo"/>
              </a:rPr>
              <a:t>02</a:t>
            </a:r>
            <a:endParaRPr>
              <a:solidFill>
                <a:srgbClr val="FFFFFF"/>
              </a:solidFill>
              <a:latin typeface="Arvo"/>
              <a:ea typeface="Arvo"/>
              <a:cs typeface="Arvo"/>
              <a:sym typeface="Arvo"/>
            </a:endParaRPr>
          </a:p>
        </p:txBody>
      </p:sp>
      <p:cxnSp>
        <p:nvCxnSpPr>
          <p:cNvPr id="2037" name="Google Shape;2037;p83"/>
          <p:cNvCxnSpPr/>
          <p:nvPr/>
        </p:nvCxnSpPr>
        <p:spPr>
          <a:xfrm rot="10800000">
            <a:off x="1601275" y="2483225"/>
            <a:ext cx="3163200" cy="0"/>
          </a:xfrm>
          <a:prstGeom prst="straightConnector1">
            <a:avLst/>
          </a:prstGeom>
          <a:noFill/>
          <a:ln w="9525" cap="flat" cmpd="sng">
            <a:solidFill>
              <a:schemeClr val="accent1"/>
            </a:solidFill>
            <a:prstDash val="solid"/>
            <a:round/>
            <a:headEnd type="oval" w="med" len="med"/>
            <a:tailEnd type="oval" w="med" len="med"/>
          </a:ln>
        </p:spPr>
      </p:cxnSp>
      <p:sp>
        <p:nvSpPr>
          <p:cNvPr id="2038" name="Google Shape;2038;p83"/>
          <p:cNvSpPr/>
          <p:nvPr/>
        </p:nvSpPr>
        <p:spPr>
          <a:xfrm>
            <a:off x="4883463" y="3157025"/>
            <a:ext cx="408300" cy="4083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Arvo"/>
                <a:ea typeface="Arvo"/>
                <a:cs typeface="Arvo"/>
                <a:sym typeface="Arvo"/>
              </a:rPr>
              <a:t>03</a:t>
            </a:r>
            <a:endParaRPr>
              <a:solidFill>
                <a:srgbClr val="FFFFFF"/>
              </a:solidFill>
              <a:latin typeface="Arvo"/>
              <a:ea typeface="Arvo"/>
              <a:cs typeface="Arvo"/>
              <a:sym typeface="Arvo"/>
            </a:endParaRPr>
          </a:p>
        </p:txBody>
      </p:sp>
      <p:cxnSp>
        <p:nvCxnSpPr>
          <p:cNvPr id="2039" name="Google Shape;2039;p83"/>
          <p:cNvCxnSpPr/>
          <p:nvPr/>
        </p:nvCxnSpPr>
        <p:spPr>
          <a:xfrm rot="10800000">
            <a:off x="2466775" y="3363238"/>
            <a:ext cx="2297700" cy="0"/>
          </a:xfrm>
          <a:prstGeom prst="straightConnector1">
            <a:avLst/>
          </a:prstGeom>
          <a:noFill/>
          <a:ln w="9525" cap="flat" cmpd="sng">
            <a:solidFill>
              <a:schemeClr val="accent2"/>
            </a:solidFill>
            <a:prstDash val="solid"/>
            <a:round/>
            <a:headEnd type="oval" w="med" len="med"/>
            <a:tailEnd type="oval" w="med" len="med"/>
          </a:ln>
        </p:spPr>
      </p:cxnSp>
      <p:sp>
        <p:nvSpPr>
          <p:cNvPr id="2040" name="Google Shape;2040;p83"/>
          <p:cNvSpPr/>
          <p:nvPr/>
        </p:nvSpPr>
        <p:spPr>
          <a:xfrm>
            <a:off x="4883463" y="4034988"/>
            <a:ext cx="408300" cy="408300"/>
          </a:xfrm>
          <a:prstGeom prst="ellipse">
            <a:avLst/>
          </a:prstGeom>
          <a:solidFill>
            <a:srgbClr val="252D48"/>
          </a:solidFill>
          <a:ln>
            <a:noFill/>
          </a:ln>
        </p:spPr>
        <p:txBody>
          <a:bodyPr spcFirstLastPara="1" wrap="square" lIns="0" tIns="91425" rIns="0" bIns="91425" anchor="ctr" anchorCtr="0">
            <a:noAutofit/>
          </a:bodyPr>
          <a:lstStyle/>
          <a:p>
            <a:pPr marL="0" lvl="0" indent="0" algn="ctr" rtl="0">
              <a:spcBef>
                <a:spcPts val="0"/>
              </a:spcBef>
              <a:spcAft>
                <a:spcPts val="0"/>
              </a:spcAft>
              <a:buClr>
                <a:srgbClr val="080808"/>
              </a:buClr>
              <a:buSzPts val="1100"/>
              <a:buFont typeface="Arial"/>
              <a:buNone/>
            </a:pPr>
            <a:r>
              <a:rPr lang="en" sz="1700">
                <a:solidFill>
                  <a:srgbClr val="FFFFFF"/>
                </a:solidFill>
                <a:latin typeface="Arvo"/>
                <a:ea typeface="Arvo"/>
                <a:cs typeface="Arvo"/>
                <a:sym typeface="Arvo"/>
              </a:rPr>
              <a:t>04</a:t>
            </a:r>
            <a:endParaRPr>
              <a:solidFill>
                <a:srgbClr val="FFFFFF"/>
              </a:solidFill>
              <a:latin typeface="Arvo"/>
              <a:ea typeface="Arvo"/>
              <a:cs typeface="Arvo"/>
              <a:sym typeface="Arvo"/>
            </a:endParaRPr>
          </a:p>
        </p:txBody>
      </p:sp>
      <p:cxnSp>
        <p:nvCxnSpPr>
          <p:cNvPr id="2041" name="Google Shape;2041;p83"/>
          <p:cNvCxnSpPr/>
          <p:nvPr/>
        </p:nvCxnSpPr>
        <p:spPr>
          <a:xfrm rot="10800000">
            <a:off x="2629975" y="4239150"/>
            <a:ext cx="2134500" cy="0"/>
          </a:xfrm>
          <a:prstGeom prst="straightConnector1">
            <a:avLst/>
          </a:prstGeom>
          <a:noFill/>
          <a:ln w="9525" cap="flat" cmpd="sng">
            <a:solidFill>
              <a:srgbClr val="252D48"/>
            </a:solidFill>
            <a:prstDash val="solid"/>
            <a:round/>
            <a:headEnd type="oval" w="med" len="med"/>
            <a:tailEnd type="oval" w="med" len="med"/>
          </a:ln>
        </p:spPr>
      </p:cxnSp>
      <p:sp>
        <p:nvSpPr>
          <p:cNvPr id="2042" name="Google Shape;2042;p83"/>
          <p:cNvSpPr txBox="1"/>
          <p:nvPr/>
        </p:nvSpPr>
        <p:spPr>
          <a:xfrm>
            <a:off x="5505600" y="1473476"/>
            <a:ext cx="3189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Abel"/>
                <a:ea typeface="Abel"/>
                <a:cs typeface="Abel"/>
                <a:sym typeface="Abel"/>
              </a:rPr>
              <a:t>The first step when clustering a categorical data set into k clusters using k-modes is to transform the categorical values into numerical values or dummy binary variables. </a:t>
            </a:r>
            <a:endParaRPr sz="1200" b="1">
              <a:solidFill>
                <a:schemeClr val="dk2"/>
              </a:solidFill>
              <a:latin typeface="Abel"/>
              <a:ea typeface="Abel"/>
              <a:cs typeface="Abel"/>
              <a:sym typeface="Abel"/>
            </a:endParaRPr>
          </a:p>
        </p:txBody>
      </p:sp>
      <p:sp>
        <p:nvSpPr>
          <p:cNvPr id="2043" name="Google Shape;2043;p83"/>
          <p:cNvSpPr txBox="1"/>
          <p:nvPr/>
        </p:nvSpPr>
        <p:spPr>
          <a:xfrm>
            <a:off x="5505600" y="2383693"/>
            <a:ext cx="3189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bel"/>
                <a:ea typeface="Abel"/>
                <a:cs typeface="Abel"/>
                <a:sym typeface="Abel"/>
              </a:rPr>
              <a:t>The next step is to randomly select k different objects out of the data set as the initial cluster centroids.</a:t>
            </a:r>
            <a:endParaRPr sz="1200" b="1">
              <a:solidFill>
                <a:schemeClr val="accent1"/>
              </a:solidFill>
              <a:latin typeface="Abel"/>
              <a:ea typeface="Abel"/>
              <a:cs typeface="Abel"/>
              <a:sym typeface="Abel"/>
            </a:endParaRPr>
          </a:p>
        </p:txBody>
      </p:sp>
      <p:sp>
        <p:nvSpPr>
          <p:cNvPr id="2044" name="Google Shape;2044;p83"/>
          <p:cNvSpPr txBox="1"/>
          <p:nvPr/>
        </p:nvSpPr>
        <p:spPr>
          <a:xfrm>
            <a:off x="5505600" y="3196835"/>
            <a:ext cx="3189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2"/>
                </a:solidFill>
                <a:latin typeface="Abel"/>
                <a:ea typeface="Abel"/>
                <a:cs typeface="Abel"/>
                <a:sym typeface="Abel"/>
              </a:rPr>
              <a:t>Thirdly, we have to calculate the distance between each object and centroid and assign each object to the cluster containing its closest centroid. </a:t>
            </a:r>
            <a:endParaRPr sz="1200" b="1">
              <a:solidFill>
                <a:schemeClr val="accent2"/>
              </a:solidFill>
              <a:latin typeface="Abel"/>
              <a:ea typeface="Abel"/>
              <a:cs typeface="Abel"/>
              <a:sym typeface="Abel"/>
            </a:endParaRPr>
          </a:p>
        </p:txBody>
      </p:sp>
      <p:sp>
        <p:nvSpPr>
          <p:cNvPr id="2045" name="Google Shape;2045;p83"/>
          <p:cNvSpPr txBox="1"/>
          <p:nvPr/>
        </p:nvSpPr>
        <p:spPr>
          <a:xfrm>
            <a:off x="5505602" y="4091152"/>
            <a:ext cx="31890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Abel"/>
                <a:ea typeface="Abel"/>
                <a:cs typeface="Abel"/>
                <a:sym typeface="Abel"/>
              </a:rPr>
              <a:t>Lastly, we select the new mode of each cluster centroid and compare it with the previous one. If the two modes differ, we repeat the last two steps. Otherwise, that value of k is fixed. </a:t>
            </a:r>
            <a:endParaRPr sz="1200" b="1">
              <a:latin typeface="Abel"/>
              <a:ea typeface="Abel"/>
              <a:cs typeface="Abel"/>
              <a:sym typeface="Abe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84"/>
          <p:cNvSpPr txBox="1">
            <a:spLocks noGrp="1"/>
          </p:cNvSpPr>
          <p:nvPr>
            <p:ph type="title"/>
          </p:nvPr>
        </p:nvSpPr>
        <p:spPr>
          <a:xfrm>
            <a:off x="268600" y="429750"/>
            <a:ext cx="8259000" cy="4646700"/>
          </a:xfrm>
          <a:prstGeom prst="rect">
            <a:avLst/>
          </a:prstGeom>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800" b="0">
                <a:latin typeface="Calibri"/>
                <a:ea typeface="Calibri"/>
                <a:cs typeface="Calibri"/>
                <a:sym typeface="Calibri"/>
              </a:rPr>
              <a:t>Based on this , for k=2 modal values turned out to be exact same as that of cluster centroids.</a:t>
            </a:r>
            <a:endParaRPr sz="1800" b="0">
              <a:latin typeface="Calibri"/>
              <a:ea typeface="Calibri"/>
              <a:cs typeface="Calibri"/>
              <a:sym typeface="Calibri"/>
            </a:endParaRPr>
          </a:p>
          <a:p>
            <a:pPr marL="457200" lvl="0" indent="-342900" algn="l" rtl="0">
              <a:lnSpc>
                <a:spcPct val="115000"/>
              </a:lnSpc>
              <a:spcBef>
                <a:spcPts val="1000"/>
              </a:spcBef>
              <a:spcAft>
                <a:spcPts val="0"/>
              </a:spcAft>
              <a:buSzPts val="1800"/>
              <a:buFont typeface="Calibri"/>
              <a:buChar char="➔"/>
            </a:pPr>
            <a:r>
              <a:rPr lang="en" sz="1800">
                <a:latin typeface="Calibri"/>
                <a:ea typeface="Calibri"/>
                <a:cs typeface="Calibri"/>
                <a:sym typeface="Calibri"/>
              </a:rPr>
              <a:t>Cluster 0</a:t>
            </a:r>
            <a:r>
              <a:rPr lang="en" sz="1800" b="0">
                <a:latin typeface="Calibri"/>
                <a:ea typeface="Calibri"/>
                <a:cs typeface="Calibri"/>
                <a:sym typeface="Calibri"/>
              </a:rPr>
              <a:t>: People who are aware and believe in misuse of laws</a:t>
            </a:r>
            <a:endParaRPr sz="1800" b="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 sz="1800">
                <a:solidFill>
                  <a:schemeClr val="dk2"/>
                </a:solidFill>
                <a:latin typeface="Calibri"/>
                <a:ea typeface="Calibri"/>
                <a:cs typeface="Calibri"/>
                <a:sym typeface="Calibri"/>
              </a:rPr>
              <a:t>Cluster 1</a:t>
            </a:r>
            <a:r>
              <a:rPr lang="en" sz="1800" b="0">
                <a:latin typeface="Calibri"/>
                <a:ea typeface="Calibri"/>
                <a:cs typeface="Calibri"/>
                <a:sym typeface="Calibri"/>
              </a:rPr>
              <a:t>: People who are not aware and do not believe in misuse of laws</a:t>
            </a:r>
            <a:endParaRPr sz="1800" b="0">
              <a:latin typeface="Calibri"/>
              <a:ea typeface="Calibri"/>
              <a:cs typeface="Calibri"/>
              <a:sym typeface="Calibri"/>
            </a:endParaRPr>
          </a:p>
          <a:p>
            <a:pPr marL="457200" lvl="0" indent="0" algn="l" rtl="0">
              <a:lnSpc>
                <a:spcPct val="115000"/>
              </a:lnSpc>
              <a:spcBef>
                <a:spcPts val="1000"/>
              </a:spcBef>
              <a:spcAft>
                <a:spcPts val="0"/>
              </a:spcAft>
              <a:buNone/>
            </a:pPr>
            <a:endParaRPr sz="1800" b="0">
              <a:latin typeface="Calibri"/>
              <a:ea typeface="Calibri"/>
              <a:cs typeface="Calibri"/>
              <a:sym typeface="Calibri"/>
            </a:endParaRPr>
          </a:p>
          <a:p>
            <a:pPr marL="457200" lvl="0" indent="0" algn="l" rtl="0">
              <a:lnSpc>
                <a:spcPct val="115000"/>
              </a:lnSpc>
              <a:spcBef>
                <a:spcPts val="1000"/>
              </a:spcBef>
              <a:spcAft>
                <a:spcPts val="0"/>
              </a:spcAft>
              <a:buNone/>
            </a:pPr>
            <a:endParaRPr sz="1800" b="0">
              <a:latin typeface="Calibri"/>
              <a:ea typeface="Calibri"/>
              <a:cs typeface="Calibri"/>
              <a:sym typeface="Calibri"/>
            </a:endParaRPr>
          </a:p>
          <a:p>
            <a:pPr marL="457200" lvl="0" indent="0" algn="l" rtl="0">
              <a:lnSpc>
                <a:spcPct val="115000"/>
              </a:lnSpc>
              <a:spcBef>
                <a:spcPts val="1000"/>
              </a:spcBef>
              <a:spcAft>
                <a:spcPts val="0"/>
              </a:spcAft>
              <a:buNone/>
            </a:pPr>
            <a:endParaRPr sz="1800" b="0">
              <a:latin typeface="Calibri"/>
              <a:ea typeface="Calibri"/>
              <a:cs typeface="Calibri"/>
              <a:sym typeface="Calibri"/>
            </a:endParaRPr>
          </a:p>
          <a:p>
            <a:pPr marL="457200" lvl="0" indent="0" algn="l" rtl="0">
              <a:lnSpc>
                <a:spcPct val="115000"/>
              </a:lnSpc>
              <a:spcBef>
                <a:spcPts val="1000"/>
              </a:spcBef>
              <a:spcAft>
                <a:spcPts val="0"/>
              </a:spcAft>
              <a:buNone/>
            </a:pPr>
            <a:endParaRPr sz="1800" b="0">
              <a:latin typeface="Calibri"/>
              <a:ea typeface="Calibri"/>
              <a:cs typeface="Calibri"/>
              <a:sym typeface="Calibri"/>
            </a:endParaRPr>
          </a:p>
          <a:p>
            <a:pPr marL="457200" lvl="0" indent="0" algn="l" rtl="0">
              <a:lnSpc>
                <a:spcPct val="115000"/>
              </a:lnSpc>
              <a:spcBef>
                <a:spcPts val="1000"/>
              </a:spcBef>
              <a:spcAft>
                <a:spcPts val="0"/>
              </a:spcAft>
              <a:buNone/>
            </a:pPr>
            <a:endParaRPr sz="1800" b="0">
              <a:latin typeface="Calibri"/>
              <a:ea typeface="Calibri"/>
              <a:cs typeface="Calibri"/>
              <a:sym typeface="Calibri"/>
            </a:endParaRPr>
          </a:p>
          <a:p>
            <a:pPr marL="457200" lvl="0" indent="0" algn="l" rtl="0">
              <a:lnSpc>
                <a:spcPct val="115000"/>
              </a:lnSpc>
              <a:spcBef>
                <a:spcPts val="1000"/>
              </a:spcBef>
              <a:spcAft>
                <a:spcPts val="0"/>
              </a:spcAft>
              <a:buNone/>
            </a:pPr>
            <a:endParaRPr sz="1800" b="0">
              <a:latin typeface="Calibri"/>
              <a:ea typeface="Calibri"/>
              <a:cs typeface="Calibri"/>
              <a:sym typeface="Calibri"/>
            </a:endParaRPr>
          </a:p>
          <a:p>
            <a:pPr marL="0" lvl="0" indent="0" algn="ctr" rtl="0">
              <a:spcBef>
                <a:spcPts val="0"/>
              </a:spcBef>
              <a:spcAft>
                <a:spcPts val="0"/>
              </a:spcAft>
              <a:buNone/>
            </a:pPr>
            <a:endParaRPr/>
          </a:p>
        </p:txBody>
      </p:sp>
      <p:graphicFrame>
        <p:nvGraphicFramePr>
          <p:cNvPr id="2051" name="Google Shape;2051;p84"/>
          <p:cNvGraphicFramePr/>
          <p:nvPr/>
        </p:nvGraphicFramePr>
        <p:xfrm>
          <a:off x="542850" y="2369625"/>
          <a:ext cx="3000000" cy="3000000"/>
        </p:xfrm>
        <a:graphic>
          <a:graphicData uri="http://schemas.openxmlformats.org/drawingml/2006/table">
            <a:tbl>
              <a:tblPr>
                <a:noFill/>
                <a:tableStyleId>{3B1A964C-F4FE-4658-AA19-EB1B8D54BC91}</a:tableStyleId>
              </a:tblPr>
              <a:tblGrid>
                <a:gridCol w="1352000">
                  <a:extLst>
                    <a:ext uri="{9D8B030D-6E8A-4147-A177-3AD203B41FA5}">
                      <a16:colId xmlns:a16="http://schemas.microsoft.com/office/drawing/2014/main" val="20000"/>
                    </a:ext>
                  </a:extLst>
                </a:gridCol>
                <a:gridCol w="1096825">
                  <a:extLst>
                    <a:ext uri="{9D8B030D-6E8A-4147-A177-3AD203B41FA5}">
                      <a16:colId xmlns:a16="http://schemas.microsoft.com/office/drawing/2014/main" val="20001"/>
                    </a:ext>
                  </a:extLst>
                </a:gridCol>
                <a:gridCol w="1687750">
                  <a:extLst>
                    <a:ext uri="{9D8B030D-6E8A-4147-A177-3AD203B41FA5}">
                      <a16:colId xmlns:a16="http://schemas.microsoft.com/office/drawing/2014/main" val="20002"/>
                    </a:ext>
                  </a:extLst>
                </a:gridCol>
                <a:gridCol w="1271425">
                  <a:extLst>
                    <a:ext uri="{9D8B030D-6E8A-4147-A177-3AD203B41FA5}">
                      <a16:colId xmlns:a16="http://schemas.microsoft.com/office/drawing/2014/main" val="20003"/>
                    </a:ext>
                  </a:extLst>
                </a:gridCol>
                <a:gridCol w="1352000">
                  <a:extLst>
                    <a:ext uri="{9D8B030D-6E8A-4147-A177-3AD203B41FA5}">
                      <a16:colId xmlns:a16="http://schemas.microsoft.com/office/drawing/2014/main" val="20004"/>
                    </a:ext>
                  </a:extLst>
                </a:gridCol>
                <a:gridCol w="1352000">
                  <a:extLst>
                    <a:ext uri="{9D8B030D-6E8A-4147-A177-3AD203B41FA5}">
                      <a16:colId xmlns:a16="http://schemas.microsoft.com/office/drawing/2014/main" val="20005"/>
                    </a:ext>
                  </a:extLst>
                </a:gridCol>
              </a:tblGrid>
              <a:tr h="853250">
                <a:tc>
                  <a:txBody>
                    <a:bodyPr/>
                    <a:lstStyle/>
                    <a:p>
                      <a:pPr marL="0" lvl="0" indent="0" algn="l" rtl="0">
                        <a:spcBef>
                          <a:spcPts val="0"/>
                        </a:spcBef>
                        <a:spcAft>
                          <a:spcPts val="0"/>
                        </a:spcAft>
                        <a:buNone/>
                      </a:pPr>
                      <a:r>
                        <a:rPr lang="en" sz="1800">
                          <a:solidFill>
                            <a:srgbClr val="FF0000"/>
                          </a:solidFill>
                          <a:latin typeface="Arvo"/>
                          <a:ea typeface="Arvo"/>
                          <a:cs typeface="Arvo"/>
                          <a:sym typeface="Arvo"/>
                        </a:rPr>
                        <a:t>Age Group</a:t>
                      </a:r>
                      <a:endParaRPr sz="1800">
                        <a:solidFill>
                          <a:srgbClr val="FF0000"/>
                        </a:solidFill>
                        <a:latin typeface="Arvo"/>
                        <a:ea typeface="Arvo"/>
                        <a:cs typeface="Arvo"/>
                        <a:sym typeface="Arvo"/>
                      </a:endParaRPr>
                    </a:p>
                  </a:txBody>
                  <a:tcPr marL="91425" marR="91425" marT="91425" marB="91425"/>
                </a:tc>
                <a:tc>
                  <a:txBody>
                    <a:bodyPr/>
                    <a:lstStyle/>
                    <a:p>
                      <a:pPr marL="0" lvl="0" indent="0" algn="l" rtl="0">
                        <a:spcBef>
                          <a:spcPts val="0"/>
                        </a:spcBef>
                        <a:spcAft>
                          <a:spcPts val="0"/>
                        </a:spcAft>
                        <a:buNone/>
                      </a:pPr>
                      <a:r>
                        <a:rPr lang="en" sz="1800">
                          <a:solidFill>
                            <a:srgbClr val="FF0000"/>
                          </a:solidFill>
                          <a:latin typeface="Arvo"/>
                          <a:ea typeface="Arvo"/>
                          <a:cs typeface="Arvo"/>
                          <a:sym typeface="Arvo"/>
                        </a:rPr>
                        <a:t>Gender</a:t>
                      </a:r>
                      <a:endParaRPr sz="1800">
                        <a:solidFill>
                          <a:srgbClr val="FF0000"/>
                        </a:solidFill>
                        <a:latin typeface="Arvo"/>
                        <a:ea typeface="Arvo"/>
                        <a:cs typeface="Arvo"/>
                        <a:sym typeface="Arvo"/>
                      </a:endParaRPr>
                    </a:p>
                  </a:txBody>
                  <a:tcPr marL="91425" marR="91425" marT="91425" marB="91425"/>
                </a:tc>
                <a:tc>
                  <a:txBody>
                    <a:bodyPr/>
                    <a:lstStyle/>
                    <a:p>
                      <a:pPr marL="0" lvl="0" indent="0" algn="l" rtl="0">
                        <a:spcBef>
                          <a:spcPts val="0"/>
                        </a:spcBef>
                        <a:spcAft>
                          <a:spcPts val="0"/>
                        </a:spcAft>
                        <a:buNone/>
                      </a:pPr>
                      <a:r>
                        <a:rPr lang="en" sz="1800">
                          <a:solidFill>
                            <a:srgbClr val="FF0000"/>
                          </a:solidFill>
                          <a:latin typeface="Arvo"/>
                          <a:ea typeface="Arvo"/>
                          <a:cs typeface="Arvo"/>
                          <a:sym typeface="Arvo"/>
                        </a:rPr>
                        <a:t>Qualification</a:t>
                      </a:r>
                      <a:endParaRPr sz="1800">
                        <a:solidFill>
                          <a:srgbClr val="FF0000"/>
                        </a:solidFill>
                        <a:latin typeface="Arvo"/>
                        <a:ea typeface="Arvo"/>
                        <a:cs typeface="Arvo"/>
                        <a:sym typeface="Arvo"/>
                      </a:endParaRPr>
                    </a:p>
                  </a:txBody>
                  <a:tcPr marL="91425" marR="91425" marT="91425" marB="91425"/>
                </a:tc>
                <a:tc>
                  <a:txBody>
                    <a:bodyPr/>
                    <a:lstStyle/>
                    <a:p>
                      <a:pPr marL="0" lvl="0" indent="0" algn="l" rtl="0">
                        <a:spcBef>
                          <a:spcPts val="0"/>
                        </a:spcBef>
                        <a:spcAft>
                          <a:spcPts val="0"/>
                        </a:spcAft>
                        <a:buNone/>
                      </a:pPr>
                      <a:r>
                        <a:rPr lang="en" sz="1800">
                          <a:solidFill>
                            <a:srgbClr val="FF0000"/>
                          </a:solidFill>
                          <a:latin typeface="Arvo"/>
                          <a:ea typeface="Arvo"/>
                          <a:cs typeface="Arvo"/>
                          <a:sym typeface="Arvo"/>
                        </a:rPr>
                        <a:t>Marital Status</a:t>
                      </a:r>
                      <a:endParaRPr sz="1800">
                        <a:solidFill>
                          <a:srgbClr val="FF0000"/>
                        </a:solidFill>
                        <a:latin typeface="Arvo"/>
                        <a:ea typeface="Arvo"/>
                        <a:cs typeface="Arvo"/>
                        <a:sym typeface="Arvo"/>
                      </a:endParaRPr>
                    </a:p>
                  </a:txBody>
                  <a:tcPr marL="91425" marR="91425" marT="91425" marB="91425"/>
                </a:tc>
                <a:tc>
                  <a:txBody>
                    <a:bodyPr/>
                    <a:lstStyle/>
                    <a:p>
                      <a:pPr marL="0" lvl="0" indent="0" algn="l" rtl="0">
                        <a:spcBef>
                          <a:spcPts val="0"/>
                        </a:spcBef>
                        <a:spcAft>
                          <a:spcPts val="0"/>
                        </a:spcAft>
                        <a:buNone/>
                      </a:pPr>
                      <a:r>
                        <a:rPr lang="en" sz="1800">
                          <a:solidFill>
                            <a:srgbClr val="FF0000"/>
                          </a:solidFill>
                          <a:latin typeface="Arvo"/>
                          <a:ea typeface="Arvo"/>
                          <a:cs typeface="Arvo"/>
                          <a:sym typeface="Arvo"/>
                        </a:rPr>
                        <a:t>Family Type</a:t>
                      </a:r>
                      <a:endParaRPr sz="1800">
                        <a:solidFill>
                          <a:srgbClr val="FF0000"/>
                        </a:solidFill>
                        <a:latin typeface="Arvo"/>
                        <a:ea typeface="Arvo"/>
                        <a:cs typeface="Arvo"/>
                        <a:sym typeface="Arvo"/>
                      </a:endParaRPr>
                    </a:p>
                  </a:txBody>
                  <a:tcPr marL="91425" marR="91425" marT="91425" marB="91425"/>
                </a:tc>
                <a:tc>
                  <a:txBody>
                    <a:bodyPr/>
                    <a:lstStyle/>
                    <a:p>
                      <a:pPr marL="0" lvl="0" indent="0" algn="l" rtl="0">
                        <a:spcBef>
                          <a:spcPts val="0"/>
                        </a:spcBef>
                        <a:spcAft>
                          <a:spcPts val="0"/>
                        </a:spcAft>
                        <a:buNone/>
                      </a:pPr>
                      <a:r>
                        <a:rPr lang="en" sz="1800">
                          <a:solidFill>
                            <a:srgbClr val="FF0000"/>
                          </a:solidFill>
                          <a:latin typeface="Arvo"/>
                          <a:ea typeface="Arvo"/>
                          <a:cs typeface="Arvo"/>
                          <a:sym typeface="Arvo"/>
                        </a:rPr>
                        <a:t>Clusters</a:t>
                      </a:r>
                      <a:endParaRPr sz="1800">
                        <a:solidFill>
                          <a:srgbClr val="FF0000"/>
                        </a:solidFill>
                        <a:latin typeface="Arvo"/>
                        <a:ea typeface="Arvo"/>
                        <a:cs typeface="Arvo"/>
                        <a:sym typeface="Arvo"/>
                      </a:endParaRPr>
                    </a:p>
                  </a:txBody>
                  <a:tcPr marL="91425" marR="91425" marT="91425" marB="91425"/>
                </a:tc>
                <a:extLst>
                  <a:ext uri="{0D108BD9-81ED-4DB2-BD59-A6C34878D82A}">
                    <a16:rowId xmlns:a16="http://schemas.microsoft.com/office/drawing/2014/main" val="10000"/>
                  </a:ext>
                </a:extLst>
              </a:tr>
              <a:tr h="853250">
                <a:tc>
                  <a:txBody>
                    <a:bodyPr/>
                    <a:lstStyle/>
                    <a:p>
                      <a:pPr marL="0" lvl="0" indent="0" algn="l" rtl="0">
                        <a:spcBef>
                          <a:spcPts val="0"/>
                        </a:spcBef>
                        <a:spcAft>
                          <a:spcPts val="0"/>
                        </a:spcAft>
                        <a:buNone/>
                      </a:pPr>
                      <a:r>
                        <a:rPr lang="en" sz="1500"/>
                        <a:t>20-30</a:t>
                      </a:r>
                      <a:endParaRPr sz="1500"/>
                    </a:p>
                  </a:txBody>
                  <a:tcPr marL="91425" marR="91425" marT="91425" marB="91425"/>
                </a:tc>
                <a:tc>
                  <a:txBody>
                    <a:bodyPr/>
                    <a:lstStyle/>
                    <a:p>
                      <a:pPr marL="0" lvl="0" indent="0" algn="l" rtl="0">
                        <a:spcBef>
                          <a:spcPts val="0"/>
                        </a:spcBef>
                        <a:spcAft>
                          <a:spcPts val="0"/>
                        </a:spcAft>
                        <a:buNone/>
                      </a:pPr>
                      <a:r>
                        <a:rPr lang="en" sz="1500"/>
                        <a:t>Female</a:t>
                      </a:r>
                      <a:endParaRPr sz="1500"/>
                    </a:p>
                  </a:txBody>
                  <a:tcPr marL="91425" marR="91425" marT="91425" marB="91425"/>
                </a:tc>
                <a:tc>
                  <a:txBody>
                    <a:bodyPr/>
                    <a:lstStyle/>
                    <a:p>
                      <a:pPr marL="0" lvl="0" indent="0" algn="l" rtl="0">
                        <a:spcBef>
                          <a:spcPts val="0"/>
                        </a:spcBef>
                        <a:spcAft>
                          <a:spcPts val="0"/>
                        </a:spcAft>
                        <a:buNone/>
                      </a:pPr>
                      <a:r>
                        <a:rPr lang="en" sz="1500"/>
                        <a:t>P.G</a:t>
                      </a:r>
                      <a:endParaRPr sz="1500"/>
                    </a:p>
                  </a:txBody>
                  <a:tcPr marL="91425" marR="91425" marT="91425" marB="91425"/>
                </a:tc>
                <a:tc>
                  <a:txBody>
                    <a:bodyPr/>
                    <a:lstStyle/>
                    <a:p>
                      <a:pPr marL="0" lvl="0" indent="0" algn="l" rtl="0">
                        <a:spcBef>
                          <a:spcPts val="0"/>
                        </a:spcBef>
                        <a:spcAft>
                          <a:spcPts val="0"/>
                        </a:spcAft>
                        <a:buNone/>
                      </a:pPr>
                      <a:r>
                        <a:rPr lang="en" sz="1500"/>
                        <a:t>Single</a:t>
                      </a:r>
                      <a:endParaRPr sz="1500"/>
                    </a:p>
                  </a:txBody>
                  <a:tcPr marL="91425" marR="91425" marT="91425" marB="91425"/>
                </a:tc>
                <a:tc>
                  <a:txBody>
                    <a:bodyPr/>
                    <a:lstStyle/>
                    <a:p>
                      <a:pPr marL="0" lvl="0" indent="0" algn="l" rtl="0">
                        <a:spcBef>
                          <a:spcPts val="0"/>
                        </a:spcBef>
                        <a:spcAft>
                          <a:spcPts val="0"/>
                        </a:spcAft>
                        <a:buNone/>
                      </a:pPr>
                      <a:r>
                        <a:rPr lang="en" sz="1500"/>
                        <a:t>Nuclear </a:t>
                      </a:r>
                      <a:endParaRPr sz="1500"/>
                    </a:p>
                    <a:p>
                      <a:pPr marL="0" lvl="0" indent="0" algn="l" rtl="0">
                        <a:spcBef>
                          <a:spcPts val="0"/>
                        </a:spcBef>
                        <a:spcAft>
                          <a:spcPts val="0"/>
                        </a:spcAft>
                        <a:buNone/>
                      </a:pPr>
                      <a:r>
                        <a:rPr lang="en" sz="1500"/>
                        <a:t>Family</a:t>
                      </a:r>
                      <a:endParaRPr sz="1500"/>
                    </a:p>
                  </a:txBody>
                  <a:tcPr marL="91425" marR="91425" marT="91425" marB="91425"/>
                </a:tc>
                <a:tc>
                  <a:txBody>
                    <a:bodyPr/>
                    <a:lstStyle/>
                    <a:p>
                      <a:pPr marL="0" lvl="0" indent="0" algn="l" rtl="0">
                        <a:spcBef>
                          <a:spcPts val="0"/>
                        </a:spcBef>
                        <a:spcAft>
                          <a:spcPts val="0"/>
                        </a:spcAft>
                        <a:buNone/>
                      </a:pPr>
                      <a:r>
                        <a:rPr lang="en" sz="1500"/>
                        <a:t>Aware and Believe</a:t>
                      </a:r>
                      <a:endParaRPr sz="1500"/>
                    </a:p>
                  </a:txBody>
                  <a:tcPr marL="91425" marR="91425" marT="91425" marB="91425"/>
                </a:tc>
                <a:extLst>
                  <a:ext uri="{0D108BD9-81ED-4DB2-BD59-A6C34878D82A}">
                    <a16:rowId xmlns:a16="http://schemas.microsoft.com/office/drawing/2014/main" val="10001"/>
                  </a:ext>
                </a:extLst>
              </a:tr>
              <a:tr h="853250">
                <a:tc>
                  <a:txBody>
                    <a:bodyPr/>
                    <a:lstStyle/>
                    <a:p>
                      <a:pPr marL="0" lvl="0" indent="0" algn="l" rtl="0">
                        <a:spcBef>
                          <a:spcPts val="0"/>
                        </a:spcBef>
                        <a:spcAft>
                          <a:spcPts val="0"/>
                        </a:spcAft>
                        <a:buNone/>
                      </a:pPr>
                      <a:r>
                        <a:rPr lang="en" sz="1500"/>
                        <a:t>20-30</a:t>
                      </a:r>
                      <a:endParaRPr sz="1500"/>
                    </a:p>
                  </a:txBody>
                  <a:tcPr marL="91425" marR="91425" marT="91425" marB="91425"/>
                </a:tc>
                <a:tc>
                  <a:txBody>
                    <a:bodyPr/>
                    <a:lstStyle/>
                    <a:p>
                      <a:pPr marL="0" lvl="0" indent="0" algn="l" rtl="0">
                        <a:spcBef>
                          <a:spcPts val="0"/>
                        </a:spcBef>
                        <a:spcAft>
                          <a:spcPts val="0"/>
                        </a:spcAft>
                        <a:buNone/>
                      </a:pPr>
                      <a:r>
                        <a:rPr lang="en" sz="1500"/>
                        <a:t>Male</a:t>
                      </a:r>
                      <a:endParaRPr sz="1500"/>
                    </a:p>
                  </a:txBody>
                  <a:tcPr marL="91425" marR="91425" marT="91425" marB="91425"/>
                </a:tc>
                <a:tc>
                  <a:txBody>
                    <a:bodyPr/>
                    <a:lstStyle/>
                    <a:p>
                      <a:pPr marL="0" lvl="0" indent="0" algn="l" rtl="0">
                        <a:spcBef>
                          <a:spcPts val="0"/>
                        </a:spcBef>
                        <a:spcAft>
                          <a:spcPts val="0"/>
                        </a:spcAft>
                        <a:buNone/>
                      </a:pPr>
                      <a:r>
                        <a:rPr lang="en"/>
                        <a:t>P.G</a:t>
                      </a:r>
                      <a:endParaRPr/>
                    </a:p>
                  </a:txBody>
                  <a:tcPr marL="91425" marR="91425" marT="91425" marB="91425"/>
                </a:tc>
                <a:tc>
                  <a:txBody>
                    <a:bodyPr/>
                    <a:lstStyle/>
                    <a:p>
                      <a:pPr marL="0" lvl="0" indent="0" algn="l" rtl="0">
                        <a:spcBef>
                          <a:spcPts val="0"/>
                        </a:spcBef>
                        <a:spcAft>
                          <a:spcPts val="0"/>
                        </a:spcAft>
                        <a:buNone/>
                      </a:pPr>
                      <a:r>
                        <a:rPr lang="en" sz="1500"/>
                        <a:t>Single</a:t>
                      </a:r>
                      <a:endParaRPr sz="1500"/>
                    </a:p>
                  </a:txBody>
                  <a:tcPr marL="91425" marR="91425" marT="91425" marB="91425"/>
                </a:tc>
                <a:tc>
                  <a:txBody>
                    <a:bodyPr/>
                    <a:lstStyle/>
                    <a:p>
                      <a:pPr marL="0" lvl="0" indent="0" algn="l" rtl="0">
                        <a:spcBef>
                          <a:spcPts val="0"/>
                        </a:spcBef>
                        <a:spcAft>
                          <a:spcPts val="0"/>
                        </a:spcAft>
                        <a:buNone/>
                      </a:pPr>
                      <a:r>
                        <a:rPr lang="en" sz="1500"/>
                        <a:t>Joint Family</a:t>
                      </a:r>
                      <a:endParaRPr sz="1500"/>
                    </a:p>
                  </a:txBody>
                  <a:tcPr marL="91425" marR="91425" marT="91425" marB="91425"/>
                </a:tc>
                <a:tc>
                  <a:txBody>
                    <a:bodyPr/>
                    <a:lstStyle/>
                    <a:p>
                      <a:pPr marL="0" lvl="0" indent="0" algn="l" rtl="0">
                        <a:spcBef>
                          <a:spcPts val="0"/>
                        </a:spcBef>
                        <a:spcAft>
                          <a:spcPts val="0"/>
                        </a:spcAft>
                        <a:buNone/>
                      </a:pPr>
                      <a:r>
                        <a:rPr lang="en" sz="1500"/>
                        <a:t>Not Aware and do not believe</a:t>
                      </a:r>
                      <a:endParaRPr sz="15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pic>
        <p:nvPicPr>
          <p:cNvPr id="2056" name="Google Shape;2056;p85"/>
          <p:cNvPicPr preferRelativeResize="0"/>
          <p:nvPr/>
        </p:nvPicPr>
        <p:blipFill>
          <a:blip r:embed="rId3">
            <a:alphaModFix/>
          </a:blip>
          <a:stretch>
            <a:fillRect/>
          </a:stretch>
        </p:blipFill>
        <p:spPr>
          <a:xfrm>
            <a:off x="805775" y="362600"/>
            <a:ext cx="7560800" cy="4418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86"/>
          <p:cNvSpPr txBox="1">
            <a:spLocks noGrp="1"/>
          </p:cNvSpPr>
          <p:nvPr>
            <p:ph type="subTitle" idx="1"/>
          </p:nvPr>
        </p:nvSpPr>
        <p:spPr>
          <a:xfrm>
            <a:off x="0" y="0"/>
            <a:ext cx="37335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Calculating the Modes</a:t>
            </a:r>
            <a:endParaRPr sz="3400"/>
          </a:p>
        </p:txBody>
      </p:sp>
      <p:sp>
        <p:nvSpPr>
          <p:cNvPr id="2062" name="Google Shape;2062;p86"/>
          <p:cNvSpPr txBox="1">
            <a:spLocks noGrp="1"/>
          </p:cNvSpPr>
          <p:nvPr>
            <p:ph type="title"/>
          </p:nvPr>
        </p:nvSpPr>
        <p:spPr>
          <a:xfrm>
            <a:off x="4337725" y="295425"/>
            <a:ext cx="1746000" cy="765600"/>
          </a:xfrm>
          <a:prstGeom prst="rect">
            <a:avLst/>
          </a:prstGeom>
        </p:spPr>
        <p:txBody>
          <a:bodyPr spcFirstLastPara="1" wrap="square" lIns="91425" tIns="91425" rIns="91425" bIns="91425" anchor="ctr" anchorCtr="0">
            <a:noAutofit/>
          </a:bodyPr>
          <a:lstStyle/>
          <a:p>
            <a:pPr marL="457200" lvl="0" indent="-355600" algn="ctr" rtl="0">
              <a:spcBef>
                <a:spcPts val="0"/>
              </a:spcBef>
              <a:spcAft>
                <a:spcPts val="0"/>
              </a:spcAft>
              <a:buSzPts val="2000"/>
              <a:buChar char="➢"/>
            </a:pPr>
            <a:r>
              <a:rPr lang="en"/>
              <a:t>Age</a:t>
            </a:r>
            <a:endParaRPr/>
          </a:p>
        </p:txBody>
      </p:sp>
      <p:pic>
        <p:nvPicPr>
          <p:cNvPr id="2063" name="Google Shape;2063;p86"/>
          <p:cNvPicPr preferRelativeResize="0"/>
          <p:nvPr/>
        </p:nvPicPr>
        <p:blipFill>
          <a:blip r:embed="rId3">
            <a:alphaModFix/>
          </a:blip>
          <a:stretch>
            <a:fillRect/>
          </a:stretch>
        </p:blipFill>
        <p:spPr>
          <a:xfrm>
            <a:off x="152400" y="1061025"/>
            <a:ext cx="8536500" cy="3930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87"/>
          <p:cNvSpPr txBox="1">
            <a:spLocks noGrp="1"/>
          </p:cNvSpPr>
          <p:nvPr>
            <p:ph type="title"/>
          </p:nvPr>
        </p:nvSpPr>
        <p:spPr>
          <a:xfrm>
            <a:off x="309725" y="231400"/>
            <a:ext cx="2040600" cy="443400"/>
          </a:xfrm>
          <a:prstGeom prst="rect">
            <a:avLst/>
          </a:prstGeom>
        </p:spPr>
        <p:txBody>
          <a:bodyPr spcFirstLastPara="1" wrap="square" lIns="91425" tIns="91425" rIns="91425" bIns="91425" anchor="ctr" anchorCtr="0">
            <a:noAutofit/>
          </a:bodyPr>
          <a:lstStyle/>
          <a:p>
            <a:pPr marL="457200" lvl="0" indent="-355600" algn="ctr" rtl="0">
              <a:spcBef>
                <a:spcPts val="0"/>
              </a:spcBef>
              <a:spcAft>
                <a:spcPts val="0"/>
              </a:spcAft>
              <a:buSzPts val="2000"/>
              <a:buChar char="➢"/>
            </a:pPr>
            <a:r>
              <a:rPr lang="en"/>
              <a:t>Occupation</a:t>
            </a:r>
            <a:endParaRPr/>
          </a:p>
        </p:txBody>
      </p:sp>
      <p:pic>
        <p:nvPicPr>
          <p:cNvPr id="2069" name="Google Shape;2069;p87"/>
          <p:cNvPicPr preferRelativeResize="0"/>
          <p:nvPr/>
        </p:nvPicPr>
        <p:blipFill>
          <a:blip r:embed="rId3">
            <a:alphaModFix/>
          </a:blip>
          <a:stretch>
            <a:fillRect/>
          </a:stretch>
        </p:blipFill>
        <p:spPr>
          <a:xfrm>
            <a:off x="152400" y="827200"/>
            <a:ext cx="8925950" cy="4141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89"/>
          <p:cNvSpPr txBox="1">
            <a:spLocks noGrp="1"/>
          </p:cNvSpPr>
          <p:nvPr>
            <p:ph type="title"/>
          </p:nvPr>
        </p:nvSpPr>
        <p:spPr>
          <a:xfrm>
            <a:off x="53725" y="174575"/>
            <a:ext cx="2376900" cy="8193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a:t>Family Type </a:t>
            </a:r>
            <a:endParaRPr/>
          </a:p>
        </p:txBody>
      </p:sp>
      <p:pic>
        <p:nvPicPr>
          <p:cNvPr id="2081" name="Google Shape;2081;p89"/>
          <p:cNvPicPr preferRelativeResize="0"/>
          <p:nvPr/>
        </p:nvPicPr>
        <p:blipFill>
          <a:blip r:embed="rId3">
            <a:alphaModFix/>
          </a:blip>
          <a:stretch>
            <a:fillRect/>
          </a:stretch>
        </p:blipFill>
        <p:spPr>
          <a:xfrm>
            <a:off x="152400" y="993875"/>
            <a:ext cx="8657350" cy="3733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90"/>
          <p:cNvSpPr txBox="1">
            <a:spLocks noGrp="1"/>
          </p:cNvSpPr>
          <p:nvPr>
            <p:ph type="subTitle" idx="1"/>
          </p:nvPr>
        </p:nvSpPr>
        <p:spPr>
          <a:xfrm>
            <a:off x="76400" y="80550"/>
            <a:ext cx="28647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latin typeface="Impact"/>
                <a:ea typeface="Impact"/>
                <a:cs typeface="Impact"/>
                <a:sym typeface="Impact"/>
              </a:rPr>
              <a:t>Conclusion</a:t>
            </a:r>
            <a:endParaRPr sz="3300">
              <a:latin typeface="Impact"/>
              <a:ea typeface="Impact"/>
              <a:cs typeface="Impact"/>
              <a:sym typeface="Impact"/>
            </a:endParaRPr>
          </a:p>
        </p:txBody>
      </p:sp>
      <p:sp>
        <p:nvSpPr>
          <p:cNvPr id="2087" name="Google Shape;2087;p90"/>
          <p:cNvSpPr txBox="1">
            <a:spLocks noGrp="1"/>
          </p:cNvSpPr>
          <p:nvPr>
            <p:ph type="title"/>
          </p:nvPr>
        </p:nvSpPr>
        <p:spPr>
          <a:xfrm>
            <a:off x="255150" y="913200"/>
            <a:ext cx="8527800" cy="4069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55600" algn="l" rtl="0">
              <a:spcBef>
                <a:spcPts val="0"/>
              </a:spcBef>
              <a:spcAft>
                <a:spcPts val="0"/>
              </a:spcAft>
              <a:buSzPts val="2000"/>
              <a:buChar char="●"/>
            </a:pPr>
            <a:r>
              <a:rPr lang="en"/>
              <a:t>According to our research people from Age Group 20-30 are more likely to be aware and also believe in misuse of laws as compared to people from higher Age Group</a:t>
            </a:r>
            <a:endParaRPr/>
          </a:p>
          <a:p>
            <a:pPr marL="457200" lvl="0" indent="0" algn="l" rtl="0">
              <a:spcBef>
                <a:spcPts val="0"/>
              </a:spcBef>
              <a:spcAft>
                <a:spcPts val="0"/>
              </a:spcAft>
              <a:buNone/>
            </a:pPr>
            <a:endParaRPr/>
          </a:p>
          <a:p>
            <a:pPr marL="457200" lvl="0" indent="-355600" algn="l" rtl="0">
              <a:spcBef>
                <a:spcPts val="0"/>
              </a:spcBef>
              <a:spcAft>
                <a:spcPts val="0"/>
              </a:spcAft>
              <a:buSzPts val="2000"/>
              <a:buChar char="●"/>
            </a:pPr>
            <a:r>
              <a:rPr lang="en"/>
              <a:t>The proportion of awareness is very higher in students and working professionals as compared to population who are homemakers and this can be reason why there is biasness and inequality in our law system</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n"/>
              <a:t>People belonging to Nuclear Family are more likely to be aware as compared to those who are from joint family </a:t>
            </a:r>
            <a:endParaRPr/>
          </a:p>
          <a:p>
            <a:pPr marL="457200" lvl="0" indent="0" algn="ctr"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91"/>
          <p:cNvSpPr txBox="1">
            <a:spLocks noGrp="1"/>
          </p:cNvSpPr>
          <p:nvPr>
            <p:ph type="title"/>
          </p:nvPr>
        </p:nvSpPr>
        <p:spPr>
          <a:xfrm>
            <a:off x="272500" y="2049563"/>
            <a:ext cx="1674600" cy="6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ODDS RATIO</a:t>
            </a:r>
            <a:endParaRPr sz="2600">
              <a:solidFill>
                <a:schemeClr val="dk1"/>
              </a:solidFill>
            </a:endParaRPr>
          </a:p>
        </p:txBody>
      </p:sp>
      <p:sp>
        <p:nvSpPr>
          <p:cNvPr id="2093" name="Google Shape;2093;p91"/>
          <p:cNvSpPr txBox="1">
            <a:spLocks noGrp="1"/>
          </p:cNvSpPr>
          <p:nvPr>
            <p:ph type="subTitle" idx="1"/>
          </p:nvPr>
        </p:nvSpPr>
        <p:spPr>
          <a:xfrm>
            <a:off x="243250" y="2575875"/>
            <a:ext cx="2241300" cy="100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1"/>
                </a:solidFill>
              </a:rPr>
              <a:t>To see study the impact of Covid-19 on Gender Inequality </a:t>
            </a:r>
            <a:endParaRPr sz="1800">
              <a:solidFill>
                <a:srgbClr val="000000"/>
              </a:solidFill>
            </a:endParaRPr>
          </a:p>
        </p:txBody>
      </p:sp>
      <p:sp>
        <p:nvSpPr>
          <p:cNvPr id="2094" name="Google Shape;2094;p91"/>
          <p:cNvSpPr txBox="1">
            <a:spLocks noGrp="1"/>
          </p:cNvSpPr>
          <p:nvPr>
            <p:ph type="title" idx="2"/>
          </p:nvPr>
        </p:nvSpPr>
        <p:spPr>
          <a:xfrm>
            <a:off x="272500" y="1155641"/>
            <a:ext cx="1886400" cy="10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07</a:t>
            </a:r>
            <a:endParaRPr>
              <a:solidFill>
                <a:schemeClr val="dk2"/>
              </a:solidFill>
            </a:endParaRPr>
          </a:p>
        </p:txBody>
      </p:sp>
      <p:grpSp>
        <p:nvGrpSpPr>
          <p:cNvPr id="2095" name="Google Shape;2095;p91"/>
          <p:cNvGrpSpPr/>
          <p:nvPr/>
        </p:nvGrpSpPr>
        <p:grpSpPr>
          <a:xfrm>
            <a:off x="4306508" y="1541588"/>
            <a:ext cx="3651530" cy="2925744"/>
            <a:chOff x="11592487" y="-9647030"/>
            <a:chExt cx="18212119" cy="14592241"/>
          </a:xfrm>
        </p:grpSpPr>
        <p:sp>
          <p:nvSpPr>
            <p:cNvPr id="2096" name="Google Shape;2096;p91"/>
            <p:cNvSpPr/>
            <p:nvPr/>
          </p:nvSpPr>
          <p:spPr>
            <a:xfrm>
              <a:off x="13913153" y="-9647030"/>
              <a:ext cx="13559855" cy="13559798"/>
            </a:xfrm>
            <a:custGeom>
              <a:avLst/>
              <a:gdLst/>
              <a:ahLst/>
              <a:cxnLst/>
              <a:rect l="l" t="t" r="r" b="b"/>
              <a:pathLst>
                <a:path w="238436" h="238435" extrusionOk="0">
                  <a:moveTo>
                    <a:pt x="119218" y="1"/>
                  </a:moveTo>
                  <a:cubicBezTo>
                    <a:pt x="53377" y="1"/>
                    <a:pt x="1" y="53376"/>
                    <a:pt x="1" y="119218"/>
                  </a:cubicBezTo>
                  <a:cubicBezTo>
                    <a:pt x="1" y="185059"/>
                    <a:pt x="53377" y="238435"/>
                    <a:pt x="119218" y="238435"/>
                  </a:cubicBezTo>
                  <a:cubicBezTo>
                    <a:pt x="185060" y="238435"/>
                    <a:pt x="238435" y="185059"/>
                    <a:pt x="238435" y="119218"/>
                  </a:cubicBezTo>
                  <a:cubicBezTo>
                    <a:pt x="238435" y="53376"/>
                    <a:pt x="185060" y="1"/>
                    <a:pt x="119218"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91"/>
            <p:cNvSpPr/>
            <p:nvPr/>
          </p:nvSpPr>
          <p:spPr>
            <a:xfrm>
              <a:off x="23057334" y="-6685325"/>
              <a:ext cx="260294" cy="223727"/>
            </a:xfrm>
            <a:custGeom>
              <a:avLst/>
              <a:gdLst/>
              <a:ahLst/>
              <a:cxnLst/>
              <a:rect l="l" t="t" r="r" b="b"/>
              <a:pathLst>
                <a:path w="4577" h="3934" extrusionOk="0">
                  <a:moveTo>
                    <a:pt x="1840" y="1"/>
                  </a:moveTo>
                  <a:cubicBezTo>
                    <a:pt x="655" y="1"/>
                    <a:pt x="0" y="3437"/>
                    <a:pt x="1391" y="3846"/>
                  </a:cubicBezTo>
                  <a:cubicBezTo>
                    <a:pt x="1584" y="3905"/>
                    <a:pt x="1781" y="3933"/>
                    <a:pt x="1974" y="3933"/>
                  </a:cubicBezTo>
                  <a:cubicBezTo>
                    <a:pt x="3378" y="3933"/>
                    <a:pt x="4576" y="2434"/>
                    <a:pt x="2462" y="310"/>
                  </a:cubicBezTo>
                  <a:cubicBezTo>
                    <a:pt x="2245" y="94"/>
                    <a:pt x="2035" y="1"/>
                    <a:pt x="1840"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91"/>
            <p:cNvSpPr/>
            <p:nvPr/>
          </p:nvSpPr>
          <p:spPr>
            <a:xfrm>
              <a:off x="17697234" y="2749509"/>
              <a:ext cx="1212753" cy="1136718"/>
            </a:xfrm>
            <a:custGeom>
              <a:avLst/>
              <a:gdLst/>
              <a:ahLst/>
              <a:cxnLst/>
              <a:rect l="l" t="t" r="r" b="b"/>
              <a:pathLst>
                <a:path w="21325" h="19988" extrusionOk="0">
                  <a:moveTo>
                    <a:pt x="7713" y="0"/>
                  </a:moveTo>
                  <a:cubicBezTo>
                    <a:pt x="6004" y="0"/>
                    <a:pt x="4204" y="474"/>
                    <a:pt x="2941" y="1044"/>
                  </a:cubicBezTo>
                  <a:cubicBezTo>
                    <a:pt x="1" y="2390"/>
                    <a:pt x="525" y="8807"/>
                    <a:pt x="1429" y="12617"/>
                  </a:cubicBezTo>
                  <a:cubicBezTo>
                    <a:pt x="7740" y="15641"/>
                    <a:pt x="14360" y="18106"/>
                    <a:pt x="21218" y="19987"/>
                  </a:cubicBezTo>
                  <a:cubicBezTo>
                    <a:pt x="21325" y="19356"/>
                    <a:pt x="21170" y="18594"/>
                    <a:pt x="20622" y="17654"/>
                  </a:cubicBezTo>
                  <a:cubicBezTo>
                    <a:pt x="19110" y="15082"/>
                    <a:pt x="13395" y="8010"/>
                    <a:pt x="12586" y="3461"/>
                  </a:cubicBezTo>
                  <a:cubicBezTo>
                    <a:pt x="12129" y="851"/>
                    <a:pt x="10002" y="0"/>
                    <a:pt x="7713"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1"/>
            <p:cNvSpPr/>
            <p:nvPr/>
          </p:nvSpPr>
          <p:spPr>
            <a:xfrm>
              <a:off x="21505940" y="-9099182"/>
              <a:ext cx="5644404" cy="5265650"/>
            </a:xfrm>
            <a:custGeom>
              <a:avLst/>
              <a:gdLst/>
              <a:ahLst/>
              <a:cxnLst/>
              <a:rect l="l" t="t" r="r" b="b"/>
              <a:pathLst>
                <a:path w="99251" h="92591" extrusionOk="0">
                  <a:moveTo>
                    <a:pt x="22825" y="1"/>
                  </a:moveTo>
                  <a:lnTo>
                    <a:pt x="22825" y="1"/>
                  </a:lnTo>
                  <a:cubicBezTo>
                    <a:pt x="20896" y="4989"/>
                    <a:pt x="20360" y="9811"/>
                    <a:pt x="24646" y="10073"/>
                  </a:cubicBezTo>
                  <a:cubicBezTo>
                    <a:pt x="28932" y="10335"/>
                    <a:pt x="31349" y="11419"/>
                    <a:pt x="30004" y="14633"/>
                  </a:cubicBezTo>
                  <a:cubicBezTo>
                    <a:pt x="28671" y="17848"/>
                    <a:pt x="26789" y="18384"/>
                    <a:pt x="23837" y="20253"/>
                  </a:cubicBezTo>
                  <a:cubicBezTo>
                    <a:pt x="21786" y="21565"/>
                    <a:pt x="19602" y="23265"/>
                    <a:pt x="18286" y="23265"/>
                  </a:cubicBezTo>
                  <a:cubicBezTo>
                    <a:pt x="17715" y="23265"/>
                    <a:pt x="17307" y="22945"/>
                    <a:pt x="17145" y="22134"/>
                  </a:cubicBezTo>
                  <a:cubicBezTo>
                    <a:pt x="16610" y="19455"/>
                    <a:pt x="13395" y="15169"/>
                    <a:pt x="12323" y="12216"/>
                  </a:cubicBezTo>
                  <a:cubicBezTo>
                    <a:pt x="11547" y="10087"/>
                    <a:pt x="11190" y="7952"/>
                    <a:pt x="10238" y="7952"/>
                  </a:cubicBezTo>
                  <a:cubicBezTo>
                    <a:pt x="9875" y="7952"/>
                    <a:pt x="9426" y="8262"/>
                    <a:pt x="8835" y="9002"/>
                  </a:cubicBezTo>
                  <a:cubicBezTo>
                    <a:pt x="6704" y="11681"/>
                    <a:pt x="4144" y="14098"/>
                    <a:pt x="2072" y="17038"/>
                  </a:cubicBezTo>
                  <a:cubicBezTo>
                    <a:pt x="0" y="19991"/>
                    <a:pt x="4287" y="20253"/>
                    <a:pt x="8299" y="21860"/>
                  </a:cubicBezTo>
                  <a:cubicBezTo>
                    <a:pt x="12323" y="23468"/>
                    <a:pt x="13133" y="26147"/>
                    <a:pt x="12061" y="28028"/>
                  </a:cubicBezTo>
                  <a:cubicBezTo>
                    <a:pt x="10978" y="29897"/>
                    <a:pt x="13800" y="30516"/>
                    <a:pt x="14728" y="32576"/>
                  </a:cubicBezTo>
                  <a:cubicBezTo>
                    <a:pt x="15383" y="34005"/>
                    <a:pt x="16883" y="36862"/>
                    <a:pt x="14728" y="38208"/>
                  </a:cubicBezTo>
                  <a:cubicBezTo>
                    <a:pt x="14415" y="38402"/>
                    <a:pt x="13999" y="38483"/>
                    <a:pt x="13511" y="38483"/>
                  </a:cubicBezTo>
                  <a:cubicBezTo>
                    <a:pt x="11142" y="38483"/>
                    <a:pt x="7064" y="36587"/>
                    <a:pt x="4702" y="36587"/>
                  </a:cubicBezTo>
                  <a:cubicBezTo>
                    <a:pt x="4214" y="36587"/>
                    <a:pt x="3800" y="36668"/>
                    <a:pt x="3489" y="36862"/>
                  </a:cubicBezTo>
                  <a:cubicBezTo>
                    <a:pt x="1334" y="38208"/>
                    <a:pt x="2953" y="46244"/>
                    <a:pt x="2143" y="47852"/>
                  </a:cubicBezTo>
                  <a:cubicBezTo>
                    <a:pt x="1334" y="49459"/>
                    <a:pt x="7585" y="49995"/>
                    <a:pt x="9013" y="51328"/>
                  </a:cubicBezTo>
                  <a:cubicBezTo>
                    <a:pt x="9263" y="51563"/>
                    <a:pt x="9633" y="51667"/>
                    <a:pt x="10080" y="51667"/>
                  </a:cubicBezTo>
                  <a:cubicBezTo>
                    <a:pt x="12194" y="51667"/>
                    <a:pt x="16045" y="49347"/>
                    <a:pt x="17145" y="47578"/>
                  </a:cubicBezTo>
                  <a:cubicBezTo>
                    <a:pt x="18479" y="45435"/>
                    <a:pt x="18217" y="43030"/>
                    <a:pt x="20896" y="40613"/>
                  </a:cubicBezTo>
                  <a:cubicBezTo>
                    <a:pt x="23575" y="38208"/>
                    <a:pt x="25992" y="39279"/>
                    <a:pt x="28135" y="38470"/>
                  </a:cubicBezTo>
                  <a:cubicBezTo>
                    <a:pt x="29613" y="37916"/>
                    <a:pt x="29041" y="37100"/>
                    <a:pt x="29262" y="37100"/>
                  </a:cubicBezTo>
                  <a:cubicBezTo>
                    <a:pt x="29360" y="37100"/>
                    <a:pt x="29613" y="37259"/>
                    <a:pt x="30266" y="37672"/>
                  </a:cubicBezTo>
                  <a:cubicBezTo>
                    <a:pt x="32421" y="39005"/>
                    <a:pt x="40982" y="44363"/>
                    <a:pt x="40458" y="45971"/>
                  </a:cubicBezTo>
                  <a:cubicBezTo>
                    <a:pt x="39922" y="47578"/>
                    <a:pt x="36171" y="46506"/>
                    <a:pt x="35898" y="48649"/>
                  </a:cubicBezTo>
                  <a:cubicBezTo>
                    <a:pt x="35643" y="50729"/>
                    <a:pt x="37654" y="51676"/>
                    <a:pt x="38992" y="51676"/>
                  </a:cubicBezTo>
                  <a:cubicBezTo>
                    <a:pt x="39032" y="51676"/>
                    <a:pt x="39073" y="51675"/>
                    <a:pt x="39112" y="51674"/>
                  </a:cubicBezTo>
                  <a:cubicBezTo>
                    <a:pt x="40458" y="51602"/>
                    <a:pt x="42601" y="48114"/>
                    <a:pt x="43934" y="47316"/>
                  </a:cubicBezTo>
                  <a:cubicBezTo>
                    <a:pt x="44075" y="47231"/>
                    <a:pt x="44231" y="47192"/>
                    <a:pt x="44400" y="47192"/>
                  </a:cubicBezTo>
                  <a:cubicBezTo>
                    <a:pt x="45846" y="47192"/>
                    <a:pt x="48295" y="50053"/>
                    <a:pt x="51173" y="51674"/>
                  </a:cubicBezTo>
                  <a:cubicBezTo>
                    <a:pt x="51526" y="51871"/>
                    <a:pt x="51853" y="51960"/>
                    <a:pt x="52158" y="51960"/>
                  </a:cubicBezTo>
                  <a:cubicBezTo>
                    <a:pt x="54630" y="51960"/>
                    <a:pt x="55636" y="46127"/>
                    <a:pt x="57067" y="45173"/>
                  </a:cubicBezTo>
                  <a:cubicBezTo>
                    <a:pt x="57712" y="44743"/>
                    <a:pt x="59994" y="44528"/>
                    <a:pt x="62513" y="44528"/>
                  </a:cubicBezTo>
                  <a:cubicBezTo>
                    <a:pt x="66275" y="44528"/>
                    <a:pt x="70567" y="45008"/>
                    <a:pt x="70723" y="45971"/>
                  </a:cubicBezTo>
                  <a:cubicBezTo>
                    <a:pt x="70997" y="47578"/>
                    <a:pt x="59746" y="45709"/>
                    <a:pt x="58400" y="49185"/>
                  </a:cubicBezTo>
                  <a:cubicBezTo>
                    <a:pt x="57067" y="52674"/>
                    <a:pt x="62687" y="53745"/>
                    <a:pt x="65639" y="55888"/>
                  </a:cubicBezTo>
                  <a:cubicBezTo>
                    <a:pt x="68580" y="58032"/>
                    <a:pt x="70473" y="65532"/>
                    <a:pt x="70735" y="70890"/>
                  </a:cubicBezTo>
                  <a:cubicBezTo>
                    <a:pt x="70997" y="76248"/>
                    <a:pt x="77153" y="92321"/>
                    <a:pt x="82511" y="92583"/>
                  </a:cubicBezTo>
                  <a:cubicBezTo>
                    <a:pt x="82606" y="92588"/>
                    <a:pt x="82703" y="92591"/>
                    <a:pt x="82800" y="92591"/>
                  </a:cubicBezTo>
                  <a:cubicBezTo>
                    <a:pt x="88143" y="92591"/>
                    <a:pt x="95624" y="85304"/>
                    <a:pt x="94572" y="82404"/>
                  </a:cubicBezTo>
                  <a:cubicBezTo>
                    <a:pt x="93500" y="79463"/>
                    <a:pt x="87071" y="80796"/>
                    <a:pt x="85201" y="76248"/>
                  </a:cubicBezTo>
                  <a:cubicBezTo>
                    <a:pt x="83320" y="71688"/>
                    <a:pt x="80367" y="67938"/>
                    <a:pt x="82249" y="67140"/>
                  </a:cubicBezTo>
                  <a:cubicBezTo>
                    <a:pt x="82307" y="67115"/>
                    <a:pt x="82367" y="67102"/>
                    <a:pt x="82430" y="67102"/>
                  </a:cubicBezTo>
                  <a:cubicBezTo>
                    <a:pt x="84194" y="67102"/>
                    <a:pt x="87576" y="76916"/>
                    <a:pt x="96568" y="76916"/>
                  </a:cubicBezTo>
                  <a:cubicBezTo>
                    <a:pt x="97412" y="76916"/>
                    <a:pt x="98305" y="76830"/>
                    <a:pt x="99251" y="76641"/>
                  </a:cubicBezTo>
                  <a:cubicBezTo>
                    <a:pt x="99239" y="76617"/>
                    <a:pt x="99239" y="76581"/>
                    <a:pt x="99227" y="76558"/>
                  </a:cubicBezTo>
                  <a:cubicBezTo>
                    <a:pt x="98989" y="75903"/>
                    <a:pt x="97441" y="71724"/>
                    <a:pt x="95512" y="66616"/>
                  </a:cubicBezTo>
                  <a:cubicBezTo>
                    <a:pt x="92012" y="58401"/>
                    <a:pt x="87606" y="50674"/>
                    <a:pt x="82439" y="43530"/>
                  </a:cubicBezTo>
                  <a:lnTo>
                    <a:pt x="82439" y="43530"/>
                  </a:lnTo>
                  <a:cubicBezTo>
                    <a:pt x="83201" y="44661"/>
                    <a:pt x="86237" y="54543"/>
                    <a:pt x="82249" y="54817"/>
                  </a:cubicBezTo>
                  <a:cubicBezTo>
                    <a:pt x="82196" y="54820"/>
                    <a:pt x="82144" y="54822"/>
                    <a:pt x="82093" y="54822"/>
                  </a:cubicBezTo>
                  <a:cubicBezTo>
                    <a:pt x="78204" y="54822"/>
                    <a:pt x="77427" y="45155"/>
                    <a:pt x="77427" y="43827"/>
                  </a:cubicBezTo>
                  <a:cubicBezTo>
                    <a:pt x="77427" y="42506"/>
                    <a:pt x="73569" y="32778"/>
                    <a:pt x="73498" y="32588"/>
                  </a:cubicBezTo>
                  <a:cubicBezTo>
                    <a:pt x="73343" y="32421"/>
                    <a:pt x="73176" y="32255"/>
                    <a:pt x="73021" y="32076"/>
                  </a:cubicBezTo>
                  <a:cubicBezTo>
                    <a:pt x="72509" y="31540"/>
                    <a:pt x="71616" y="30612"/>
                    <a:pt x="70461" y="29409"/>
                  </a:cubicBezTo>
                  <a:cubicBezTo>
                    <a:pt x="63723" y="22622"/>
                    <a:pt x="56186" y="16634"/>
                    <a:pt x="47994" y="11621"/>
                  </a:cubicBezTo>
                  <a:lnTo>
                    <a:pt x="47994" y="11621"/>
                  </a:lnTo>
                  <a:cubicBezTo>
                    <a:pt x="47518" y="12978"/>
                    <a:pt x="48363" y="15372"/>
                    <a:pt x="47423" y="16503"/>
                  </a:cubicBezTo>
                  <a:cubicBezTo>
                    <a:pt x="46121" y="18057"/>
                    <a:pt x="42325" y="21874"/>
                    <a:pt x="37950" y="21874"/>
                  </a:cubicBezTo>
                  <a:cubicBezTo>
                    <a:pt x="37803" y="21874"/>
                    <a:pt x="37654" y="21869"/>
                    <a:pt x="37505" y="21860"/>
                  </a:cubicBezTo>
                  <a:cubicBezTo>
                    <a:pt x="32957" y="21599"/>
                    <a:pt x="30814" y="19455"/>
                    <a:pt x="33493" y="17848"/>
                  </a:cubicBezTo>
                  <a:cubicBezTo>
                    <a:pt x="36160" y="16241"/>
                    <a:pt x="37707" y="17312"/>
                    <a:pt x="38850" y="12216"/>
                  </a:cubicBezTo>
                  <a:cubicBezTo>
                    <a:pt x="39886" y="7573"/>
                    <a:pt x="38779" y="6561"/>
                    <a:pt x="38577" y="6418"/>
                  </a:cubicBezTo>
                  <a:cubicBezTo>
                    <a:pt x="33516" y="3918"/>
                    <a:pt x="28254" y="1775"/>
                    <a:pt x="2282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1"/>
            <p:cNvSpPr/>
            <p:nvPr/>
          </p:nvSpPr>
          <p:spPr>
            <a:xfrm>
              <a:off x="20957493" y="-6225597"/>
              <a:ext cx="5469700" cy="6716973"/>
            </a:xfrm>
            <a:custGeom>
              <a:avLst/>
              <a:gdLst/>
              <a:ahLst/>
              <a:cxnLst/>
              <a:rect l="l" t="t" r="r" b="b"/>
              <a:pathLst>
                <a:path w="96179" h="118111" extrusionOk="0">
                  <a:moveTo>
                    <a:pt x="37505" y="1"/>
                  </a:moveTo>
                  <a:cubicBezTo>
                    <a:pt x="34482" y="1"/>
                    <a:pt x="24022" y="2611"/>
                    <a:pt x="19021" y="2611"/>
                  </a:cubicBezTo>
                  <a:cubicBezTo>
                    <a:pt x="18251" y="2611"/>
                    <a:pt x="17609" y="2549"/>
                    <a:pt x="17145" y="2406"/>
                  </a:cubicBezTo>
                  <a:cubicBezTo>
                    <a:pt x="16859" y="2319"/>
                    <a:pt x="16548" y="2273"/>
                    <a:pt x="16222" y="2273"/>
                  </a:cubicBezTo>
                  <a:cubicBezTo>
                    <a:pt x="14270" y="2273"/>
                    <a:pt x="11803" y="3905"/>
                    <a:pt x="11180" y="8037"/>
                  </a:cubicBezTo>
                  <a:cubicBezTo>
                    <a:pt x="10442" y="12859"/>
                    <a:pt x="6430" y="13931"/>
                    <a:pt x="3751" y="17681"/>
                  </a:cubicBezTo>
                  <a:cubicBezTo>
                    <a:pt x="1072" y="21432"/>
                    <a:pt x="0" y="36719"/>
                    <a:pt x="1334" y="42065"/>
                  </a:cubicBezTo>
                  <a:cubicBezTo>
                    <a:pt x="2679" y="47411"/>
                    <a:pt x="10180" y="55722"/>
                    <a:pt x="15264" y="56531"/>
                  </a:cubicBezTo>
                  <a:cubicBezTo>
                    <a:pt x="17812" y="56930"/>
                    <a:pt x="21095" y="57130"/>
                    <a:pt x="24344" y="57130"/>
                  </a:cubicBezTo>
                  <a:cubicBezTo>
                    <a:pt x="27593" y="57130"/>
                    <a:pt x="30808" y="56930"/>
                    <a:pt x="33219" y="56531"/>
                  </a:cubicBezTo>
                  <a:cubicBezTo>
                    <a:pt x="33563" y="56474"/>
                    <a:pt x="33907" y="56446"/>
                    <a:pt x="34249" y="56446"/>
                  </a:cubicBezTo>
                  <a:cubicBezTo>
                    <a:pt x="38704" y="56446"/>
                    <a:pt x="42863" y="61151"/>
                    <a:pt x="42863" y="65640"/>
                  </a:cubicBezTo>
                  <a:cubicBezTo>
                    <a:pt x="42863" y="70462"/>
                    <a:pt x="48221" y="75546"/>
                    <a:pt x="47959" y="79832"/>
                  </a:cubicBezTo>
                  <a:cubicBezTo>
                    <a:pt x="47685" y="84118"/>
                    <a:pt x="44220" y="92964"/>
                    <a:pt x="47971" y="100465"/>
                  </a:cubicBezTo>
                  <a:cubicBezTo>
                    <a:pt x="51709" y="107966"/>
                    <a:pt x="57067" y="114931"/>
                    <a:pt x="57329" y="117336"/>
                  </a:cubicBezTo>
                  <a:cubicBezTo>
                    <a:pt x="57389" y="117863"/>
                    <a:pt x="57931" y="118110"/>
                    <a:pt x="58796" y="118110"/>
                  </a:cubicBezTo>
                  <a:cubicBezTo>
                    <a:pt x="61900" y="118110"/>
                    <a:pt x="69155" y="114933"/>
                    <a:pt x="73140" y="110109"/>
                  </a:cubicBezTo>
                  <a:cubicBezTo>
                    <a:pt x="78224" y="103942"/>
                    <a:pt x="78498" y="104478"/>
                    <a:pt x="80105" y="98048"/>
                  </a:cubicBezTo>
                  <a:cubicBezTo>
                    <a:pt x="81713" y="91619"/>
                    <a:pt x="85189" y="89214"/>
                    <a:pt x="85725" y="85725"/>
                  </a:cubicBezTo>
                  <a:cubicBezTo>
                    <a:pt x="86261" y="82249"/>
                    <a:pt x="86261" y="78498"/>
                    <a:pt x="85725" y="73403"/>
                  </a:cubicBezTo>
                  <a:cubicBezTo>
                    <a:pt x="85189" y="68319"/>
                    <a:pt x="95107" y="56531"/>
                    <a:pt x="95643" y="51971"/>
                  </a:cubicBezTo>
                  <a:cubicBezTo>
                    <a:pt x="96179" y="47411"/>
                    <a:pt x="90011" y="47411"/>
                    <a:pt x="87606" y="43935"/>
                  </a:cubicBezTo>
                  <a:cubicBezTo>
                    <a:pt x="85189" y="40446"/>
                    <a:pt x="76891" y="24373"/>
                    <a:pt x="76081" y="19289"/>
                  </a:cubicBezTo>
                  <a:cubicBezTo>
                    <a:pt x="75283" y="14193"/>
                    <a:pt x="65639" y="13121"/>
                    <a:pt x="62960" y="11514"/>
                  </a:cubicBezTo>
                  <a:cubicBezTo>
                    <a:pt x="62314" y="11126"/>
                    <a:pt x="61605" y="11004"/>
                    <a:pt x="60845" y="11004"/>
                  </a:cubicBezTo>
                  <a:cubicBezTo>
                    <a:pt x="59547" y="11004"/>
                    <a:pt x="58099" y="11361"/>
                    <a:pt x="56558" y="11361"/>
                  </a:cubicBezTo>
                  <a:cubicBezTo>
                    <a:pt x="55262" y="11361"/>
                    <a:pt x="53901" y="11109"/>
                    <a:pt x="52507" y="10180"/>
                  </a:cubicBezTo>
                  <a:cubicBezTo>
                    <a:pt x="48494" y="7502"/>
                    <a:pt x="40993" y="1"/>
                    <a:pt x="3750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1"/>
            <p:cNvSpPr/>
            <p:nvPr/>
          </p:nvSpPr>
          <p:spPr>
            <a:xfrm>
              <a:off x="15670697" y="-3670421"/>
              <a:ext cx="3763429" cy="5911921"/>
            </a:xfrm>
            <a:custGeom>
              <a:avLst/>
              <a:gdLst/>
              <a:ahLst/>
              <a:cxnLst/>
              <a:rect l="l" t="t" r="r" b="b"/>
              <a:pathLst>
                <a:path w="66176" h="103955" extrusionOk="0">
                  <a:moveTo>
                    <a:pt x="11855" y="1"/>
                  </a:moveTo>
                  <a:cubicBezTo>
                    <a:pt x="10872" y="1"/>
                    <a:pt x="9986" y="267"/>
                    <a:pt x="9216" y="873"/>
                  </a:cubicBezTo>
                  <a:cubicBezTo>
                    <a:pt x="6156" y="3290"/>
                    <a:pt x="3632" y="7350"/>
                    <a:pt x="4013" y="8874"/>
                  </a:cubicBezTo>
                  <a:cubicBezTo>
                    <a:pt x="4322" y="10076"/>
                    <a:pt x="5084" y="13994"/>
                    <a:pt x="2941" y="17887"/>
                  </a:cubicBezTo>
                  <a:cubicBezTo>
                    <a:pt x="798" y="21780"/>
                    <a:pt x="0" y="24995"/>
                    <a:pt x="2941" y="31424"/>
                  </a:cubicBezTo>
                  <a:cubicBezTo>
                    <a:pt x="5894" y="37854"/>
                    <a:pt x="10180" y="39997"/>
                    <a:pt x="13395" y="45890"/>
                  </a:cubicBezTo>
                  <a:cubicBezTo>
                    <a:pt x="16609" y="51784"/>
                    <a:pt x="16074" y="61154"/>
                    <a:pt x="16609" y="75084"/>
                  </a:cubicBezTo>
                  <a:cubicBezTo>
                    <a:pt x="17145" y="89015"/>
                    <a:pt x="21967" y="100004"/>
                    <a:pt x="30004" y="103219"/>
                  </a:cubicBezTo>
                  <a:cubicBezTo>
                    <a:pt x="31277" y="103728"/>
                    <a:pt x="32073" y="103955"/>
                    <a:pt x="32514" y="103955"/>
                  </a:cubicBezTo>
                  <a:cubicBezTo>
                    <a:pt x="34859" y="103955"/>
                    <a:pt x="27189" y="97548"/>
                    <a:pt x="27861" y="93039"/>
                  </a:cubicBezTo>
                  <a:cubicBezTo>
                    <a:pt x="28659" y="87681"/>
                    <a:pt x="28397" y="84728"/>
                    <a:pt x="31349" y="80716"/>
                  </a:cubicBezTo>
                  <a:cubicBezTo>
                    <a:pt x="34290" y="76692"/>
                    <a:pt x="36088" y="78299"/>
                    <a:pt x="39743" y="71072"/>
                  </a:cubicBezTo>
                  <a:cubicBezTo>
                    <a:pt x="43399" y="63833"/>
                    <a:pt x="42327" y="61428"/>
                    <a:pt x="46613" y="59011"/>
                  </a:cubicBezTo>
                  <a:cubicBezTo>
                    <a:pt x="50899" y="56606"/>
                    <a:pt x="57067" y="59285"/>
                    <a:pt x="58400" y="50974"/>
                  </a:cubicBezTo>
                  <a:cubicBezTo>
                    <a:pt x="59746" y="42676"/>
                    <a:pt x="54388" y="45081"/>
                    <a:pt x="60282" y="37580"/>
                  </a:cubicBezTo>
                  <a:cubicBezTo>
                    <a:pt x="66175" y="30079"/>
                    <a:pt x="60008" y="28745"/>
                    <a:pt x="54924" y="25793"/>
                  </a:cubicBezTo>
                  <a:cubicBezTo>
                    <a:pt x="49828" y="22852"/>
                    <a:pt x="44744" y="22578"/>
                    <a:pt x="42327" y="19637"/>
                  </a:cubicBezTo>
                  <a:cubicBezTo>
                    <a:pt x="39922" y="16684"/>
                    <a:pt x="40184" y="17494"/>
                    <a:pt x="35898" y="12934"/>
                  </a:cubicBezTo>
                  <a:cubicBezTo>
                    <a:pt x="31611" y="8374"/>
                    <a:pt x="28397" y="8921"/>
                    <a:pt x="22765" y="5159"/>
                  </a:cubicBezTo>
                  <a:cubicBezTo>
                    <a:pt x="18561" y="2353"/>
                    <a:pt x="14776" y="1"/>
                    <a:pt x="11855"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1"/>
            <p:cNvSpPr/>
            <p:nvPr/>
          </p:nvSpPr>
          <p:spPr>
            <a:xfrm>
              <a:off x="14279220" y="-8374502"/>
              <a:ext cx="3696948" cy="5208780"/>
            </a:xfrm>
            <a:custGeom>
              <a:avLst/>
              <a:gdLst/>
              <a:ahLst/>
              <a:cxnLst/>
              <a:rect l="l" t="t" r="r" b="b"/>
              <a:pathLst>
                <a:path w="65007" h="91591" extrusionOk="0">
                  <a:moveTo>
                    <a:pt x="54955" y="0"/>
                  </a:moveTo>
                  <a:cubicBezTo>
                    <a:pt x="53811" y="0"/>
                    <a:pt x="50981" y="4061"/>
                    <a:pt x="48590" y="4295"/>
                  </a:cubicBezTo>
                  <a:cubicBezTo>
                    <a:pt x="48501" y="4305"/>
                    <a:pt x="48416" y="4309"/>
                    <a:pt x="48336" y="4309"/>
                  </a:cubicBezTo>
                  <a:cubicBezTo>
                    <a:pt x="46063" y="4309"/>
                    <a:pt x="47877" y="648"/>
                    <a:pt x="48590" y="188"/>
                  </a:cubicBezTo>
                  <a:lnTo>
                    <a:pt x="48590" y="188"/>
                  </a:lnTo>
                  <a:cubicBezTo>
                    <a:pt x="45780" y="1986"/>
                    <a:pt x="43066" y="3903"/>
                    <a:pt x="40423" y="5927"/>
                  </a:cubicBezTo>
                  <a:cubicBezTo>
                    <a:pt x="41375" y="10225"/>
                    <a:pt x="37053" y="12332"/>
                    <a:pt x="35720" y="14213"/>
                  </a:cubicBezTo>
                  <a:cubicBezTo>
                    <a:pt x="34374" y="16083"/>
                    <a:pt x="35982" y="20905"/>
                    <a:pt x="34648" y="21178"/>
                  </a:cubicBezTo>
                  <a:cubicBezTo>
                    <a:pt x="34618" y="21184"/>
                    <a:pt x="34587" y="21187"/>
                    <a:pt x="34557" y="21187"/>
                  </a:cubicBezTo>
                  <a:cubicBezTo>
                    <a:pt x="33243" y="21187"/>
                    <a:pt x="31965" y="15762"/>
                    <a:pt x="31791" y="13213"/>
                  </a:cubicBezTo>
                  <a:cubicBezTo>
                    <a:pt x="17479" y="26501"/>
                    <a:pt x="6430" y="43253"/>
                    <a:pt x="1" y="62136"/>
                  </a:cubicBezTo>
                  <a:cubicBezTo>
                    <a:pt x="2061" y="67196"/>
                    <a:pt x="3299" y="71542"/>
                    <a:pt x="4109" y="76364"/>
                  </a:cubicBezTo>
                  <a:cubicBezTo>
                    <a:pt x="4906" y="81186"/>
                    <a:pt x="12407" y="78507"/>
                    <a:pt x="14824" y="82257"/>
                  </a:cubicBezTo>
                  <a:cubicBezTo>
                    <a:pt x="17229" y="86008"/>
                    <a:pt x="21789" y="89223"/>
                    <a:pt x="24730" y="91092"/>
                  </a:cubicBezTo>
                  <a:cubicBezTo>
                    <a:pt x="25268" y="91434"/>
                    <a:pt x="25609" y="91590"/>
                    <a:pt x="25798" y="91590"/>
                  </a:cubicBezTo>
                  <a:cubicBezTo>
                    <a:pt x="26644" y="91590"/>
                    <a:pt x="24390" y="88442"/>
                    <a:pt x="22861" y="84936"/>
                  </a:cubicBezTo>
                  <a:cubicBezTo>
                    <a:pt x="20980" y="80650"/>
                    <a:pt x="18575" y="75828"/>
                    <a:pt x="19110" y="72732"/>
                  </a:cubicBezTo>
                  <a:cubicBezTo>
                    <a:pt x="19444" y="70807"/>
                    <a:pt x="18326" y="69674"/>
                    <a:pt x="16918" y="69674"/>
                  </a:cubicBezTo>
                  <a:cubicBezTo>
                    <a:pt x="16062" y="69674"/>
                    <a:pt x="15099" y="70092"/>
                    <a:pt x="14288" y="71006"/>
                  </a:cubicBezTo>
                  <a:cubicBezTo>
                    <a:pt x="13365" y="72042"/>
                    <a:pt x="12590" y="72731"/>
                    <a:pt x="11921" y="72731"/>
                  </a:cubicBezTo>
                  <a:cubicBezTo>
                    <a:pt x="11037" y="72731"/>
                    <a:pt x="10338" y="71527"/>
                    <a:pt x="9728" y="68327"/>
                  </a:cubicBezTo>
                  <a:cubicBezTo>
                    <a:pt x="8657" y="62695"/>
                    <a:pt x="14824" y="61898"/>
                    <a:pt x="18039" y="60552"/>
                  </a:cubicBezTo>
                  <a:cubicBezTo>
                    <a:pt x="18687" y="60284"/>
                    <a:pt x="19269" y="60167"/>
                    <a:pt x="19804" y="60167"/>
                  </a:cubicBezTo>
                  <a:cubicBezTo>
                    <a:pt x="21923" y="60167"/>
                    <a:pt x="23293" y="62003"/>
                    <a:pt x="25004" y="63505"/>
                  </a:cubicBezTo>
                  <a:cubicBezTo>
                    <a:pt x="25417" y="63865"/>
                    <a:pt x="25740" y="64037"/>
                    <a:pt x="25996" y="64037"/>
                  </a:cubicBezTo>
                  <a:cubicBezTo>
                    <a:pt x="27072" y="64037"/>
                    <a:pt x="26976" y="61024"/>
                    <a:pt x="27409" y="56266"/>
                  </a:cubicBezTo>
                  <a:cubicBezTo>
                    <a:pt x="27945" y="50373"/>
                    <a:pt x="37327" y="39121"/>
                    <a:pt x="40280" y="33632"/>
                  </a:cubicBezTo>
                  <a:cubicBezTo>
                    <a:pt x="43221" y="28156"/>
                    <a:pt x="46435" y="26262"/>
                    <a:pt x="47233" y="23322"/>
                  </a:cubicBezTo>
                  <a:cubicBezTo>
                    <a:pt x="47569" y="22077"/>
                    <a:pt x="48908" y="21596"/>
                    <a:pt x="50746" y="21596"/>
                  </a:cubicBezTo>
                  <a:cubicBezTo>
                    <a:pt x="53268" y="21596"/>
                    <a:pt x="56730" y="22502"/>
                    <a:pt x="59830" y="23584"/>
                  </a:cubicBezTo>
                  <a:cubicBezTo>
                    <a:pt x="60889" y="23955"/>
                    <a:pt x="61728" y="24117"/>
                    <a:pt x="62376" y="24117"/>
                  </a:cubicBezTo>
                  <a:cubicBezTo>
                    <a:pt x="65006" y="24117"/>
                    <a:pt x="64490" y="21447"/>
                    <a:pt x="62771" y="19297"/>
                  </a:cubicBezTo>
                  <a:cubicBezTo>
                    <a:pt x="60628" y="16618"/>
                    <a:pt x="58758" y="15821"/>
                    <a:pt x="60901" y="13939"/>
                  </a:cubicBezTo>
                  <a:cubicBezTo>
                    <a:pt x="63044" y="12070"/>
                    <a:pt x="60366" y="10463"/>
                    <a:pt x="58222" y="7772"/>
                  </a:cubicBezTo>
                  <a:cubicBezTo>
                    <a:pt x="56079" y="5105"/>
                    <a:pt x="56079" y="1355"/>
                    <a:pt x="55282" y="176"/>
                  </a:cubicBezTo>
                  <a:cubicBezTo>
                    <a:pt x="55198" y="55"/>
                    <a:pt x="55088" y="0"/>
                    <a:pt x="54955"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1"/>
            <p:cNvSpPr/>
            <p:nvPr/>
          </p:nvSpPr>
          <p:spPr>
            <a:xfrm>
              <a:off x="18306645" y="-9276556"/>
              <a:ext cx="937843" cy="820179"/>
            </a:xfrm>
            <a:custGeom>
              <a:avLst/>
              <a:gdLst/>
              <a:ahLst/>
              <a:cxnLst/>
              <a:rect l="l" t="t" r="r" b="b"/>
              <a:pathLst>
                <a:path w="16491" h="14422" extrusionOk="0">
                  <a:moveTo>
                    <a:pt x="16490" y="0"/>
                  </a:moveTo>
                  <a:lnTo>
                    <a:pt x="16490" y="0"/>
                  </a:lnTo>
                  <a:cubicBezTo>
                    <a:pt x="10835" y="1238"/>
                    <a:pt x="5322" y="2881"/>
                    <a:pt x="0" y="4882"/>
                  </a:cubicBezTo>
                  <a:cubicBezTo>
                    <a:pt x="1608" y="6763"/>
                    <a:pt x="2941" y="7834"/>
                    <a:pt x="4822" y="11049"/>
                  </a:cubicBezTo>
                  <a:cubicBezTo>
                    <a:pt x="5878" y="12864"/>
                    <a:pt x="7450" y="14421"/>
                    <a:pt x="8955" y="14421"/>
                  </a:cubicBezTo>
                  <a:cubicBezTo>
                    <a:pt x="10115" y="14421"/>
                    <a:pt x="11236" y="13496"/>
                    <a:pt x="12049" y="11049"/>
                  </a:cubicBezTo>
                  <a:cubicBezTo>
                    <a:pt x="13919" y="5453"/>
                    <a:pt x="16467" y="60"/>
                    <a:pt x="16490"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1"/>
            <p:cNvSpPr/>
            <p:nvPr/>
          </p:nvSpPr>
          <p:spPr>
            <a:xfrm>
              <a:off x="25452042" y="-1675062"/>
              <a:ext cx="887854" cy="1605099"/>
            </a:xfrm>
            <a:custGeom>
              <a:avLst/>
              <a:gdLst/>
              <a:ahLst/>
              <a:cxnLst/>
              <a:rect l="l" t="t" r="r" b="b"/>
              <a:pathLst>
                <a:path w="15612" h="28224" extrusionOk="0">
                  <a:moveTo>
                    <a:pt x="14768" y="0"/>
                  </a:moveTo>
                  <a:cubicBezTo>
                    <a:pt x="14585" y="0"/>
                    <a:pt x="14314" y="192"/>
                    <a:pt x="13931" y="624"/>
                  </a:cubicBezTo>
                  <a:cubicBezTo>
                    <a:pt x="11788" y="3029"/>
                    <a:pt x="6692" y="7589"/>
                    <a:pt x="6692" y="11065"/>
                  </a:cubicBezTo>
                  <a:lnTo>
                    <a:pt x="6692" y="14554"/>
                  </a:lnTo>
                  <a:cubicBezTo>
                    <a:pt x="4549" y="18566"/>
                    <a:pt x="1" y="23662"/>
                    <a:pt x="1072" y="26341"/>
                  </a:cubicBezTo>
                  <a:cubicBezTo>
                    <a:pt x="1542" y="27514"/>
                    <a:pt x="2061" y="28224"/>
                    <a:pt x="2767" y="28224"/>
                  </a:cubicBezTo>
                  <a:cubicBezTo>
                    <a:pt x="3673" y="28224"/>
                    <a:pt x="4885" y="27055"/>
                    <a:pt x="6692" y="24198"/>
                  </a:cubicBezTo>
                  <a:cubicBezTo>
                    <a:pt x="9907" y="19102"/>
                    <a:pt x="13122" y="11875"/>
                    <a:pt x="13931" y="7589"/>
                  </a:cubicBezTo>
                  <a:cubicBezTo>
                    <a:pt x="14587" y="4068"/>
                    <a:pt x="15611" y="0"/>
                    <a:pt x="14768"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91"/>
            <p:cNvSpPr/>
            <p:nvPr/>
          </p:nvSpPr>
          <p:spPr>
            <a:xfrm>
              <a:off x="20706927" y="3479535"/>
              <a:ext cx="2793170" cy="647010"/>
            </a:xfrm>
            <a:custGeom>
              <a:avLst/>
              <a:gdLst/>
              <a:ahLst/>
              <a:cxnLst/>
              <a:rect l="l" t="t" r="r" b="b"/>
              <a:pathLst>
                <a:path w="49115" h="11377" extrusionOk="0">
                  <a:moveTo>
                    <a:pt x="45832" y="1"/>
                  </a:moveTo>
                  <a:cubicBezTo>
                    <a:pt x="42318" y="1"/>
                    <a:pt x="38332" y="1976"/>
                    <a:pt x="33886" y="2209"/>
                  </a:cubicBezTo>
                  <a:cubicBezTo>
                    <a:pt x="27731" y="2531"/>
                    <a:pt x="19956" y="2697"/>
                    <a:pt x="13526" y="5912"/>
                  </a:cubicBezTo>
                  <a:cubicBezTo>
                    <a:pt x="7097" y="9127"/>
                    <a:pt x="6835" y="8853"/>
                    <a:pt x="942" y="10996"/>
                  </a:cubicBezTo>
                  <a:cubicBezTo>
                    <a:pt x="596" y="11127"/>
                    <a:pt x="287" y="11246"/>
                    <a:pt x="1" y="11377"/>
                  </a:cubicBezTo>
                  <a:cubicBezTo>
                    <a:pt x="17503" y="11353"/>
                    <a:pt x="34136" y="7555"/>
                    <a:pt x="49114" y="757"/>
                  </a:cubicBezTo>
                  <a:cubicBezTo>
                    <a:pt x="48070" y="210"/>
                    <a:pt x="46976" y="1"/>
                    <a:pt x="45832"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91"/>
            <p:cNvSpPr/>
            <p:nvPr/>
          </p:nvSpPr>
          <p:spPr>
            <a:xfrm>
              <a:off x="14883911" y="-6810835"/>
              <a:ext cx="3911007" cy="5340662"/>
            </a:xfrm>
            <a:custGeom>
              <a:avLst/>
              <a:gdLst/>
              <a:ahLst/>
              <a:cxnLst/>
              <a:rect l="l" t="t" r="r" b="b"/>
              <a:pathLst>
                <a:path w="68771" h="93910" extrusionOk="0">
                  <a:moveTo>
                    <a:pt x="21554" y="1"/>
                  </a:moveTo>
                  <a:cubicBezTo>
                    <a:pt x="18135" y="1"/>
                    <a:pt x="14648" y="1255"/>
                    <a:pt x="14085" y="2303"/>
                  </a:cubicBezTo>
                  <a:cubicBezTo>
                    <a:pt x="13145" y="4077"/>
                    <a:pt x="10775" y="12125"/>
                    <a:pt x="10775" y="12125"/>
                  </a:cubicBezTo>
                  <a:cubicBezTo>
                    <a:pt x="0" y="25270"/>
                    <a:pt x="0" y="30949"/>
                    <a:pt x="0" y="30949"/>
                  </a:cubicBezTo>
                  <a:cubicBezTo>
                    <a:pt x="953" y="38283"/>
                    <a:pt x="21539" y="56559"/>
                    <a:pt x="21539" y="56559"/>
                  </a:cubicBezTo>
                  <a:lnTo>
                    <a:pt x="20241" y="93909"/>
                  </a:lnTo>
                  <a:lnTo>
                    <a:pt x="58353" y="93909"/>
                  </a:lnTo>
                  <a:lnTo>
                    <a:pt x="57519" y="58643"/>
                  </a:lnTo>
                  <a:cubicBezTo>
                    <a:pt x="61782" y="57809"/>
                    <a:pt x="66520" y="44082"/>
                    <a:pt x="67580" y="39938"/>
                  </a:cubicBezTo>
                  <a:cubicBezTo>
                    <a:pt x="68652" y="35807"/>
                    <a:pt x="68771" y="17102"/>
                    <a:pt x="66044" y="11899"/>
                  </a:cubicBezTo>
                  <a:cubicBezTo>
                    <a:pt x="63978" y="7947"/>
                    <a:pt x="58589" y="7469"/>
                    <a:pt x="56100" y="7469"/>
                  </a:cubicBezTo>
                  <a:cubicBezTo>
                    <a:pt x="55304" y="7469"/>
                    <a:pt x="54805" y="7517"/>
                    <a:pt x="54805" y="7517"/>
                  </a:cubicBezTo>
                  <a:cubicBezTo>
                    <a:pt x="51344" y="3871"/>
                    <a:pt x="48078" y="2999"/>
                    <a:pt x="45746" y="2999"/>
                  </a:cubicBezTo>
                  <a:cubicBezTo>
                    <a:pt x="43609" y="2999"/>
                    <a:pt x="42255" y="3731"/>
                    <a:pt x="42255" y="3731"/>
                  </a:cubicBezTo>
                  <a:cubicBezTo>
                    <a:pt x="39753" y="1419"/>
                    <a:pt x="36911" y="723"/>
                    <a:pt x="34399" y="723"/>
                  </a:cubicBezTo>
                  <a:cubicBezTo>
                    <a:pt x="30613" y="723"/>
                    <a:pt x="27575" y="2303"/>
                    <a:pt x="27575" y="2303"/>
                  </a:cubicBezTo>
                  <a:cubicBezTo>
                    <a:pt x="26268" y="605"/>
                    <a:pt x="23927" y="1"/>
                    <a:pt x="21554" y="1"/>
                  </a:cubicBezTo>
                  <a:close/>
                </a:path>
              </a:pathLst>
            </a:custGeom>
            <a:solidFill>
              <a:srgbClr val="F8A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1"/>
            <p:cNvSpPr/>
            <p:nvPr/>
          </p:nvSpPr>
          <p:spPr>
            <a:xfrm>
              <a:off x="15483882" y="-6672302"/>
              <a:ext cx="3009374" cy="1605138"/>
            </a:xfrm>
            <a:custGeom>
              <a:avLst/>
              <a:gdLst/>
              <a:ahLst/>
              <a:cxnLst/>
              <a:rect l="l" t="t" r="r" b="b"/>
              <a:pathLst>
                <a:path w="54696" h="29026" extrusionOk="0">
                  <a:moveTo>
                    <a:pt x="18842" y="1"/>
                  </a:moveTo>
                  <a:cubicBezTo>
                    <a:pt x="18547" y="1"/>
                    <a:pt x="18252" y="191"/>
                    <a:pt x="18252" y="572"/>
                  </a:cubicBezTo>
                  <a:lnTo>
                    <a:pt x="18252" y="11050"/>
                  </a:lnTo>
                  <a:cubicBezTo>
                    <a:pt x="16716" y="10859"/>
                    <a:pt x="15157" y="10752"/>
                    <a:pt x="13645" y="10633"/>
                  </a:cubicBezTo>
                  <a:cubicBezTo>
                    <a:pt x="11692" y="10466"/>
                    <a:pt x="9751" y="10324"/>
                    <a:pt x="7799" y="10193"/>
                  </a:cubicBezTo>
                  <a:cubicBezTo>
                    <a:pt x="7334" y="8549"/>
                    <a:pt x="6858" y="6906"/>
                    <a:pt x="6394" y="5263"/>
                  </a:cubicBezTo>
                  <a:cubicBezTo>
                    <a:pt x="6309" y="4975"/>
                    <a:pt x="6078" y="4850"/>
                    <a:pt x="5843" y="4850"/>
                  </a:cubicBezTo>
                  <a:cubicBezTo>
                    <a:pt x="5486" y="4850"/>
                    <a:pt x="5121" y="5139"/>
                    <a:pt x="5251" y="5585"/>
                  </a:cubicBezTo>
                  <a:cubicBezTo>
                    <a:pt x="5679" y="7097"/>
                    <a:pt x="6108" y="8609"/>
                    <a:pt x="6549" y="10121"/>
                  </a:cubicBezTo>
                  <a:cubicBezTo>
                    <a:pt x="4632" y="10002"/>
                    <a:pt x="2715" y="9895"/>
                    <a:pt x="798" y="9800"/>
                  </a:cubicBezTo>
                  <a:cubicBezTo>
                    <a:pt x="786" y="9799"/>
                    <a:pt x="774" y="9799"/>
                    <a:pt x="763" y="9799"/>
                  </a:cubicBezTo>
                  <a:cubicBezTo>
                    <a:pt x="0" y="9799"/>
                    <a:pt x="12" y="10943"/>
                    <a:pt x="798" y="10990"/>
                  </a:cubicBezTo>
                  <a:cubicBezTo>
                    <a:pt x="3715" y="11121"/>
                    <a:pt x="6620" y="11300"/>
                    <a:pt x="9525" y="11502"/>
                  </a:cubicBezTo>
                  <a:cubicBezTo>
                    <a:pt x="12466" y="11705"/>
                    <a:pt x="15609" y="11764"/>
                    <a:pt x="18598" y="12240"/>
                  </a:cubicBezTo>
                  <a:cubicBezTo>
                    <a:pt x="18681" y="12276"/>
                    <a:pt x="18776" y="12288"/>
                    <a:pt x="18871" y="12288"/>
                  </a:cubicBezTo>
                  <a:cubicBezTo>
                    <a:pt x="19645" y="12419"/>
                    <a:pt x="20407" y="12562"/>
                    <a:pt x="21157" y="12764"/>
                  </a:cubicBezTo>
                  <a:cubicBezTo>
                    <a:pt x="22110" y="13014"/>
                    <a:pt x="21908" y="14872"/>
                    <a:pt x="21884" y="15574"/>
                  </a:cubicBezTo>
                  <a:cubicBezTo>
                    <a:pt x="21800" y="17753"/>
                    <a:pt x="20860" y="19884"/>
                    <a:pt x="19407" y="21563"/>
                  </a:cubicBezTo>
                  <a:cubicBezTo>
                    <a:pt x="17584" y="23682"/>
                    <a:pt x="14277" y="25066"/>
                    <a:pt x="11172" y="25066"/>
                  </a:cubicBezTo>
                  <a:cubicBezTo>
                    <a:pt x="8904" y="25066"/>
                    <a:pt x="6743" y="24328"/>
                    <a:pt x="5346" y="22599"/>
                  </a:cubicBezTo>
                  <a:cubicBezTo>
                    <a:pt x="5205" y="22423"/>
                    <a:pt x="5011" y="22350"/>
                    <a:pt x="4819" y="22350"/>
                  </a:cubicBezTo>
                  <a:cubicBezTo>
                    <a:pt x="4362" y="22350"/>
                    <a:pt x="3922" y="22766"/>
                    <a:pt x="4274" y="23194"/>
                  </a:cubicBezTo>
                  <a:cubicBezTo>
                    <a:pt x="5986" y="25320"/>
                    <a:pt x="8522" y="26198"/>
                    <a:pt x="11147" y="26198"/>
                  </a:cubicBezTo>
                  <a:cubicBezTo>
                    <a:pt x="13579" y="26198"/>
                    <a:pt x="16087" y="25444"/>
                    <a:pt x="18086" y="24230"/>
                  </a:cubicBezTo>
                  <a:cubicBezTo>
                    <a:pt x="19995" y="26588"/>
                    <a:pt x="22395" y="27771"/>
                    <a:pt x="25037" y="27771"/>
                  </a:cubicBezTo>
                  <a:cubicBezTo>
                    <a:pt x="26383" y="27771"/>
                    <a:pt x="27791" y="27464"/>
                    <a:pt x="29230" y="26849"/>
                  </a:cubicBezTo>
                  <a:cubicBezTo>
                    <a:pt x="29516" y="26730"/>
                    <a:pt x="30016" y="26540"/>
                    <a:pt x="30409" y="26290"/>
                  </a:cubicBezTo>
                  <a:cubicBezTo>
                    <a:pt x="32240" y="27882"/>
                    <a:pt x="34366" y="29004"/>
                    <a:pt x="36544" y="29004"/>
                  </a:cubicBezTo>
                  <a:cubicBezTo>
                    <a:pt x="37835" y="29004"/>
                    <a:pt x="39145" y="28609"/>
                    <a:pt x="40422" y="27683"/>
                  </a:cubicBezTo>
                  <a:cubicBezTo>
                    <a:pt x="40791" y="27421"/>
                    <a:pt x="41065" y="27159"/>
                    <a:pt x="41291" y="26897"/>
                  </a:cubicBezTo>
                  <a:cubicBezTo>
                    <a:pt x="42255" y="27957"/>
                    <a:pt x="43625" y="28600"/>
                    <a:pt x="45006" y="28885"/>
                  </a:cubicBezTo>
                  <a:cubicBezTo>
                    <a:pt x="45433" y="28971"/>
                    <a:pt x="45996" y="29026"/>
                    <a:pt x="46605" y="29026"/>
                  </a:cubicBezTo>
                  <a:cubicBezTo>
                    <a:pt x="48354" y="29026"/>
                    <a:pt x="50487" y="28578"/>
                    <a:pt x="50911" y="27147"/>
                  </a:cubicBezTo>
                  <a:cubicBezTo>
                    <a:pt x="52126" y="23063"/>
                    <a:pt x="53340" y="18979"/>
                    <a:pt x="54566" y="14884"/>
                  </a:cubicBezTo>
                  <a:cubicBezTo>
                    <a:pt x="54696" y="14446"/>
                    <a:pt x="54331" y="14155"/>
                    <a:pt x="53975" y="14155"/>
                  </a:cubicBezTo>
                  <a:cubicBezTo>
                    <a:pt x="53740" y="14155"/>
                    <a:pt x="53509" y="14281"/>
                    <a:pt x="53423" y="14574"/>
                  </a:cubicBezTo>
                  <a:cubicBezTo>
                    <a:pt x="52435" y="17884"/>
                    <a:pt x="51447" y="21206"/>
                    <a:pt x="50459" y="24516"/>
                  </a:cubicBezTo>
                  <a:cubicBezTo>
                    <a:pt x="50256" y="25230"/>
                    <a:pt x="50042" y="25933"/>
                    <a:pt x="49840" y="26635"/>
                  </a:cubicBezTo>
                  <a:cubicBezTo>
                    <a:pt x="49554" y="27588"/>
                    <a:pt x="48947" y="27349"/>
                    <a:pt x="47899" y="27623"/>
                  </a:cubicBezTo>
                  <a:cubicBezTo>
                    <a:pt x="47409" y="27752"/>
                    <a:pt x="46881" y="27818"/>
                    <a:pt x="46345" y="27818"/>
                  </a:cubicBezTo>
                  <a:cubicBezTo>
                    <a:pt x="44654" y="27818"/>
                    <a:pt x="42874" y="27167"/>
                    <a:pt x="41898" y="25802"/>
                  </a:cubicBezTo>
                  <a:cubicBezTo>
                    <a:pt x="42124" y="25147"/>
                    <a:pt x="42184" y="24409"/>
                    <a:pt x="42339" y="23456"/>
                  </a:cubicBezTo>
                  <a:cubicBezTo>
                    <a:pt x="42946" y="19706"/>
                    <a:pt x="43565" y="15967"/>
                    <a:pt x="44172" y="12229"/>
                  </a:cubicBezTo>
                  <a:cubicBezTo>
                    <a:pt x="44351" y="11121"/>
                    <a:pt x="44529" y="10026"/>
                    <a:pt x="44708" y="8919"/>
                  </a:cubicBezTo>
                  <a:cubicBezTo>
                    <a:pt x="44827" y="8204"/>
                    <a:pt x="46053" y="6859"/>
                    <a:pt x="46565" y="6073"/>
                  </a:cubicBezTo>
                  <a:cubicBezTo>
                    <a:pt x="46865" y="5632"/>
                    <a:pt x="46455" y="5209"/>
                    <a:pt x="46039" y="5209"/>
                  </a:cubicBezTo>
                  <a:cubicBezTo>
                    <a:pt x="45860" y="5209"/>
                    <a:pt x="45679" y="5288"/>
                    <a:pt x="45553" y="5478"/>
                  </a:cubicBezTo>
                  <a:cubicBezTo>
                    <a:pt x="44494" y="7061"/>
                    <a:pt x="43648" y="8097"/>
                    <a:pt x="43363" y="9931"/>
                  </a:cubicBezTo>
                  <a:cubicBezTo>
                    <a:pt x="42863" y="12955"/>
                    <a:pt x="42363" y="15979"/>
                    <a:pt x="41874" y="19015"/>
                  </a:cubicBezTo>
                  <a:cubicBezTo>
                    <a:pt x="41505" y="21277"/>
                    <a:pt x="41136" y="23528"/>
                    <a:pt x="40767" y="25790"/>
                  </a:cubicBezTo>
                  <a:cubicBezTo>
                    <a:pt x="40774" y="25744"/>
                    <a:pt x="40777" y="25723"/>
                    <a:pt x="40771" y="25723"/>
                  </a:cubicBezTo>
                  <a:lnTo>
                    <a:pt x="40771" y="25723"/>
                  </a:lnTo>
                  <a:cubicBezTo>
                    <a:pt x="40758" y="25723"/>
                    <a:pt x="40697" y="25843"/>
                    <a:pt x="40529" y="26028"/>
                  </a:cubicBezTo>
                  <a:cubicBezTo>
                    <a:pt x="40065" y="26516"/>
                    <a:pt x="39517" y="26909"/>
                    <a:pt x="38934" y="27242"/>
                  </a:cubicBezTo>
                  <a:cubicBezTo>
                    <a:pt x="38140" y="27705"/>
                    <a:pt x="37333" y="27901"/>
                    <a:pt x="36537" y="27901"/>
                  </a:cubicBezTo>
                  <a:cubicBezTo>
                    <a:pt x="34526" y="27901"/>
                    <a:pt x="32578" y="26651"/>
                    <a:pt x="31052" y="25278"/>
                  </a:cubicBezTo>
                  <a:cubicBezTo>
                    <a:pt x="31123" y="24313"/>
                    <a:pt x="31194" y="23349"/>
                    <a:pt x="31266" y="22385"/>
                  </a:cubicBezTo>
                  <a:cubicBezTo>
                    <a:pt x="31599" y="18146"/>
                    <a:pt x="31921" y="13919"/>
                    <a:pt x="32242" y="9681"/>
                  </a:cubicBezTo>
                  <a:cubicBezTo>
                    <a:pt x="32349" y="8335"/>
                    <a:pt x="32445" y="6990"/>
                    <a:pt x="32552" y="5644"/>
                  </a:cubicBezTo>
                  <a:cubicBezTo>
                    <a:pt x="32564" y="5406"/>
                    <a:pt x="32576" y="5537"/>
                    <a:pt x="32885" y="4835"/>
                  </a:cubicBezTo>
                  <a:cubicBezTo>
                    <a:pt x="33266" y="3989"/>
                    <a:pt x="33647" y="3132"/>
                    <a:pt x="34028" y="2287"/>
                  </a:cubicBezTo>
                  <a:cubicBezTo>
                    <a:pt x="34240" y="1813"/>
                    <a:pt x="33826" y="1384"/>
                    <a:pt x="33444" y="1384"/>
                  </a:cubicBezTo>
                  <a:cubicBezTo>
                    <a:pt x="33269" y="1384"/>
                    <a:pt x="33101" y="1475"/>
                    <a:pt x="33004" y="1691"/>
                  </a:cubicBezTo>
                  <a:cubicBezTo>
                    <a:pt x="32171" y="3561"/>
                    <a:pt x="31421" y="4990"/>
                    <a:pt x="31266" y="7002"/>
                  </a:cubicBezTo>
                  <a:cubicBezTo>
                    <a:pt x="30992" y="10609"/>
                    <a:pt x="30706" y="14205"/>
                    <a:pt x="30432" y="17813"/>
                  </a:cubicBezTo>
                  <a:cubicBezTo>
                    <a:pt x="30254" y="20253"/>
                    <a:pt x="30063" y="22694"/>
                    <a:pt x="29873" y="25135"/>
                  </a:cubicBezTo>
                  <a:cubicBezTo>
                    <a:pt x="29801" y="25194"/>
                    <a:pt x="29682" y="25302"/>
                    <a:pt x="29432" y="25433"/>
                  </a:cubicBezTo>
                  <a:cubicBezTo>
                    <a:pt x="28647" y="25873"/>
                    <a:pt x="27789" y="26171"/>
                    <a:pt x="26920" y="26409"/>
                  </a:cubicBezTo>
                  <a:cubicBezTo>
                    <a:pt x="26258" y="26590"/>
                    <a:pt x="25612" y="26676"/>
                    <a:pt x="24987" y="26676"/>
                  </a:cubicBezTo>
                  <a:cubicBezTo>
                    <a:pt x="22652" y="26676"/>
                    <a:pt x="20599" y="25479"/>
                    <a:pt x="19050" y="23563"/>
                  </a:cubicBezTo>
                  <a:cubicBezTo>
                    <a:pt x="22134" y="21146"/>
                    <a:pt x="23848" y="16812"/>
                    <a:pt x="22920" y="13133"/>
                  </a:cubicBezTo>
                  <a:cubicBezTo>
                    <a:pt x="22646" y="12026"/>
                    <a:pt x="21908" y="11693"/>
                    <a:pt x="20812" y="11467"/>
                  </a:cubicBezTo>
                  <a:cubicBezTo>
                    <a:pt x="20348" y="11371"/>
                    <a:pt x="19895" y="11288"/>
                    <a:pt x="19431" y="11216"/>
                  </a:cubicBezTo>
                  <a:lnTo>
                    <a:pt x="19431" y="572"/>
                  </a:lnTo>
                  <a:cubicBezTo>
                    <a:pt x="19431" y="191"/>
                    <a:pt x="19136" y="1"/>
                    <a:pt x="18842" y="1"/>
                  </a:cubicBezTo>
                  <a:close/>
                </a:path>
              </a:pathLst>
            </a:custGeom>
            <a:solidFill>
              <a:srgbClr val="EA8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1"/>
            <p:cNvSpPr/>
            <p:nvPr/>
          </p:nvSpPr>
          <p:spPr>
            <a:xfrm>
              <a:off x="15737064" y="-3068293"/>
              <a:ext cx="2689496" cy="4145311"/>
            </a:xfrm>
            <a:custGeom>
              <a:avLst/>
              <a:gdLst/>
              <a:ahLst/>
              <a:cxnLst/>
              <a:rect l="l" t="t" r="r" b="b"/>
              <a:pathLst>
                <a:path w="47292" h="72891" extrusionOk="0">
                  <a:moveTo>
                    <a:pt x="0" y="0"/>
                  </a:moveTo>
                  <a:lnTo>
                    <a:pt x="0" y="72890"/>
                  </a:lnTo>
                  <a:lnTo>
                    <a:pt x="47292" y="72890"/>
                  </a:lnTo>
                  <a:lnTo>
                    <a:pt x="47292" y="0"/>
                  </a:ln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91"/>
            <p:cNvSpPr/>
            <p:nvPr/>
          </p:nvSpPr>
          <p:spPr>
            <a:xfrm>
              <a:off x="15737064" y="-3068293"/>
              <a:ext cx="2689496" cy="970316"/>
            </a:xfrm>
            <a:custGeom>
              <a:avLst/>
              <a:gdLst/>
              <a:ahLst/>
              <a:cxnLst/>
              <a:rect l="l" t="t" r="r" b="b"/>
              <a:pathLst>
                <a:path w="47292" h="17062" extrusionOk="0">
                  <a:moveTo>
                    <a:pt x="0" y="0"/>
                  </a:moveTo>
                  <a:lnTo>
                    <a:pt x="0" y="17062"/>
                  </a:lnTo>
                  <a:lnTo>
                    <a:pt x="47292" y="17062"/>
                  </a:lnTo>
                  <a:lnTo>
                    <a:pt x="47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91"/>
            <p:cNvSpPr/>
            <p:nvPr/>
          </p:nvSpPr>
          <p:spPr>
            <a:xfrm>
              <a:off x="18486750" y="-6913767"/>
              <a:ext cx="3910324" cy="7369954"/>
            </a:xfrm>
            <a:custGeom>
              <a:avLst/>
              <a:gdLst/>
              <a:ahLst/>
              <a:cxnLst/>
              <a:rect l="l" t="t" r="r" b="b"/>
              <a:pathLst>
                <a:path w="68759" h="129593" extrusionOk="0">
                  <a:moveTo>
                    <a:pt x="21546" y="1"/>
                  </a:moveTo>
                  <a:cubicBezTo>
                    <a:pt x="18125" y="1"/>
                    <a:pt x="14641" y="1256"/>
                    <a:pt x="14085" y="2303"/>
                  </a:cubicBezTo>
                  <a:cubicBezTo>
                    <a:pt x="13133" y="4077"/>
                    <a:pt x="10764" y="12125"/>
                    <a:pt x="10764" y="12125"/>
                  </a:cubicBezTo>
                  <a:cubicBezTo>
                    <a:pt x="0" y="25270"/>
                    <a:pt x="0" y="30949"/>
                    <a:pt x="0" y="30949"/>
                  </a:cubicBezTo>
                  <a:cubicBezTo>
                    <a:pt x="941" y="38283"/>
                    <a:pt x="21539" y="56559"/>
                    <a:pt x="21539" y="56559"/>
                  </a:cubicBezTo>
                  <a:lnTo>
                    <a:pt x="20241" y="129592"/>
                  </a:lnTo>
                  <a:lnTo>
                    <a:pt x="58341" y="129592"/>
                  </a:lnTo>
                  <a:lnTo>
                    <a:pt x="57519" y="58643"/>
                  </a:lnTo>
                  <a:cubicBezTo>
                    <a:pt x="61782" y="57810"/>
                    <a:pt x="66509" y="44082"/>
                    <a:pt x="67580" y="39938"/>
                  </a:cubicBezTo>
                  <a:cubicBezTo>
                    <a:pt x="68640" y="35795"/>
                    <a:pt x="68759" y="17102"/>
                    <a:pt x="66044" y="11887"/>
                  </a:cubicBezTo>
                  <a:cubicBezTo>
                    <a:pt x="63979" y="7947"/>
                    <a:pt x="58588" y="7469"/>
                    <a:pt x="56094" y="7469"/>
                  </a:cubicBezTo>
                  <a:cubicBezTo>
                    <a:pt x="55295" y="7469"/>
                    <a:pt x="54793" y="7518"/>
                    <a:pt x="54793" y="7518"/>
                  </a:cubicBezTo>
                  <a:cubicBezTo>
                    <a:pt x="51326" y="3865"/>
                    <a:pt x="48055" y="2993"/>
                    <a:pt x="45722" y="2993"/>
                  </a:cubicBezTo>
                  <a:cubicBezTo>
                    <a:pt x="43592" y="2993"/>
                    <a:pt x="42244" y="3720"/>
                    <a:pt x="42244" y="3720"/>
                  </a:cubicBezTo>
                  <a:cubicBezTo>
                    <a:pt x="39750" y="1411"/>
                    <a:pt x="36916" y="716"/>
                    <a:pt x="34409" y="716"/>
                  </a:cubicBezTo>
                  <a:cubicBezTo>
                    <a:pt x="30619" y="716"/>
                    <a:pt x="27575" y="2303"/>
                    <a:pt x="27575" y="2303"/>
                  </a:cubicBezTo>
                  <a:cubicBezTo>
                    <a:pt x="26263" y="605"/>
                    <a:pt x="23920" y="1"/>
                    <a:pt x="21546" y="1"/>
                  </a:cubicBezTo>
                  <a:close/>
                </a:path>
              </a:pathLst>
            </a:custGeom>
            <a:solidFill>
              <a:srgbClr val="B25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1"/>
            <p:cNvSpPr/>
            <p:nvPr/>
          </p:nvSpPr>
          <p:spPr>
            <a:xfrm>
              <a:off x="19348661" y="-2056027"/>
              <a:ext cx="2688870" cy="3542660"/>
            </a:xfrm>
            <a:custGeom>
              <a:avLst/>
              <a:gdLst/>
              <a:ahLst/>
              <a:cxnLst/>
              <a:rect l="l" t="t" r="r" b="b"/>
              <a:pathLst>
                <a:path w="47281" h="62294" extrusionOk="0">
                  <a:moveTo>
                    <a:pt x="1" y="0"/>
                  </a:moveTo>
                  <a:lnTo>
                    <a:pt x="1" y="62294"/>
                  </a:lnTo>
                  <a:lnTo>
                    <a:pt x="47281" y="62294"/>
                  </a:lnTo>
                  <a:lnTo>
                    <a:pt x="47281"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1"/>
            <p:cNvSpPr/>
            <p:nvPr/>
          </p:nvSpPr>
          <p:spPr>
            <a:xfrm>
              <a:off x="19348661" y="-3026324"/>
              <a:ext cx="2688870" cy="970373"/>
            </a:xfrm>
            <a:custGeom>
              <a:avLst/>
              <a:gdLst/>
              <a:ahLst/>
              <a:cxnLst/>
              <a:rect l="l" t="t" r="r" b="b"/>
              <a:pathLst>
                <a:path w="47281" h="17063" extrusionOk="0">
                  <a:moveTo>
                    <a:pt x="1" y="1"/>
                  </a:moveTo>
                  <a:lnTo>
                    <a:pt x="1" y="17062"/>
                  </a:lnTo>
                  <a:lnTo>
                    <a:pt x="47281" y="17062"/>
                  </a:lnTo>
                  <a:lnTo>
                    <a:pt x="47281" y="1"/>
                  </a:ln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1"/>
            <p:cNvSpPr/>
            <p:nvPr/>
          </p:nvSpPr>
          <p:spPr>
            <a:xfrm>
              <a:off x="22088907" y="-6535248"/>
              <a:ext cx="3911064" cy="5340605"/>
            </a:xfrm>
            <a:custGeom>
              <a:avLst/>
              <a:gdLst/>
              <a:ahLst/>
              <a:cxnLst/>
              <a:rect l="l" t="t" r="r" b="b"/>
              <a:pathLst>
                <a:path w="68772" h="93909" extrusionOk="0">
                  <a:moveTo>
                    <a:pt x="21554" y="1"/>
                  </a:moveTo>
                  <a:cubicBezTo>
                    <a:pt x="18135" y="1"/>
                    <a:pt x="14648" y="1255"/>
                    <a:pt x="14086" y="2302"/>
                  </a:cubicBezTo>
                  <a:cubicBezTo>
                    <a:pt x="13145" y="4076"/>
                    <a:pt x="10776" y="12125"/>
                    <a:pt x="10776" y="12125"/>
                  </a:cubicBezTo>
                  <a:cubicBezTo>
                    <a:pt x="1" y="25258"/>
                    <a:pt x="1" y="30937"/>
                    <a:pt x="1" y="30937"/>
                  </a:cubicBezTo>
                  <a:cubicBezTo>
                    <a:pt x="953" y="38283"/>
                    <a:pt x="21539" y="56547"/>
                    <a:pt x="21539" y="56547"/>
                  </a:cubicBezTo>
                  <a:lnTo>
                    <a:pt x="20241" y="93909"/>
                  </a:lnTo>
                  <a:lnTo>
                    <a:pt x="58353" y="93909"/>
                  </a:lnTo>
                  <a:lnTo>
                    <a:pt x="57520" y="58631"/>
                  </a:lnTo>
                  <a:cubicBezTo>
                    <a:pt x="61782" y="57809"/>
                    <a:pt x="66521" y="44081"/>
                    <a:pt x="67580" y="39938"/>
                  </a:cubicBezTo>
                  <a:cubicBezTo>
                    <a:pt x="68652" y="35795"/>
                    <a:pt x="68771" y="17090"/>
                    <a:pt x="66045" y="11887"/>
                  </a:cubicBezTo>
                  <a:cubicBezTo>
                    <a:pt x="63978" y="7935"/>
                    <a:pt x="58589" y="7457"/>
                    <a:pt x="56100" y="7457"/>
                  </a:cubicBezTo>
                  <a:cubicBezTo>
                    <a:pt x="55304" y="7457"/>
                    <a:pt x="54805" y="7505"/>
                    <a:pt x="54805" y="7505"/>
                  </a:cubicBezTo>
                  <a:cubicBezTo>
                    <a:pt x="51341" y="3861"/>
                    <a:pt x="48073" y="2991"/>
                    <a:pt x="45740" y="2991"/>
                  </a:cubicBezTo>
                  <a:cubicBezTo>
                    <a:pt x="43606" y="2991"/>
                    <a:pt x="42256" y="3719"/>
                    <a:pt x="42256" y="3719"/>
                  </a:cubicBezTo>
                  <a:cubicBezTo>
                    <a:pt x="39757" y="1410"/>
                    <a:pt x="36921" y="716"/>
                    <a:pt x="34412" y="716"/>
                  </a:cubicBezTo>
                  <a:cubicBezTo>
                    <a:pt x="30620" y="716"/>
                    <a:pt x="27575" y="2302"/>
                    <a:pt x="27575" y="2302"/>
                  </a:cubicBezTo>
                  <a:cubicBezTo>
                    <a:pt x="26268" y="605"/>
                    <a:pt x="23928" y="1"/>
                    <a:pt x="21554" y="1"/>
                  </a:cubicBezTo>
                  <a:close/>
                </a:path>
              </a:pathLst>
            </a:custGeom>
            <a:solidFill>
              <a:srgbClr val="F2B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1"/>
            <p:cNvSpPr/>
            <p:nvPr/>
          </p:nvSpPr>
          <p:spPr>
            <a:xfrm>
              <a:off x="22689105" y="-6397057"/>
              <a:ext cx="3009429" cy="1604979"/>
            </a:xfrm>
            <a:custGeom>
              <a:avLst/>
              <a:gdLst/>
              <a:ahLst/>
              <a:cxnLst/>
              <a:rect l="l" t="t" r="r" b="b"/>
              <a:pathLst>
                <a:path w="54697" h="29031" extrusionOk="0">
                  <a:moveTo>
                    <a:pt x="18842" y="1"/>
                  </a:moveTo>
                  <a:cubicBezTo>
                    <a:pt x="18547" y="1"/>
                    <a:pt x="18253" y="191"/>
                    <a:pt x="18253" y="572"/>
                  </a:cubicBezTo>
                  <a:lnTo>
                    <a:pt x="18253" y="11062"/>
                  </a:lnTo>
                  <a:cubicBezTo>
                    <a:pt x="16717" y="10871"/>
                    <a:pt x="15169" y="10764"/>
                    <a:pt x="13645" y="10633"/>
                  </a:cubicBezTo>
                  <a:cubicBezTo>
                    <a:pt x="11692" y="10466"/>
                    <a:pt x="9752" y="10323"/>
                    <a:pt x="7799" y="10204"/>
                  </a:cubicBezTo>
                  <a:cubicBezTo>
                    <a:pt x="7335" y="8561"/>
                    <a:pt x="6858" y="6918"/>
                    <a:pt x="6394" y="5275"/>
                  </a:cubicBezTo>
                  <a:cubicBezTo>
                    <a:pt x="6309" y="4980"/>
                    <a:pt x="6075" y="4853"/>
                    <a:pt x="5839" y="4853"/>
                  </a:cubicBezTo>
                  <a:cubicBezTo>
                    <a:pt x="5483" y="4853"/>
                    <a:pt x="5122" y="5141"/>
                    <a:pt x="5251" y="5585"/>
                  </a:cubicBezTo>
                  <a:cubicBezTo>
                    <a:pt x="5680" y="7097"/>
                    <a:pt x="6120" y="8609"/>
                    <a:pt x="6549" y="10121"/>
                  </a:cubicBezTo>
                  <a:cubicBezTo>
                    <a:pt x="4632" y="10002"/>
                    <a:pt x="2715" y="9895"/>
                    <a:pt x="810" y="9811"/>
                  </a:cubicBezTo>
                  <a:cubicBezTo>
                    <a:pt x="794" y="9811"/>
                    <a:pt x="779" y="9810"/>
                    <a:pt x="763" y="9810"/>
                  </a:cubicBezTo>
                  <a:cubicBezTo>
                    <a:pt x="1" y="9810"/>
                    <a:pt x="16" y="10955"/>
                    <a:pt x="810" y="10990"/>
                  </a:cubicBezTo>
                  <a:cubicBezTo>
                    <a:pt x="3715" y="11133"/>
                    <a:pt x="6620" y="11312"/>
                    <a:pt x="9525" y="11502"/>
                  </a:cubicBezTo>
                  <a:cubicBezTo>
                    <a:pt x="12466" y="11705"/>
                    <a:pt x="15610" y="11776"/>
                    <a:pt x="18598" y="12240"/>
                  </a:cubicBezTo>
                  <a:cubicBezTo>
                    <a:pt x="18681" y="12276"/>
                    <a:pt x="18777" y="12288"/>
                    <a:pt x="18872" y="12288"/>
                  </a:cubicBezTo>
                  <a:cubicBezTo>
                    <a:pt x="19646" y="12419"/>
                    <a:pt x="20408" y="12574"/>
                    <a:pt x="21158" y="12764"/>
                  </a:cubicBezTo>
                  <a:cubicBezTo>
                    <a:pt x="22110" y="13014"/>
                    <a:pt x="21908" y="14884"/>
                    <a:pt x="21884" y="15574"/>
                  </a:cubicBezTo>
                  <a:cubicBezTo>
                    <a:pt x="21801" y="17753"/>
                    <a:pt x="20860" y="19884"/>
                    <a:pt x="19408" y="21563"/>
                  </a:cubicBezTo>
                  <a:cubicBezTo>
                    <a:pt x="17582" y="23685"/>
                    <a:pt x="14270" y="25073"/>
                    <a:pt x="11164" y="25073"/>
                  </a:cubicBezTo>
                  <a:cubicBezTo>
                    <a:pt x="8901" y="25073"/>
                    <a:pt x="6748" y="24337"/>
                    <a:pt x="5358" y="22611"/>
                  </a:cubicBezTo>
                  <a:cubicBezTo>
                    <a:pt x="5214" y="22431"/>
                    <a:pt x="5017" y="22357"/>
                    <a:pt x="4825" y="22357"/>
                  </a:cubicBezTo>
                  <a:cubicBezTo>
                    <a:pt x="4367" y="22357"/>
                    <a:pt x="3931" y="22778"/>
                    <a:pt x="4275" y="23206"/>
                  </a:cubicBezTo>
                  <a:cubicBezTo>
                    <a:pt x="5987" y="25326"/>
                    <a:pt x="8523" y="26201"/>
                    <a:pt x="11148" y="26201"/>
                  </a:cubicBezTo>
                  <a:cubicBezTo>
                    <a:pt x="13580" y="26201"/>
                    <a:pt x="16088" y="25450"/>
                    <a:pt x="18086" y="24242"/>
                  </a:cubicBezTo>
                  <a:cubicBezTo>
                    <a:pt x="20002" y="26591"/>
                    <a:pt x="22404" y="27772"/>
                    <a:pt x="25042" y="27772"/>
                  </a:cubicBezTo>
                  <a:cubicBezTo>
                    <a:pt x="26388" y="27772"/>
                    <a:pt x="27795" y="27465"/>
                    <a:pt x="29230" y="26849"/>
                  </a:cubicBezTo>
                  <a:cubicBezTo>
                    <a:pt x="29516" y="26730"/>
                    <a:pt x="30016" y="26552"/>
                    <a:pt x="30409" y="26290"/>
                  </a:cubicBezTo>
                  <a:cubicBezTo>
                    <a:pt x="32240" y="27882"/>
                    <a:pt x="34366" y="29004"/>
                    <a:pt x="36547" y="29004"/>
                  </a:cubicBezTo>
                  <a:cubicBezTo>
                    <a:pt x="37841" y="29004"/>
                    <a:pt x="39153" y="28609"/>
                    <a:pt x="40434" y="27683"/>
                  </a:cubicBezTo>
                  <a:cubicBezTo>
                    <a:pt x="40791" y="27421"/>
                    <a:pt x="41065" y="27171"/>
                    <a:pt x="41291" y="26909"/>
                  </a:cubicBezTo>
                  <a:cubicBezTo>
                    <a:pt x="42256" y="27957"/>
                    <a:pt x="43625" y="28611"/>
                    <a:pt x="45006" y="28885"/>
                  </a:cubicBezTo>
                  <a:cubicBezTo>
                    <a:pt x="45439" y="28975"/>
                    <a:pt x="46006" y="29031"/>
                    <a:pt x="46619" y="29031"/>
                  </a:cubicBezTo>
                  <a:cubicBezTo>
                    <a:pt x="48368" y="29031"/>
                    <a:pt x="50488" y="28575"/>
                    <a:pt x="50912" y="27147"/>
                  </a:cubicBezTo>
                  <a:cubicBezTo>
                    <a:pt x="52138" y="23063"/>
                    <a:pt x="53352" y="18979"/>
                    <a:pt x="54567" y="14895"/>
                  </a:cubicBezTo>
                  <a:cubicBezTo>
                    <a:pt x="54696" y="14450"/>
                    <a:pt x="54331" y="14161"/>
                    <a:pt x="53975" y="14161"/>
                  </a:cubicBezTo>
                  <a:cubicBezTo>
                    <a:pt x="53740" y="14161"/>
                    <a:pt x="53509" y="14286"/>
                    <a:pt x="53424" y="14574"/>
                  </a:cubicBezTo>
                  <a:cubicBezTo>
                    <a:pt x="52436" y="17896"/>
                    <a:pt x="51447" y="21206"/>
                    <a:pt x="50459" y="24528"/>
                  </a:cubicBezTo>
                  <a:cubicBezTo>
                    <a:pt x="50257" y="25230"/>
                    <a:pt x="50042" y="25933"/>
                    <a:pt x="49840" y="26635"/>
                  </a:cubicBezTo>
                  <a:cubicBezTo>
                    <a:pt x="49554" y="27599"/>
                    <a:pt x="48947" y="27361"/>
                    <a:pt x="47899" y="27635"/>
                  </a:cubicBezTo>
                  <a:cubicBezTo>
                    <a:pt x="47411" y="27761"/>
                    <a:pt x="46887" y="27825"/>
                    <a:pt x="46353" y="27825"/>
                  </a:cubicBezTo>
                  <a:cubicBezTo>
                    <a:pt x="44660" y="27825"/>
                    <a:pt x="42879" y="27180"/>
                    <a:pt x="41910" y="25813"/>
                  </a:cubicBezTo>
                  <a:cubicBezTo>
                    <a:pt x="42125" y="25159"/>
                    <a:pt x="42184" y="24409"/>
                    <a:pt x="42339" y="23456"/>
                  </a:cubicBezTo>
                  <a:cubicBezTo>
                    <a:pt x="42958" y="19717"/>
                    <a:pt x="43565" y="15979"/>
                    <a:pt x="44173" y="12228"/>
                  </a:cubicBezTo>
                  <a:cubicBezTo>
                    <a:pt x="44351" y="11133"/>
                    <a:pt x="44542" y="10026"/>
                    <a:pt x="44708" y="8919"/>
                  </a:cubicBezTo>
                  <a:cubicBezTo>
                    <a:pt x="44828" y="8216"/>
                    <a:pt x="46054" y="6859"/>
                    <a:pt x="46578" y="6085"/>
                  </a:cubicBezTo>
                  <a:cubicBezTo>
                    <a:pt x="46868" y="5637"/>
                    <a:pt x="46460" y="5213"/>
                    <a:pt x="46045" y="5213"/>
                  </a:cubicBezTo>
                  <a:cubicBezTo>
                    <a:pt x="45863" y="5213"/>
                    <a:pt x="45680" y="5294"/>
                    <a:pt x="45554" y="5490"/>
                  </a:cubicBezTo>
                  <a:cubicBezTo>
                    <a:pt x="44494" y="7061"/>
                    <a:pt x="43661" y="8109"/>
                    <a:pt x="43363" y="9931"/>
                  </a:cubicBezTo>
                  <a:cubicBezTo>
                    <a:pt x="42863" y="12955"/>
                    <a:pt x="42375" y="15991"/>
                    <a:pt x="41875" y="19015"/>
                  </a:cubicBezTo>
                  <a:cubicBezTo>
                    <a:pt x="41506" y="21277"/>
                    <a:pt x="41137" y="23539"/>
                    <a:pt x="40767" y="25802"/>
                  </a:cubicBezTo>
                  <a:cubicBezTo>
                    <a:pt x="40775" y="25752"/>
                    <a:pt x="40779" y="25730"/>
                    <a:pt x="40774" y="25730"/>
                  </a:cubicBezTo>
                  <a:lnTo>
                    <a:pt x="40774" y="25730"/>
                  </a:lnTo>
                  <a:cubicBezTo>
                    <a:pt x="40763" y="25730"/>
                    <a:pt x="40705" y="25852"/>
                    <a:pt x="40529" y="26028"/>
                  </a:cubicBezTo>
                  <a:cubicBezTo>
                    <a:pt x="40065" y="26528"/>
                    <a:pt x="39517" y="26909"/>
                    <a:pt x="38934" y="27242"/>
                  </a:cubicBezTo>
                  <a:cubicBezTo>
                    <a:pt x="38140" y="27705"/>
                    <a:pt x="37333" y="27901"/>
                    <a:pt x="36537" y="27901"/>
                  </a:cubicBezTo>
                  <a:cubicBezTo>
                    <a:pt x="34526" y="27901"/>
                    <a:pt x="32578" y="26651"/>
                    <a:pt x="31052" y="25278"/>
                  </a:cubicBezTo>
                  <a:cubicBezTo>
                    <a:pt x="31123" y="24313"/>
                    <a:pt x="31195" y="23349"/>
                    <a:pt x="31278" y="22384"/>
                  </a:cubicBezTo>
                  <a:cubicBezTo>
                    <a:pt x="31600" y="18158"/>
                    <a:pt x="31921" y="13919"/>
                    <a:pt x="32243" y="9692"/>
                  </a:cubicBezTo>
                  <a:cubicBezTo>
                    <a:pt x="32350" y="8347"/>
                    <a:pt x="32445" y="7002"/>
                    <a:pt x="32552" y="5656"/>
                  </a:cubicBezTo>
                  <a:cubicBezTo>
                    <a:pt x="32576" y="5418"/>
                    <a:pt x="32576" y="5537"/>
                    <a:pt x="32886" y="4835"/>
                  </a:cubicBezTo>
                  <a:cubicBezTo>
                    <a:pt x="33267" y="3989"/>
                    <a:pt x="33648" y="3144"/>
                    <a:pt x="34029" y="2299"/>
                  </a:cubicBezTo>
                  <a:cubicBezTo>
                    <a:pt x="34242" y="1823"/>
                    <a:pt x="33823" y="1387"/>
                    <a:pt x="33440" y="1387"/>
                  </a:cubicBezTo>
                  <a:cubicBezTo>
                    <a:pt x="33267" y="1387"/>
                    <a:pt x="33101" y="1476"/>
                    <a:pt x="33005" y="1691"/>
                  </a:cubicBezTo>
                  <a:cubicBezTo>
                    <a:pt x="32171" y="3561"/>
                    <a:pt x="31421" y="5001"/>
                    <a:pt x="31266" y="7002"/>
                  </a:cubicBezTo>
                  <a:cubicBezTo>
                    <a:pt x="30992" y="10609"/>
                    <a:pt x="30719" y="14217"/>
                    <a:pt x="30433" y="17812"/>
                  </a:cubicBezTo>
                  <a:cubicBezTo>
                    <a:pt x="30254" y="20253"/>
                    <a:pt x="30064" y="22694"/>
                    <a:pt x="29873" y="25147"/>
                  </a:cubicBezTo>
                  <a:cubicBezTo>
                    <a:pt x="29814" y="25206"/>
                    <a:pt x="29683" y="25301"/>
                    <a:pt x="29445" y="25432"/>
                  </a:cubicBezTo>
                  <a:cubicBezTo>
                    <a:pt x="28647" y="25873"/>
                    <a:pt x="27802" y="26171"/>
                    <a:pt x="26921" y="26409"/>
                  </a:cubicBezTo>
                  <a:cubicBezTo>
                    <a:pt x="26255" y="26591"/>
                    <a:pt x="25607" y="26677"/>
                    <a:pt x="24978" y="26677"/>
                  </a:cubicBezTo>
                  <a:cubicBezTo>
                    <a:pt x="22647" y="26677"/>
                    <a:pt x="20598" y="25488"/>
                    <a:pt x="19050" y="23575"/>
                  </a:cubicBezTo>
                  <a:cubicBezTo>
                    <a:pt x="22134" y="21158"/>
                    <a:pt x="23849" y="16824"/>
                    <a:pt x="22920" y="13133"/>
                  </a:cubicBezTo>
                  <a:cubicBezTo>
                    <a:pt x="22646" y="12026"/>
                    <a:pt x="21920" y="11693"/>
                    <a:pt x="20813" y="11466"/>
                  </a:cubicBezTo>
                  <a:cubicBezTo>
                    <a:pt x="20360" y="11371"/>
                    <a:pt x="19896" y="11288"/>
                    <a:pt x="19431" y="11216"/>
                  </a:cubicBezTo>
                  <a:lnTo>
                    <a:pt x="19431" y="572"/>
                  </a:lnTo>
                  <a:cubicBezTo>
                    <a:pt x="19431" y="191"/>
                    <a:pt x="19137" y="1"/>
                    <a:pt x="18842" y="1"/>
                  </a:cubicBezTo>
                  <a:close/>
                </a:path>
              </a:pathLst>
            </a:custGeom>
            <a:solidFill>
              <a:srgbClr val="DB9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1"/>
            <p:cNvSpPr/>
            <p:nvPr/>
          </p:nvSpPr>
          <p:spPr>
            <a:xfrm>
              <a:off x="22969130" y="-2793389"/>
              <a:ext cx="2689553" cy="4280036"/>
            </a:xfrm>
            <a:custGeom>
              <a:avLst/>
              <a:gdLst/>
              <a:ahLst/>
              <a:cxnLst/>
              <a:rect l="l" t="t" r="r" b="b"/>
              <a:pathLst>
                <a:path w="47293" h="75260" extrusionOk="0">
                  <a:moveTo>
                    <a:pt x="1" y="0"/>
                  </a:moveTo>
                  <a:lnTo>
                    <a:pt x="1" y="75260"/>
                  </a:lnTo>
                  <a:lnTo>
                    <a:pt x="47292" y="75260"/>
                  </a:lnTo>
                  <a:lnTo>
                    <a:pt x="47292"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1"/>
            <p:cNvSpPr/>
            <p:nvPr/>
          </p:nvSpPr>
          <p:spPr>
            <a:xfrm>
              <a:off x="22969130" y="-2793389"/>
              <a:ext cx="2689553" cy="970998"/>
            </a:xfrm>
            <a:custGeom>
              <a:avLst/>
              <a:gdLst/>
              <a:ahLst/>
              <a:cxnLst/>
              <a:rect l="l" t="t" r="r" b="b"/>
              <a:pathLst>
                <a:path w="47293" h="17074" extrusionOk="0">
                  <a:moveTo>
                    <a:pt x="1" y="0"/>
                  </a:moveTo>
                  <a:lnTo>
                    <a:pt x="1" y="17074"/>
                  </a:lnTo>
                  <a:lnTo>
                    <a:pt x="47292" y="17074"/>
                  </a:lnTo>
                  <a:lnTo>
                    <a:pt x="47292"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91"/>
            <p:cNvSpPr/>
            <p:nvPr/>
          </p:nvSpPr>
          <p:spPr>
            <a:xfrm>
              <a:off x="11592487" y="2304453"/>
              <a:ext cx="5866539" cy="2640758"/>
            </a:xfrm>
            <a:custGeom>
              <a:avLst/>
              <a:gdLst/>
              <a:ahLst/>
              <a:cxnLst/>
              <a:rect l="l" t="t" r="r" b="b"/>
              <a:pathLst>
                <a:path w="103157" h="46435" extrusionOk="0">
                  <a:moveTo>
                    <a:pt x="1" y="0"/>
                  </a:moveTo>
                  <a:lnTo>
                    <a:pt x="17956" y="23217"/>
                  </a:lnTo>
                  <a:lnTo>
                    <a:pt x="1" y="46435"/>
                  </a:lnTo>
                  <a:lnTo>
                    <a:pt x="103157" y="46435"/>
                  </a:lnTo>
                  <a:lnTo>
                    <a:pt x="34993" y="23217"/>
                  </a:lnTo>
                  <a:lnTo>
                    <a:pt x="34993"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91"/>
            <p:cNvSpPr/>
            <p:nvPr/>
          </p:nvSpPr>
          <p:spPr>
            <a:xfrm>
              <a:off x="13582514" y="4151554"/>
              <a:ext cx="3876487" cy="793621"/>
            </a:xfrm>
            <a:custGeom>
              <a:avLst/>
              <a:gdLst/>
              <a:ahLst/>
              <a:cxnLst/>
              <a:rect l="l" t="t" r="r" b="b"/>
              <a:pathLst>
                <a:path w="68164" h="13955" extrusionOk="0">
                  <a:moveTo>
                    <a:pt x="0" y="0"/>
                  </a:moveTo>
                  <a:lnTo>
                    <a:pt x="68164" y="13955"/>
                  </a:lnTo>
                  <a:lnTo>
                    <a:pt x="6816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91"/>
            <p:cNvSpPr/>
            <p:nvPr/>
          </p:nvSpPr>
          <p:spPr>
            <a:xfrm>
              <a:off x="23938068" y="2304453"/>
              <a:ext cx="5866539" cy="2640758"/>
            </a:xfrm>
            <a:custGeom>
              <a:avLst/>
              <a:gdLst/>
              <a:ahLst/>
              <a:cxnLst/>
              <a:rect l="l" t="t" r="r" b="b"/>
              <a:pathLst>
                <a:path w="103157" h="46435" extrusionOk="0">
                  <a:moveTo>
                    <a:pt x="68152" y="0"/>
                  </a:moveTo>
                  <a:lnTo>
                    <a:pt x="68152" y="23217"/>
                  </a:lnTo>
                  <a:lnTo>
                    <a:pt x="1" y="46435"/>
                  </a:lnTo>
                  <a:lnTo>
                    <a:pt x="103156" y="46435"/>
                  </a:lnTo>
                  <a:lnTo>
                    <a:pt x="85202" y="23217"/>
                  </a:lnTo>
                  <a:lnTo>
                    <a:pt x="103156" y="0"/>
                  </a:lnTo>
                  <a:close/>
                </a:path>
              </a:pathLst>
            </a:custGeom>
            <a:solidFill>
              <a:srgbClr val="FED8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91"/>
            <p:cNvSpPr/>
            <p:nvPr/>
          </p:nvSpPr>
          <p:spPr>
            <a:xfrm>
              <a:off x="23938068" y="4151554"/>
              <a:ext cx="3875804" cy="793621"/>
            </a:xfrm>
            <a:custGeom>
              <a:avLst/>
              <a:gdLst/>
              <a:ahLst/>
              <a:cxnLst/>
              <a:rect l="l" t="t" r="r" b="b"/>
              <a:pathLst>
                <a:path w="68152" h="13955" extrusionOk="0">
                  <a:moveTo>
                    <a:pt x="1" y="0"/>
                  </a:moveTo>
                  <a:lnTo>
                    <a:pt x="1" y="13955"/>
                  </a:lnTo>
                  <a:lnTo>
                    <a:pt x="68152"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91"/>
            <p:cNvSpPr/>
            <p:nvPr/>
          </p:nvSpPr>
          <p:spPr>
            <a:xfrm>
              <a:off x="13582514" y="1076881"/>
              <a:ext cx="14264702" cy="3248130"/>
            </a:xfrm>
            <a:custGeom>
              <a:avLst/>
              <a:gdLst/>
              <a:ahLst/>
              <a:cxnLst/>
              <a:rect l="l" t="t" r="r" b="b"/>
              <a:pathLst>
                <a:path w="250830" h="57115" extrusionOk="0">
                  <a:moveTo>
                    <a:pt x="0" y="0"/>
                  </a:moveTo>
                  <a:lnTo>
                    <a:pt x="0" y="57114"/>
                  </a:lnTo>
                  <a:lnTo>
                    <a:pt x="250829" y="57114"/>
                  </a:lnTo>
                  <a:lnTo>
                    <a:pt x="250829"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sz="2000"/>
            </a:p>
          </p:txBody>
        </p:sp>
        <p:sp>
          <p:nvSpPr>
            <p:cNvPr id="2122" name="Google Shape;2122;p91"/>
            <p:cNvSpPr/>
            <p:nvPr/>
          </p:nvSpPr>
          <p:spPr>
            <a:xfrm>
              <a:off x="19086209" y="-6775121"/>
              <a:ext cx="3009374" cy="1605138"/>
            </a:xfrm>
            <a:custGeom>
              <a:avLst/>
              <a:gdLst/>
              <a:ahLst/>
              <a:cxnLst/>
              <a:rect l="l" t="t" r="r" b="b"/>
              <a:pathLst>
                <a:path w="54696" h="29026" extrusionOk="0">
                  <a:moveTo>
                    <a:pt x="18848" y="0"/>
                  </a:moveTo>
                  <a:cubicBezTo>
                    <a:pt x="18550" y="0"/>
                    <a:pt x="18253" y="191"/>
                    <a:pt x="18253" y="572"/>
                  </a:cubicBezTo>
                  <a:lnTo>
                    <a:pt x="18253" y="11049"/>
                  </a:lnTo>
                  <a:cubicBezTo>
                    <a:pt x="16717" y="10859"/>
                    <a:pt x="15169" y="10751"/>
                    <a:pt x="13645" y="10632"/>
                  </a:cubicBezTo>
                  <a:cubicBezTo>
                    <a:pt x="11704" y="10466"/>
                    <a:pt x="9752" y="10323"/>
                    <a:pt x="7811" y="10192"/>
                  </a:cubicBezTo>
                  <a:cubicBezTo>
                    <a:pt x="7335" y="8549"/>
                    <a:pt x="6870" y="6906"/>
                    <a:pt x="6394" y="5263"/>
                  </a:cubicBezTo>
                  <a:cubicBezTo>
                    <a:pt x="6313" y="4974"/>
                    <a:pt x="6084" y="4849"/>
                    <a:pt x="5850" y="4849"/>
                  </a:cubicBezTo>
                  <a:cubicBezTo>
                    <a:pt x="5495" y="4849"/>
                    <a:pt x="5129" y="5135"/>
                    <a:pt x="5251" y="5572"/>
                  </a:cubicBezTo>
                  <a:cubicBezTo>
                    <a:pt x="5692" y="7084"/>
                    <a:pt x="6120" y="8596"/>
                    <a:pt x="6549" y="10120"/>
                  </a:cubicBezTo>
                  <a:cubicBezTo>
                    <a:pt x="4644" y="10001"/>
                    <a:pt x="2727" y="9894"/>
                    <a:pt x="810" y="9799"/>
                  </a:cubicBezTo>
                  <a:cubicBezTo>
                    <a:pt x="798" y="9798"/>
                    <a:pt x="786" y="9798"/>
                    <a:pt x="774" y="9798"/>
                  </a:cubicBezTo>
                  <a:cubicBezTo>
                    <a:pt x="1" y="9798"/>
                    <a:pt x="24" y="10942"/>
                    <a:pt x="810" y="10978"/>
                  </a:cubicBezTo>
                  <a:cubicBezTo>
                    <a:pt x="3715" y="11120"/>
                    <a:pt x="6620" y="11299"/>
                    <a:pt x="9525" y="11501"/>
                  </a:cubicBezTo>
                  <a:cubicBezTo>
                    <a:pt x="12478" y="11704"/>
                    <a:pt x="15621" y="11763"/>
                    <a:pt x="18598" y="12240"/>
                  </a:cubicBezTo>
                  <a:cubicBezTo>
                    <a:pt x="18681" y="12275"/>
                    <a:pt x="18776" y="12287"/>
                    <a:pt x="18872" y="12287"/>
                  </a:cubicBezTo>
                  <a:cubicBezTo>
                    <a:pt x="19646" y="12406"/>
                    <a:pt x="20420" y="12561"/>
                    <a:pt x="21158" y="12764"/>
                  </a:cubicBezTo>
                  <a:cubicBezTo>
                    <a:pt x="22110" y="13014"/>
                    <a:pt x="21920" y="14871"/>
                    <a:pt x="21896" y="15562"/>
                  </a:cubicBezTo>
                  <a:cubicBezTo>
                    <a:pt x="21801" y="17752"/>
                    <a:pt x="20872" y="19883"/>
                    <a:pt x="19419" y="21562"/>
                  </a:cubicBezTo>
                  <a:cubicBezTo>
                    <a:pt x="17589" y="23681"/>
                    <a:pt x="14280" y="25065"/>
                    <a:pt x="11176" y="25065"/>
                  </a:cubicBezTo>
                  <a:cubicBezTo>
                    <a:pt x="8908" y="25065"/>
                    <a:pt x="6750" y="24327"/>
                    <a:pt x="5358" y="22598"/>
                  </a:cubicBezTo>
                  <a:cubicBezTo>
                    <a:pt x="5218" y="22422"/>
                    <a:pt x="5023" y="22349"/>
                    <a:pt x="4831" y="22349"/>
                  </a:cubicBezTo>
                  <a:cubicBezTo>
                    <a:pt x="4373" y="22349"/>
                    <a:pt x="3931" y="22765"/>
                    <a:pt x="4275" y="23193"/>
                  </a:cubicBezTo>
                  <a:cubicBezTo>
                    <a:pt x="5986" y="25319"/>
                    <a:pt x="8526" y="26197"/>
                    <a:pt x="11153" y="26197"/>
                  </a:cubicBezTo>
                  <a:cubicBezTo>
                    <a:pt x="13588" y="26197"/>
                    <a:pt x="16099" y="25443"/>
                    <a:pt x="18098" y="24229"/>
                  </a:cubicBezTo>
                  <a:cubicBezTo>
                    <a:pt x="20007" y="26588"/>
                    <a:pt x="22407" y="27770"/>
                    <a:pt x="25049" y="27770"/>
                  </a:cubicBezTo>
                  <a:cubicBezTo>
                    <a:pt x="26395" y="27770"/>
                    <a:pt x="27803" y="27463"/>
                    <a:pt x="29242" y="26849"/>
                  </a:cubicBezTo>
                  <a:cubicBezTo>
                    <a:pt x="29528" y="26718"/>
                    <a:pt x="30016" y="26539"/>
                    <a:pt x="30421" y="26289"/>
                  </a:cubicBezTo>
                  <a:cubicBezTo>
                    <a:pt x="32252" y="27881"/>
                    <a:pt x="34378" y="29004"/>
                    <a:pt x="36556" y="29004"/>
                  </a:cubicBezTo>
                  <a:cubicBezTo>
                    <a:pt x="37848" y="29004"/>
                    <a:pt x="39157" y="28609"/>
                    <a:pt x="40434" y="27682"/>
                  </a:cubicBezTo>
                  <a:cubicBezTo>
                    <a:pt x="40791" y="27420"/>
                    <a:pt x="41077" y="27158"/>
                    <a:pt x="41291" y="26896"/>
                  </a:cubicBezTo>
                  <a:cubicBezTo>
                    <a:pt x="42256" y="27956"/>
                    <a:pt x="43625" y="28599"/>
                    <a:pt x="45018" y="28885"/>
                  </a:cubicBezTo>
                  <a:cubicBezTo>
                    <a:pt x="45445" y="28971"/>
                    <a:pt x="46008" y="29025"/>
                    <a:pt x="46617" y="29025"/>
                  </a:cubicBezTo>
                  <a:cubicBezTo>
                    <a:pt x="48366" y="29025"/>
                    <a:pt x="50499" y="28577"/>
                    <a:pt x="50923" y="27146"/>
                  </a:cubicBezTo>
                  <a:cubicBezTo>
                    <a:pt x="52138" y="23062"/>
                    <a:pt x="53352" y="18967"/>
                    <a:pt x="54567" y="14883"/>
                  </a:cubicBezTo>
                  <a:cubicBezTo>
                    <a:pt x="54695" y="14439"/>
                    <a:pt x="54334" y="14151"/>
                    <a:pt x="53979" y="14151"/>
                  </a:cubicBezTo>
                  <a:cubicBezTo>
                    <a:pt x="53743" y="14151"/>
                    <a:pt x="53509" y="14278"/>
                    <a:pt x="53424" y="14573"/>
                  </a:cubicBezTo>
                  <a:cubicBezTo>
                    <a:pt x="52435" y="17883"/>
                    <a:pt x="51459" y="21205"/>
                    <a:pt x="50471" y="24515"/>
                  </a:cubicBezTo>
                  <a:cubicBezTo>
                    <a:pt x="50257" y="25229"/>
                    <a:pt x="50054" y="25932"/>
                    <a:pt x="49840" y="26634"/>
                  </a:cubicBezTo>
                  <a:cubicBezTo>
                    <a:pt x="49554" y="27587"/>
                    <a:pt x="48947" y="27349"/>
                    <a:pt x="47899" y="27623"/>
                  </a:cubicBezTo>
                  <a:cubicBezTo>
                    <a:pt x="47412" y="27752"/>
                    <a:pt x="46886" y="27817"/>
                    <a:pt x="46352" y="27817"/>
                  </a:cubicBezTo>
                  <a:cubicBezTo>
                    <a:pt x="44666" y="27817"/>
                    <a:pt x="42887" y="27166"/>
                    <a:pt x="41910" y="25801"/>
                  </a:cubicBezTo>
                  <a:cubicBezTo>
                    <a:pt x="42125" y="25146"/>
                    <a:pt x="42196" y="24408"/>
                    <a:pt x="42351" y="23455"/>
                  </a:cubicBezTo>
                  <a:cubicBezTo>
                    <a:pt x="42958" y="19705"/>
                    <a:pt x="43565" y="15966"/>
                    <a:pt x="44184" y="12228"/>
                  </a:cubicBezTo>
                  <a:cubicBezTo>
                    <a:pt x="44363" y="11120"/>
                    <a:pt x="44542" y="10025"/>
                    <a:pt x="44720" y="8918"/>
                  </a:cubicBezTo>
                  <a:cubicBezTo>
                    <a:pt x="44839" y="8203"/>
                    <a:pt x="46054" y="6846"/>
                    <a:pt x="46578" y="6072"/>
                  </a:cubicBezTo>
                  <a:cubicBezTo>
                    <a:pt x="46877" y="5631"/>
                    <a:pt x="46467" y="5208"/>
                    <a:pt x="46047" y="5208"/>
                  </a:cubicBezTo>
                  <a:cubicBezTo>
                    <a:pt x="45866" y="5208"/>
                    <a:pt x="45683" y="5287"/>
                    <a:pt x="45554" y="5477"/>
                  </a:cubicBezTo>
                  <a:cubicBezTo>
                    <a:pt x="44506" y="7049"/>
                    <a:pt x="43661" y="8096"/>
                    <a:pt x="43363" y="9930"/>
                  </a:cubicBezTo>
                  <a:cubicBezTo>
                    <a:pt x="42863" y="12954"/>
                    <a:pt x="42375" y="15978"/>
                    <a:pt x="41887" y="19014"/>
                  </a:cubicBezTo>
                  <a:cubicBezTo>
                    <a:pt x="41506" y="21265"/>
                    <a:pt x="41136" y="23527"/>
                    <a:pt x="40779" y="25789"/>
                  </a:cubicBezTo>
                  <a:cubicBezTo>
                    <a:pt x="40786" y="25740"/>
                    <a:pt x="40789" y="25717"/>
                    <a:pt x="40784" y="25717"/>
                  </a:cubicBezTo>
                  <a:lnTo>
                    <a:pt x="40784" y="25717"/>
                  </a:lnTo>
                  <a:cubicBezTo>
                    <a:pt x="40770" y="25717"/>
                    <a:pt x="40709" y="25843"/>
                    <a:pt x="40541" y="26027"/>
                  </a:cubicBezTo>
                  <a:cubicBezTo>
                    <a:pt x="40077" y="26515"/>
                    <a:pt x="39529" y="26896"/>
                    <a:pt x="38946" y="27242"/>
                  </a:cubicBezTo>
                  <a:cubicBezTo>
                    <a:pt x="38148" y="27704"/>
                    <a:pt x="37340" y="27901"/>
                    <a:pt x="36543" y="27901"/>
                  </a:cubicBezTo>
                  <a:cubicBezTo>
                    <a:pt x="34531" y="27901"/>
                    <a:pt x="32587" y="26650"/>
                    <a:pt x="31052" y="25277"/>
                  </a:cubicBezTo>
                  <a:cubicBezTo>
                    <a:pt x="31135" y="24313"/>
                    <a:pt x="31207" y="23348"/>
                    <a:pt x="31278" y="22384"/>
                  </a:cubicBezTo>
                  <a:cubicBezTo>
                    <a:pt x="31600" y="18145"/>
                    <a:pt x="31921" y="13918"/>
                    <a:pt x="32254" y="9680"/>
                  </a:cubicBezTo>
                  <a:cubicBezTo>
                    <a:pt x="32350" y="8334"/>
                    <a:pt x="32457" y="6989"/>
                    <a:pt x="32552" y="5644"/>
                  </a:cubicBezTo>
                  <a:cubicBezTo>
                    <a:pt x="32576" y="5405"/>
                    <a:pt x="32576" y="5536"/>
                    <a:pt x="32897" y="4834"/>
                  </a:cubicBezTo>
                  <a:cubicBezTo>
                    <a:pt x="33266" y="3977"/>
                    <a:pt x="33647" y="3131"/>
                    <a:pt x="34028" y="2286"/>
                  </a:cubicBezTo>
                  <a:cubicBezTo>
                    <a:pt x="34241" y="1813"/>
                    <a:pt x="33831" y="1384"/>
                    <a:pt x="33450" y="1384"/>
                  </a:cubicBezTo>
                  <a:cubicBezTo>
                    <a:pt x="33275" y="1384"/>
                    <a:pt x="33105" y="1474"/>
                    <a:pt x="33004" y="1691"/>
                  </a:cubicBezTo>
                  <a:cubicBezTo>
                    <a:pt x="32171" y="3560"/>
                    <a:pt x="31421" y="4989"/>
                    <a:pt x="31266" y="7001"/>
                  </a:cubicBezTo>
                  <a:cubicBezTo>
                    <a:pt x="30992" y="10597"/>
                    <a:pt x="30718" y="14204"/>
                    <a:pt x="30445" y="17812"/>
                  </a:cubicBezTo>
                  <a:cubicBezTo>
                    <a:pt x="30254" y="20253"/>
                    <a:pt x="30076" y="22693"/>
                    <a:pt x="29885" y="25134"/>
                  </a:cubicBezTo>
                  <a:cubicBezTo>
                    <a:pt x="29814" y="25194"/>
                    <a:pt x="29683" y="25289"/>
                    <a:pt x="29444" y="25432"/>
                  </a:cubicBezTo>
                  <a:cubicBezTo>
                    <a:pt x="28659" y="25872"/>
                    <a:pt x="27801" y="26170"/>
                    <a:pt x="26932" y="26408"/>
                  </a:cubicBezTo>
                  <a:cubicBezTo>
                    <a:pt x="26270" y="26589"/>
                    <a:pt x="25624" y="26675"/>
                    <a:pt x="24998" y="26675"/>
                  </a:cubicBezTo>
                  <a:cubicBezTo>
                    <a:pt x="22660" y="26675"/>
                    <a:pt x="20602" y="25478"/>
                    <a:pt x="19062" y="23562"/>
                  </a:cubicBezTo>
                  <a:cubicBezTo>
                    <a:pt x="22146" y="21146"/>
                    <a:pt x="23849" y="16812"/>
                    <a:pt x="22932" y="13133"/>
                  </a:cubicBezTo>
                  <a:cubicBezTo>
                    <a:pt x="22646" y="12025"/>
                    <a:pt x="21920" y="11692"/>
                    <a:pt x="20812" y="11466"/>
                  </a:cubicBezTo>
                  <a:cubicBezTo>
                    <a:pt x="20360" y="11371"/>
                    <a:pt x="19896" y="11287"/>
                    <a:pt x="19443" y="11216"/>
                  </a:cubicBezTo>
                  <a:lnTo>
                    <a:pt x="19443" y="572"/>
                  </a:lnTo>
                  <a:cubicBezTo>
                    <a:pt x="19443" y="191"/>
                    <a:pt x="19146" y="0"/>
                    <a:pt x="18848" y="0"/>
                  </a:cubicBezTo>
                  <a:close/>
                </a:path>
              </a:pathLst>
            </a:custGeom>
            <a:solidFill>
              <a:srgbClr val="7F3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92"/>
          <p:cNvSpPr txBox="1">
            <a:spLocks noGrp="1"/>
          </p:cNvSpPr>
          <p:nvPr>
            <p:ph type="title"/>
          </p:nvPr>
        </p:nvSpPr>
        <p:spPr>
          <a:xfrm>
            <a:off x="970800" y="429750"/>
            <a:ext cx="2534400" cy="71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it ?</a:t>
            </a:r>
            <a:endParaRPr/>
          </a:p>
        </p:txBody>
      </p:sp>
      <p:sp>
        <p:nvSpPr>
          <p:cNvPr id="2128" name="Google Shape;2128;p92"/>
          <p:cNvSpPr txBox="1">
            <a:spLocks noGrp="1"/>
          </p:cNvSpPr>
          <p:nvPr>
            <p:ph type="subTitle" idx="1"/>
          </p:nvPr>
        </p:nvSpPr>
        <p:spPr>
          <a:xfrm>
            <a:off x="970800" y="1329550"/>
            <a:ext cx="7221300" cy="3263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An Odds Ratio is measure of association between a certain property A and a second property B.</a:t>
            </a:r>
            <a:endParaRPr sz="1800">
              <a:solidFill>
                <a:srgbClr val="000000"/>
              </a:solidFill>
              <a:latin typeface="Open Sans"/>
              <a:ea typeface="Open Sans"/>
              <a:cs typeface="Open Sans"/>
              <a:sym typeface="Open Sans"/>
            </a:endParaRPr>
          </a:p>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As long as you have two properties you think are linked, you can calculate the odds.</a:t>
            </a:r>
            <a:endParaRPr sz="1800">
              <a:solidFill>
                <a:srgbClr val="000000"/>
              </a:solidFill>
              <a:latin typeface="Open Sans"/>
              <a:ea typeface="Open Sans"/>
              <a:cs typeface="Open Sans"/>
              <a:sym typeface="Open Sans"/>
            </a:endParaRPr>
          </a:p>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It can be used for only 2x2 table for categorical variable.</a:t>
            </a:r>
            <a:endParaRPr sz="1800">
              <a:solidFill>
                <a:srgbClr val="000000"/>
              </a:solidFill>
              <a:latin typeface="Open Sans"/>
              <a:ea typeface="Open Sans"/>
              <a:cs typeface="Open Sans"/>
              <a:sym typeface="Open Sans"/>
            </a:endParaRPr>
          </a:p>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It is ratio of two odds.</a:t>
            </a:r>
            <a:endParaRPr sz="1800">
              <a:solidFill>
                <a:srgbClr val="000000"/>
              </a:solidFill>
              <a:latin typeface="Open Sans"/>
              <a:ea typeface="Open Sans"/>
              <a:cs typeface="Open Sans"/>
              <a:sym typeface="Open Sans"/>
            </a:endParaRPr>
          </a:p>
          <a:p>
            <a:pPr marL="457200" lvl="0" indent="0" algn="l" rtl="0">
              <a:spcBef>
                <a:spcPts val="12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9"/>
          <p:cNvSpPr txBox="1">
            <a:spLocks noGrp="1"/>
          </p:cNvSpPr>
          <p:nvPr>
            <p:ph type="title"/>
          </p:nvPr>
        </p:nvSpPr>
        <p:spPr>
          <a:xfrm>
            <a:off x="698700" y="600749"/>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GENDER in </a:t>
            </a:r>
            <a:r>
              <a:rPr lang="en"/>
              <a:t>EDUCATION</a:t>
            </a:r>
            <a:endParaRPr/>
          </a:p>
        </p:txBody>
      </p:sp>
      <p:sp>
        <p:nvSpPr>
          <p:cNvPr id="417" name="Google Shape;417;p29"/>
          <p:cNvSpPr txBox="1"/>
          <p:nvPr/>
        </p:nvSpPr>
        <p:spPr>
          <a:xfrm>
            <a:off x="6284383" y="1577294"/>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dk2"/>
                </a:solidFill>
                <a:latin typeface="Passion One"/>
                <a:ea typeface="Passion One"/>
                <a:cs typeface="Passion One"/>
                <a:sym typeface="Passion One"/>
              </a:rPr>
              <a:t>FEMALE</a:t>
            </a:r>
            <a:endParaRPr sz="2000">
              <a:solidFill>
                <a:schemeClr val="dk2"/>
              </a:solidFill>
              <a:latin typeface="Passion One"/>
              <a:ea typeface="Passion One"/>
              <a:cs typeface="Passion One"/>
              <a:sym typeface="Passion One"/>
            </a:endParaRPr>
          </a:p>
        </p:txBody>
      </p:sp>
      <p:sp>
        <p:nvSpPr>
          <p:cNvPr id="418" name="Google Shape;418;p29"/>
          <p:cNvSpPr txBox="1"/>
          <p:nvPr/>
        </p:nvSpPr>
        <p:spPr>
          <a:xfrm>
            <a:off x="6284383" y="266929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990000"/>
                </a:solidFill>
                <a:latin typeface="Passion One"/>
                <a:ea typeface="Passion One"/>
                <a:cs typeface="Passion One"/>
                <a:sym typeface="Passion One"/>
              </a:rPr>
              <a:t>MALE</a:t>
            </a:r>
            <a:endParaRPr sz="2000">
              <a:solidFill>
                <a:srgbClr val="990000"/>
              </a:solidFill>
              <a:latin typeface="Passion One"/>
              <a:ea typeface="Passion One"/>
              <a:cs typeface="Passion One"/>
              <a:sym typeface="Passion One"/>
            </a:endParaRPr>
          </a:p>
        </p:txBody>
      </p:sp>
      <p:sp>
        <p:nvSpPr>
          <p:cNvPr id="419" name="Google Shape;419;p29"/>
          <p:cNvSpPr txBox="1"/>
          <p:nvPr/>
        </p:nvSpPr>
        <p:spPr>
          <a:xfrm>
            <a:off x="6284383" y="1919128"/>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Females have a higher rate in education</a:t>
            </a:r>
            <a:endParaRPr>
              <a:solidFill>
                <a:schemeClr val="dk1"/>
              </a:solidFill>
              <a:latin typeface="Abel"/>
              <a:ea typeface="Abel"/>
              <a:cs typeface="Abel"/>
              <a:sym typeface="Abel"/>
            </a:endParaRPr>
          </a:p>
        </p:txBody>
      </p:sp>
      <p:sp>
        <p:nvSpPr>
          <p:cNvPr id="420" name="Google Shape;420;p29"/>
          <p:cNvSpPr txBox="1"/>
          <p:nvPr/>
        </p:nvSpPr>
        <p:spPr>
          <a:xfrm>
            <a:off x="6284383" y="2918232"/>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Majority of the males are graduated</a:t>
            </a:r>
            <a:endParaRPr>
              <a:solidFill>
                <a:schemeClr val="dk1"/>
              </a:solidFill>
              <a:latin typeface="Abel"/>
              <a:ea typeface="Abel"/>
              <a:cs typeface="Abel"/>
              <a:sym typeface="Abel"/>
            </a:endParaRPr>
          </a:p>
        </p:txBody>
      </p:sp>
      <p:pic>
        <p:nvPicPr>
          <p:cNvPr id="421" name="Google Shape;421;p29" title="Chart"/>
          <p:cNvPicPr preferRelativeResize="0"/>
          <p:nvPr/>
        </p:nvPicPr>
        <p:blipFill>
          <a:blip r:embed="rId3">
            <a:alphaModFix/>
          </a:blip>
          <a:stretch>
            <a:fillRect/>
          </a:stretch>
        </p:blipFill>
        <p:spPr>
          <a:xfrm>
            <a:off x="152400" y="1304249"/>
            <a:ext cx="5962560" cy="3686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93"/>
          <p:cNvSpPr txBox="1">
            <a:spLocks noGrp="1"/>
          </p:cNvSpPr>
          <p:nvPr>
            <p:ph type="title"/>
          </p:nvPr>
        </p:nvSpPr>
        <p:spPr>
          <a:xfrm>
            <a:off x="970800" y="416325"/>
            <a:ext cx="3066900" cy="8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to Calculate Odds</a:t>
            </a:r>
            <a:endParaRPr/>
          </a:p>
        </p:txBody>
      </p:sp>
      <p:sp>
        <p:nvSpPr>
          <p:cNvPr id="2134" name="Google Shape;2134;p93"/>
          <p:cNvSpPr txBox="1">
            <a:spLocks noGrp="1"/>
          </p:cNvSpPr>
          <p:nvPr>
            <p:ph type="subTitle" idx="1"/>
          </p:nvPr>
        </p:nvSpPr>
        <p:spPr>
          <a:xfrm>
            <a:off x="970800" y="1262325"/>
            <a:ext cx="6939300" cy="3652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Create the 2x2 contingency table</a:t>
            </a:r>
            <a:endParaRPr sz="1800">
              <a:solidFill>
                <a:srgbClr val="000000"/>
              </a:solidFill>
              <a:latin typeface="Open Sans"/>
              <a:ea typeface="Open Sans"/>
              <a:cs typeface="Open Sans"/>
              <a:sym typeface="Open Sans"/>
            </a:endParaRPr>
          </a:p>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Odds ratio = (a/c)/(b/d)</a:t>
            </a:r>
            <a:endParaRPr sz="1800">
              <a:solidFill>
                <a:srgbClr val="000000"/>
              </a:solidFill>
              <a:latin typeface="Open Sans"/>
              <a:ea typeface="Open Sans"/>
              <a:cs typeface="Open Sans"/>
              <a:sym typeface="Open Sans"/>
            </a:endParaRPr>
          </a:p>
          <a:p>
            <a:pPr marL="457200" lvl="0" indent="-342900" algn="l" rtl="0">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It can be interpreted as how much more likely or unlikely it is for the outcome variable to represent among those with X=1 than among those with X=0</a:t>
            </a:r>
            <a:endParaRPr sz="1800">
              <a:solidFill>
                <a:srgbClr val="000000"/>
              </a:solidFill>
              <a:latin typeface="Open Sans"/>
              <a:ea typeface="Open Sans"/>
              <a:cs typeface="Open Sans"/>
              <a:sym typeface="Open Sans"/>
            </a:endParaRPr>
          </a:p>
          <a:p>
            <a:pPr marL="0" lvl="0" indent="0" algn="l" rtl="0">
              <a:spcBef>
                <a:spcPts val="120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pic>
        <p:nvPicPr>
          <p:cNvPr id="2135" name="Google Shape;2135;p93"/>
          <p:cNvPicPr preferRelativeResize="0"/>
          <p:nvPr/>
        </p:nvPicPr>
        <p:blipFill>
          <a:blip r:embed="rId3">
            <a:alphaModFix/>
          </a:blip>
          <a:stretch>
            <a:fillRect/>
          </a:stretch>
        </p:blipFill>
        <p:spPr>
          <a:xfrm>
            <a:off x="776275" y="3445675"/>
            <a:ext cx="7591425" cy="11239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94"/>
          <p:cNvSpPr txBox="1">
            <a:spLocks noGrp="1"/>
          </p:cNvSpPr>
          <p:nvPr>
            <p:ph type="title"/>
          </p:nvPr>
        </p:nvSpPr>
        <p:spPr>
          <a:xfrm>
            <a:off x="496900" y="1665250"/>
            <a:ext cx="3142500" cy="160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Interpretation </a:t>
            </a:r>
            <a:r>
              <a:rPr lang="en">
                <a:solidFill>
                  <a:schemeClr val="dk2"/>
                </a:solidFill>
              </a:rPr>
              <a:t>of Odds</a:t>
            </a:r>
            <a:endParaRPr>
              <a:solidFill>
                <a:schemeClr val="dk2"/>
              </a:solidFill>
            </a:endParaRPr>
          </a:p>
        </p:txBody>
      </p:sp>
      <p:sp>
        <p:nvSpPr>
          <p:cNvPr id="2141" name="Google Shape;2141;p94"/>
          <p:cNvSpPr txBox="1">
            <a:spLocks noGrp="1"/>
          </p:cNvSpPr>
          <p:nvPr>
            <p:ph type="subTitle" idx="1"/>
          </p:nvPr>
        </p:nvSpPr>
        <p:spPr>
          <a:xfrm>
            <a:off x="4149725" y="980350"/>
            <a:ext cx="4646400" cy="33171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Odds Ratio = 1, no association between independent and dependent variable</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Odds Ratio &gt; 1, positive association between dependent and independent variable.</a:t>
            </a:r>
            <a:endParaRPr sz="1800">
              <a:solidFill>
                <a:schemeClr val="dk2"/>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Odds Ratio &lt; 1, negative association between independent and dependent variable</a:t>
            </a:r>
            <a:endParaRPr sz="1800">
              <a:solidFill>
                <a:schemeClr val="dk2"/>
              </a:solidFill>
              <a:latin typeface="Open Sans"/>
              <a:ea typeface="Open Sans"/>
              <a:cs typeface="Open Sans"/>
              <a:sym typeface="Open Sans"/>
            </a:endParaRPr>
          </a:p>
          <a:p>
            <a:pPr marL="457200" lvl="0" indent="0" algn="l" rtl="0">
              <a:spcBef>
                <a:spcPts val="1200"/>
              </a:spcBef>
              <a:spcAft>
                <a:spcPts val="0"/>
              </a:spcAft>
              <a:buNone/>
            </a:pPr>
            <a:endParaRPr>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95"/>
          <p:cNvSpPr txBox="1">
            <a:spLocks noGrp="1"/>
          </p:cNvSpPr>
          <p:nvPr>
            <p:ph type="ctrTitle"/>
          </p:nvPr>
        </p:nvSpPr>
        <p:spPr>
          <a:xfrm>
            <a:off x="1091450" y="2648825"/>
            <a:ext cx="1429500" cy="79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ctr" rtl="0">
              <a:spcBef>
                <a:spcPts val="0"/>
              </a:spcBef>
              <a:spcAft>
                <a:spcPts val="0"/>
              </a:spcAft>
              <a:buNone/>
            </a:pPr>
            <a:endParaRPr/>
          </a:p>
        </p:txBody>
      </p:sp>
      <p:sp>
        <p:nvSpPr>
          <p:cNvPr id="2147" name="Google Shape;2147;p95"/>
          <p:cNvSpPr txBox="1">
            <a:spLocks noGrp="1"/>
          </p:cNvSpPr>
          <p:nvPr>
            <p:ph type="subTitle" idx="1"/>
          </p:nvPr>
        </p:nvSpPr>
        <p:spPr>
          <a:xfrm>
            <a:off x="892250" y="1789497"/>
            <a:ext cx="1827900" cy="2628300"/>
          </a:xfrm>
          <a:prstGeom prst="rect">
            <a:avLst/>
          </a:prstGeom>
        </p:spPr>
        <p:txBody>
          <a:bodyPr spcFirstLastPara="1" wrap="square" lIns="91425" tIns="91425" rIns="91425" bIns="91425" anchor="t" anchorCtr="0">
            <a:noAutofit/>
          </a:bodyPr>
          <a:lstStyle/>
          <a:p>
            <a:pPr marL="457200" marR="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Gender </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Gender Inequality during the Pandemic</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Work </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Studies </a:t>
            </a:r>
            <a:endParaRPr sz="2100">
              <a:latin typeface="Open Sans"/>
              <a:ea typeface="Open Sans"/>
              <a:cs typeface="Open Sans"/>
              <a:sym typeface="Open Sans"/>
            </a:endParaRPr>
          </a:p>
        </p:txBody>
      </p:sp>
      <p:sp>
        <p:nvSpPr>
          <p:cNvPr id="2148" name="Google Shape;2148;p95"/>
          <p:cNvSpPr txBox="1">
            <a:spLocks noGrp="1"/>
          </p:cNvSpPr>
          <p:nvPr>
            <p:ph type="subTitle" idx="3"/>
          </p:nvPr>
        </p:nvSpPr>
        <p:spPr>
          <a:xfrm>
            <a:off x="3658050" y="1789497"/>
            <a:ext cx="1827900" cy="2628300"/>
          </a:xfrm>
          <a:prstGeom prst="rect">
            <a:avLst/>
          </a:prstGeom>
        </p:spPr>
        <p:txBody>
          <a:bodyPr spcFirstLastPara="1" wrap="square" lIns="91425" tIns="91425" rIns="91425" bIns="91425" anchor="t" anchorCtr="0">
            <a:noAutofit/>
          </a:bodyPr>
          <a:lstStyle/>
          <a:p>
            <a:pPr marL="457200" marR="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Cooking</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Cleaning</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Gaming</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Reading</a:t>
            </a:r>
            <a:endParaRPr sz="1800">
              <a:latin typeface="Open Sans"/>
              <a:ea typeface="Open Sans"/>
              <a:cs typeface="Open Sans"/>
              <a:sym typeface="Open Sans"/>
            </a:endParaRPr>
          </a:p>
        </p:txBody>
      </p:sp>
      <p:sp>
        <p:nvSpPr>
          <p:cNvPr id="2149" name="Google Shape;2149;p95"/>
          <p:cNvSpPr txBox="1">
            <a:spLocks noGrp="1"/>
          </p:cNvSpPr>
          <p:nvPr>
            <p:ph type="subTitle" idx="5"/>
          </p:nvPr>
        </p:nvSpPr>
        <p:spPr>
          <a:xfrm>
            <a:off x="6358450" y="1789622"/>
            <a:ext cx="1827900" cy="2628300"/>
          </a:xfrm>
          <a:prstGeom prst="rect">
            <a:avLst/>
          </a:prstGeom>
        </p:spPr>
        <p:txBody>
          <a:bodyPr spcFirstLastPara="1" wrap="square" lIns="91425" tIns="91425" rIns="91425" bIns="91425" anchor="t" anchorCtr="0">
            <a:noAutofit/>
          </a:bodyPr>
          <a:lstStyle/>
          <a:p>
            <a:pPr marL="457200" marR="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Hobbies</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Self-Relaxation</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Childcare</a:t>
            </a:r>
            <a:endParaRPr sz="1800">
              <a:solidFill>
                <a:srgbClr val="695D46"/>
              </a:solidFill>
              <a:latin typeface="Open Sans"/>
              <a:ea typeface="Open Sans"/>
              <a:cs typeface="Open Sans"/>
              <a:sym typeface="Open Sans"/>
            </a:endParaRPr>
          </a:p>
          <a:p>
            <a:pPr marL="457200" marR="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Sleep</a:t>
            </a:r>
            <a:endParaRPr sz="1800">
              <a:solidFill>
                <a:srgbClr val="695D46"/>
              </a:solidFill>
              <a:latin typeface="Open Sans"/>
              <a:ea typeface="Open Sans"/>
              <a:cs typeface="Open Sans"/>
              <a:sym typeface="Open Sans"/>
            </a:endParaRPr>
          </a:p>
          <a:p>
            <a:pPr marL="0" lvl="0" indent="0" algn="ctr" rtl="0">
              <a:spcBef>
                <a:spcPts val="0"/>
              </a:spcBef>
              <a:spcAft>
                <a:spcPts val="0"/>
              </a:spcAft>
              <a:buNone/>
            </a:pPr>
            <a:endParaRPr/>
          </a:p>
        </p:txBody>
      </p:sp>
      <p:sp>
        <p:nvSpPr>
          <p:cNvPr id="2150" name="Google Shape;2150;p95"/>
          <p:cNvSpPr txBox="1">
            <a:spLocks noGrp="1"/>
          </p:cNvSpPr>
          <p:nvPr>
            <p:ph type="ctrTitle" idx="6"/>
          </p:nvPr>
        </p:nvSpPr>
        <p:spPr>
          <a:xfrm>
            <a:off x="1518300" y="603809"/>
            <a:ext cx="61074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Variables Used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96"/>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Interpretation of </a:t>
            </a:r>
            <a:r>
              <a:rPr lang="en">
                <a:solidFill>
                  <a:schemeClr val="dk2"/>
                </a:solidFill>
              </a:rPr>
              <a:t>Odds Ratio</a:t>
            </a:r>
            <a:endParaRPr>
              <a:solidFill>
                <a:schemeClr val="dk2"/>
              </a:solidFill>
            </a:endParaRPr>
          </a:p>
        </p:txBody>
      </p:sp>
      <p:sp>
        <p:nvSpPr>
          <p:cNvPr id="2156" name="Google Shape;2156;p96"/>
          <p:cNvSpPr txBox="1">
            <a:spLocks noGrp="1"/>
          </p:cNvSpPr>
          <p:nvPr>
            <p:ph type="body" idx="1"/>
          </p:nvPr>
        </p:nvSpPr>
        <p:spPr>
          <a:xfrm>
            <a:off x="698700" y="1106251"/>
            <a:ext cx="7746600" cy="3288000"/>
          </a:xfrm>
          <a:prstGeom prst="rect">
            <a:avLst/>
          </a:prstGeom>
        </p:spPr>
        <p:txBody>
          <a:bodyPr spcFirstLastPara="1" wrap="square" lIns="91425" tIns="91425" rIns="91425" bIns="91425" anchor="t" anchorCtr="0">
            <a:noAutofit/>
          </a:bodyPr>
          <a:lstStyle/>
          <a:p>
            <a:pPr marL="91440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Gender Inequality is </a:t>
            </a:r>
            <a:r>
              <a:rPr lang="en" sz="1800" b="1">
                <a:solidFill>
                  <a:srgbClr val="695D46"/>
                </a:solidFill>
                <a:latin typeface="Open Sans"/>
                <a:ea typeface="Open Sans"/>
                <a:cs typeface="Open Sans"/>
                <a:sym typeface="Open Sans"/>
              </a:rPr>
              <a:t>1.73</a:t>
            </a:r>
            <a:r>
              <a:rPr lang="en" sz="1800">
                <a:solidFill>
                  <a:srgbClr val="695D46"/>
                </a:solidFill>
                <a:latin typeface="Open Sans"/>
                <a:ea typeface="Open Sans"/>
                <a:cs typeface="Open Sans"/>
                <a:sym typeface="Open Sans"/>
              </a:rPr>
              <a:t> times more likely to be observed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males, working hours are </a:t>
            </a:r>
            <a:r>
              <a:rPr lang="en" sz="1800" b="1">
                <a:solidFill>
                  <a:srgbClr val="695D46"/>
                </a:solidFill>
                <a:latin typeface="Open Sans"/>
                <a:ea typeface="Open Sans"/>
                <a:cs typeface="Open Sans"/>
                <a:sym typeface="Open Sans"/>
              </a:rPr>
              <a:t>1.11</a:t>
            </a:r>
            <a:r>
              <a:rPr lang="en" sz="1800">
                <a:solidFill>
                  <a:srgbClr val="695D46"/>
                </a:solidFill>
                <a:latin typeface="Open Sans"/>
                <a:ea typeface="Open Sans"/>
                <a:cs typeface="Open Sans"/>
                <a:sym typeface="Open Sans"/>
              </a:rPr>
              <a:t> times more likely to increase than females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study hours are 0.64 times less likely to increase than 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cooking hours are </a:t>
            </a:r>
            <a:r>
              <a:rPr lang="en" sz="1800" b="1">
                <a:solidFill>
                  <a:srgbClr val="695D46"/>
                </a:solidFill>
                <a:latin typeface="Open Sans"/>
                <a:ea typeface="Open Sans"/>
                <a:cs typeface="Open Sans"/>
                <a:sym typeface="Open Sans"/>
              </a:rPr>
              <a:t>1.56</a:t>
            </a:r>
            <a:r>
              <a:rPr lang="en" sz="1800">
                <a:solidFill>
                  <a:srgbClr val="695D46"/>
                </a:solidFill>
                <a:latin typeface="Open Sans"/>
                <a:ea typeface="Open Sans"/>
                <a:cs typeface="Open Sans"/>
                <a:sym typeface="Open Sans"/>
              </a:rPr>
              <a:t> times more likely to increase than 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cleaning hours are </a:t>
            </a:r>
            <a:r>
              <a:rPr lang="en" sz="1800" b="1">
                <a:solidFill>
                  <a:srgbClr val="695D46"/>
                </a:solidFill>
                <a:latin typeface="Open Sans"/>
                <a:ea typeface="Open Sans"/>
                <a:cs typeface="Open Sans"/>
                <a:sym typeface="Open Sans"/>
              </a:rPr>
              <a:t>1.98</a:t>
            </a:r>
            <a:r>
              <a:rPr lang="en" sz="1800">
                <a:solidFill>
                  <a:srgbClr val="695D46"/>
                </a:solidFill>
                <a:latin typeface="Open Sans"/>
                <a:ea typeface="Open Sans"/>
                <a:cs typeface="Open Sans"/>
                <a:sym typeface="Open Sans"/>
              </a:rPr>
              <a:t> times more likely to increase than males during the pandemic.</a:t>
            </a:r>
            <a:endParaRPr sz="1800">
              <a:solidFill>
                <a:srgbClr val="695D46"/>
              </a:solidFill>
              <a:latin typeface="Open Sans"/>
              <a:ea typeface="Open Sans"/>
              <a:cs typeface="Open Sans"/>
              <a:sym typeface="Open Sans"/>
            </a:endParaRPr>
          </a:p>
          <a:p>
            <a:pPr marL="0" lvl="0" indent="0" algn="l" rtl="0">
              <a:spcBef>
                <a:spcPts val="0"/>
              </a:spcBef>
              <a:spcAft>
                <a:spcPts val="1600"/>
              </a:spcAft>
              <a:buNone/>
            </a:pPr>
            <a:endParaRPr sz="1800">
              <a:solidFill>
                <a:srgbClr val="695D46"/>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97"/>
          <p:cNvSpPr txBox="1">
            <a:spLocks noGrp="1"/>
          </p:cNvSpPr>
          <p:nvPr>
            <p:ph type="body" idx="1"/>
          </p:nvPr>
        </p:nvSpPr>
        <p:spPr>
          <a:xfrm>
            <a:off x="548675" y="516876"/>
            <a:ext cx="7746600" cy="3288000"/>
          </a:xfrm>
          <a:prstGeom prst="rect">
            <a:avLst/>
          </a:prstGeom>
        </p:spPr>
        <p:txBody>
          <a:bodyPr spcFirstLastPara="1" wrap="square" lIns="91425" tIns="91425" rIns="91425" bIns="91425" anchor="t" anchorCtr="0">
            <a:noAutofit/>
          </a:bodyPr>
          <a:lstStyle/>
          <a:p>
            <a:pPr marL="914400" lvl="0" indent="-342900" algn="l" rtl="0">
              <a:lnSpc>
                <a:spcPct val="120000"/>
              </a:lnSpc>
              <a:spcBef>
                <a:spcPts val="60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males, the gaming hours are 1.68 times more likely to increase than females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reading hours are 0.96 times less likely to increase than 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time for hobbies are 0.92 times less likely to increase than 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self-relaxation hours are 0.66 times less likely to increase than 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time spent on childcare is </a:t>
            </a:r>
            <a:r>
              <a:rPr lang="en" sz="1800" b="1">
                <a:solidFill>
                  <a:srgbClr val="695D46"/>
                </a:solidFill>
                <a:latin typeface="Open Sans"/>
                <a:ea typeface="Open Sans"/>
                <a:cs typeface="Open Sans"/>
                <a:sym typeface="Open Sans"/>
              </a:rPr>
              <a:t>1.14</a:t>
            </a:r>
            <a:r>
              <a:rPr lang="en" sz="1800">
                <a:solidFill>
                  <a:srgbClr val="695D46"/>
                </a:solidFill>
                <a:latin typeface="Open Sans"/>
                <a:ea typeface="Open Sans"/>
                <a:cs typeface="Open Sans"/>
                <a:sym typeface="Open Sans"/>
              </a:rPr>
              <a:t> times more likely to increase than males during the pandemic.</a:t>
            </a:r>
            <a:endParaRPr sz="1800">
              <a:solidFill>
                <a:srgbClr val="695D46"/>
              </a:solidFill>
              <a:latin typeface="Open Sans"/>
              <a:ea typeface="Open Sans"/>
              <a:cs typeface="Open Sans"/>
              <a:sym typeface="Open Sans"/>
            </a:endParaRPr>
          </a:p>
          <a:p>
            <a:pPr marL="914400" lvl="0" indent="-342900" algn="l" rtl="0">
              <a:lnSpc>
                <a:spcPct val="120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For females, the sleeping hours are </a:t>
            </a:r>
            <a:r>
              <a:rPr lang="en" sz="1800" b="1">
                <a:solidFill>
                  <a:srgbClr val="695D46"/>
                </a:solidFill>
                <a:latin typeface="Open Sans"/>
                <a:ea typeface="Open Sans"/>
                <a:cs typeface="Open Sans"/>
                <a:sym typeface="Open Sans"/>
              </a:rPr>
              <a:t>0.68</a:t>
            </a:r>
            <a:r>
              <a:rPr lang="en" sz="1800">
                <a:solidFill>
                  <a:srgbClr val="695D46"/>
                </a:solidFill>
                <a:latin typeface="Open Sans"/>
                <a:ea typeface="Open Sans"/>
                <a:cs typeface="Open Sans"/>
                <a:sym typeface="Open Sans"/>
              </a:rPr>
              <a:t> times less likely to increase than males during the pandemic.</a:t>
            </a:r>
            <a:endParaRPr sz="1800">
              <a:solidFill>
                <a:srgbClr val="695D46"/>
              </a:solidFill>
              <a:latin typeface="Open Sans"/>
              <a:ea typeface="Open Sans"/>
              <a:cs typeface="Open Sans"/>
              <a:sym typeface="Open Sans"/>
            </a:endParaRPr>
          </a:p>
          <a:p>
            <a:pPr marL="914400" lvl="0" indent="0" algn="l" rtl="0">
              <a:lnSpc>
                <a:spcPct val="120000"/>
              </a:lnSpc>
              <a:spcBef>
                <a:spcPts val="600"/>
              </a:spcBef>
              <a:spcAft>
                <a:spcPts val="0"/>
              </a:spcAft>
              <a:buNone/>
            </a:pPr>
            <a:endParaRPr sz="1800">
              <a:solidFill>
                <a:srgbClr val="695D46"/>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98"/>
          <p:cNvSpPr txBox="1">
            <a:spLocks noGrp="1"/>
          </p:cNvSpPr>
          <p:nvPr>
            <p:ph type="title"/>
          </p:nvPr>
        </p:nvSpPr>
        <p:spPr>
          <a:xfrm>
            <a:off x="667225" y="2250900"/>
            <a:ext cx="2641800" cy="6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TEXT CLASSIFIER</a:t>
            </a:r>
            <a:endParaRPr sz="2600">
              <a:solidFill>
                <a:schemeClr val="dk1"/>
              </a:solidFill>
            </a:endParaRPr>
          </a:p>
        </p:txBody>
      </p:sp>
      <p:sp>
        <p:nvSpPr>
          <p:cNvPr id="2167" name="Google Shape;2167;p98"/>
          <p:cNvSpPr txBox="1">
            <a:spLocks noGrp="1"/>
          </p:cNvSpPr>
          <p:nvPr>
            <p:ph type="subTitle" idx="1"/>
          </p:nvPr>
        </p:nvSpPr>
        <p:spPr>
          <a:xfrm>
            <a:off x="667225" y="2783997"/>
            <a:ext cx="2273700" cy="6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To study the people’s opinion and views on “Influence of Media on gender Inequality”.</a:t>
            </a:r>
            <a:endParaRPr sz="1800">
              <a:solidFill>
                <a:schemeClr val="dk1"/>
              </a:solidFill>
            </a:endParaRPr>
          </a:p>
          <a:p>
            <a:pPr marL="0" lvl="0" indent="0" algn="l" rtl="0">
              <a:lnSpc>
                <a:spcPct val="115000"/>
              </a:lnSpc>
              <a:spcBef>
                <a:spcPts val="0"/>
              </a:spcBef>
              <a:spcAft>
                <a:spcPts val="1600"/>
              </a:spcAft>
              <a:buNone/>
            </a:pPr>
            <a:endParaRPr sz="1800">
              <a:solidFill>
                <a:srgbClr val="000000"/>
              </a:solidFill>
            </a:endParaRPr>
          </a:p>
        </p:txBody>
      </p:sp>
      <p:sp>
        <p:nvSpPr>
          <p:cNvPr id="2168" name="Google Shape;2168;p98"/>
          <p:cNvSpPr txBox="1">
            <a:spLocks noGrp="1"/>
          </p:cNvSpPr>
          <p:nvPr>
            <p:ph type="title" idx="2"/>
          </p:nvPr>
        </p:nvSpPr>
        <p:spPr>
          <a:xfrm>
            <a:off x="667228" y="1177700"/>
            <a:ext cx="18864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08</a:t>
            </a:r>
            <a:endParaRPr>
              <a:solidFill>
                <a:schemeClr val="dk2"/>
              </a:solidFill>
            </a:endParaRPr>
          </a:p>
        </p:txBody>
      </p:sp>
      <p:grpSp>
        <p:nvGrpSpPr>
          <p:cNvPr id="2169" name="Google Shape;2169;p98"/>
          <p:cNvGrpSpPr/>
          <p:nvPr/>
        </p:nvGrpSpPr>
        <p:grpSpPr>
          <a:xfrm>
            <a:off x="4504695" y="1956688"/>
            <a:ext cx="3203353" cy="2753992"/>
            <a:chOff x="1102463" y="1684775"/>
            <a:chExt cx="3203353" cy="2753992"/>
          </a:xfrm>
        </p:grpSpPr>
        <p:sp>
          <p:nvSpPr>
            <p:cNvPr id="2170" name="Google Shape;2170;p98"/>
            <p:cNvSpPr/>
            <p:nvPr/>
          </p:nvSpPr>
          <p:spPr>
            <a:xfrm>
              <a:off x="1102463" y="4273225"/>
              <a:ext cx="3203353" cy="165542"/>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8"/>
            <p:cNvSpPr/>
            <p:nvPr/>
          </p:nvSpPr>
          <p:spPr>
            <a:xfrm>
              <a:off x="2167889" y="4150765"/>
              <a:ext cx="70654" cy="82059"/>
            </a:xfrm>
            <a:custGeom>
              <a:avLst/>
              <a:gdLst/>
              <a:ahLst/>
              <a:cxnLst/>
              <a:rect l="l" t="t" r="r" b="b"/>
              <a:pathLst>
                <a:path w="7335" h="8519" extrusionOk="0">
                  <a:moveTo>
                    <a:pt x="2377" y="0"/>
                  </a:moveTo>
                  <a:cubicBezTo>
                    <a:pt x="1539" y="0"/>
                    <a:pt x="711" y="155"/>
                    <a:pt x="1" y="573"/>
                  </a:cubicBezTo>
                  <a:lnTo>
                    <a:pt x="1" y="7836"/>
                  </a:lnTo>
                  <a:cubicBezTo>
                    <a:pt x="1108" y="8293"/>
                    <a:pt x="2291" y="8518"/>
                    <a:pt x="3544" y="8518"/>
                  </a:cubicBezTo>
                  <a:cubicBezTo>
                    <a:pt x="4216" y="8518"/>
                    <a:pt x="4909" y="8453"/>
                    <a:pt x="5620" y="8324"/>
                  </a:cubicBezTo>
                  <a:lnTo>
                    <a:pt x="7335" y="1311"/>
                  </a:lnTo>
                  <a:cubicBezTo>
                    <a:pt x="7335" y="1311"/>
                    <a:pt x="4811" y="0"/>
                    <a:pt x="2377"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8"/>
            <p:cNvSpPr/>
            <p:nvPr/>
          </p:nvSpPr>
          <p:spPr>
            <a:xfrm>
              <a:off x="2569720" y="4160262"/>
              <a:ext cx="70654" cy="80894"/>
            </a:xfrm>
            <a:custGeom>
              <a:avLst/>
              <a:gdLst/>
              <a:ahLst/>
              <a:cxnLst/>
              <a:rect l="l" t="t" r="r" b="b"/>
              <a:pathLst>
                <a:path w="7335" h="8398" extrusionOk="0">
                  <a:moveTo>
                    <a:pt x="4949" y="0"/>
                  </a:moveTo>
                  <a:cubicBezTo>
                    <a:pt x="2517" y="0"/>
                    <a:pt x="0" y="1302"/>
                    <a:pt x="0" y="1302"/>
                  </a:cubicBezTo>
                  <a:lnTo>
                    <a:pt x="846" y="8398"/>
                  </a:lnTo>
                  <a:lnTo>
                    <a:pt x="6287" y="7921"/>
                  </a:lnTo>
                  <a:lnTo>
                    <a:pt x="7334" y="575"/>
                  </a:lnTo>
                  <a:cubicBezTo>
                    <a:pt x="6621" y="156"/>
                    <a:pt x="5790" y="0"/>
                    <a:pt x="4949"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8"/>
            <p:cNvSpPr/>
            <p:nvPr/>
          </p:nvSpPr>
          <p:spPr>
            <a:xfrm>
              <a:off x="2160549" y="2997934"/>
              <a:ext cx="551085" cy="1189084"/>
            </a:xfrm>
            <a:custGeom>
              <a:avLst/>
              <a:gdLst/>
              <a:ahLst/>
              <a:cxnLst/>
              <a:rect l="l" t="t" r="r" b="b"/>
              <a:pathLst>
                <a:path w="57211" h="123445" extrusionOk="0">
                  <a:moveTo>
                    <a:pt x="53579" y="0"/>
                  </a:moveTo>
                  <a:lnTo>
                    <a:pt x="7466" y="1298"/>
                  </a:lnTo>
                  <a:lnTo>
                    <a:pt x="1" y="120837"/>
                  </a:lnTo>
                  <a:lnTo>
                    <a:pt x="8752" y="122289"/>
                  </a:lnTo>
                  <a:lnTo>
                    <a:pt x="28469" y="16764"/>
                  </a:lnTo>
                  <a:cubicBezTo>
                    <a:pt x="28469" y="16764"/>
                    <a:pt x="29855" y="16653"/>
                    <a:pt x="31199" y="16653"/>
                  </a:cubicBezTo>
                  <a:cubicBezTo>
                    <a:pt x="31871" y="16653"/>
                    <a:pt x="32533" y="16681"/>
                    <a:pt x="33005" y="16764"/>
                  </a:cubicBezTo>
                  <a:lnTo>
                    <a:pt x="41935" y="123444"/>
                  </a:lnTo>
                  <a:lnTo>
                    <a:pt x="50257" y="122003"/>
                  </a:lnTo>
                  <a:cubicBezTo>
                    <a:pt x="50257" y="122003"/>
                    <a:pt x="57210" y="41208"/>
                    <a:pt x="53579"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8"/>
            <p:cNvSpPr/>
            <p:nvPr/>
          </p:nvSpPr>
          <p:spPr>
            <a:xfrm>
              <a:off x="2228895" y="3168857"/>
              <a:ext cx="176053" cy="941875"/>
            </a:xfrm>
            <a:custGeom>
              <a:avLst/>
              <a:gdLst/>
              <a:ahLst/>
              <a:cxnLst/>
              <a:rect l="l" t="t" r="r" b="b"/>
              <a:pathLst>
                <a:path w="18277" h="97781" extrusionOk="0">
                  <a:moveTo>
                    <a:pt x="17892" y="1"/>
                  </a:moveTo>
                  <a:cubicBezTo>
                    <a:pt x="17725" y="1"/>
                    <a:pt x="17571" y="124"/>
                    <a:pt x="17539" y="304"/>
                  </a:cubicBezTo>
                  <a:lnTo>
                    <a:pt x="37" y="97352"/>
                  </a:lnTo>
                  <a:cubicBezTo>
                    <a:pt x="1" y="97554"/>
                    <a:pt x="132" y="97733"/>
                    <a:pt x="322" y="97769"/>
                  </a:cubicBezTo>
                  <a:cubicBezTo>
                    <a:pt x="346" y="97780"/>
                    <a:pt x="370" y="97780"/>
                    <a:pt x="382" y="97780"/>
                  </a:cubicBezTo>
                  <a:cubicBezTo>
                    <a:pt x="560" y="97780"/>
                    <a:pt x="715" y="97661"/>
                    <a:pt x="739" y="97483"/>
                  </a:cubicBezTo>
                  <a:lnTo>
                    <a:pt x="18241" y="423"/>
                  </a:lnTo>
                  <a:cubicBezTo>
                    <a:pt x="18277" y="233"/>
                    <a:pt x="18146" y="42"/>
                    <a:pt x="17955" y="7"/>
                  </a:cubicBezTo>
                  <a:cubicBezTo>
                    <a:pt x="17934" y="3"/>
                    <a:pt x="17913" y="1"/>
                    <a:pt x="17892"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8"/>
            <p:cNvSpPr/>
            <p:nvPr/>
          </p:nvSpPr>
          <p:spPr>
            <a:xfrm>
              <a:off x="2432450" y="3017188"/>
              <a:ext cx="56552" cy="111034"/>
            </a:xfrm>
            <a:custGeom>
              <a:avLst/>
              <a:gdLst/>
              <a:ahLst/>
              <a:cxnLst/>
              <a:rect l="l" t="t" r="r" b="b"/>
              <a:pathLst>
                <a:path w="5871" h="11527" extrusionOk="0">
                  <a:moveTo>
                    <a:pt x="5503" y="1"/>
                  </a:moveTo>
                  <a:cubicBezTo>
                    <a:pt x="5321" y="1"/>
                    <a:pt x="5155" y="140"/>
                    <a:pt x="5132" y="323"/>
                  </a:cubicBezTo>
                  <a:lnTo>
                    <a:pt x="4406" y="8217"/>
                  </a:lnTo>
                  <a:cubicBezTo>
                    <a:pt x="4275" y="9693"/>
                    <a:pt x="3060" y="10801"/>
                    <a:pt x="1572" y="10801"/>
                  </a:cubicBezTo>
                  <a:lnTo>
                    <a:pt x="358" y="10801"/>
                  </a:lnTo>
                  <a:cubicBezTo>
                    <a:pt x="155" y="10801"/>
                    <a:pt x="0" y="10967"/>
                    <a:pt x="0" y="11158"/>
                  </a:cubicBezTo>
                  <a:cubicBezTo>
                    <a:pt x="0" y="11360"/>
                    <a:pt x="155" y="11527"/>
                    <a:pt x="358" y="11527"/>
                  </a:cubicBezTo>
                  <a:lnTo>
                    <a:pt x="1572" y="11527"/>
                  </a:lnTo>
                  <a:cubicBezTo>
                    <a:pt x="3429" y="11527"/>
                    <a:pt x="4965" y="10134"/>
                    <a:pt x="5132" y="8276"/>
                  </a:cubicBezTo>
                  <a:lnTo>
                    <a:pt x="5858" y="394"/>
                  </a:lnTo>
                  <a:cubicBezTo>
                    <a:pt x="5870" y="192"/>
                    <a:pt x="5727" y="13"/>
                    <a:pt x="5525" y="2"/>
                  </a:cubicBezTo>
                  <a:cubicBezTo>
                    <a:pt x="5518" y="1"/>
                    <a:pt x="5510" y="1"/>
                    <a:pt x="550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8"/>
            <p:cNvSpPr/>
            <p:nvPr/>
          </p:nvSpPr>
          <p:spPr>
            <a:xfrm>
              <a:off x="2505496" y="3168318"/>
              <a:ext cx="80634" cy="954802"/>
            </a:xfrm>
            <a:custGeom>
              <a:avLst/>
              <a:gdLst/>
              <a:ahLst/>
              <a:cxnLst/>
              <a:rect l="l" t="t" r="r" b="b"/>
              <a:pathLst>
                <a:path w="8371" h="99123" extrusionOk="0">
                  <a:moveTo>
                    <a:pt x="387" y="1"/>
                  </a:moveTo>
                  <a:cubicBezTo>
                    <a:pt x="374" y="1"/>
                    <a:pt x="360" y="1"/>
                    <a:pt x="346" y="3"/>
                  </a:cubicBezTo>
                  <a:cubicBezTo>
                    <a:pt x="156" y="15"/>
                    <a:pt x="1" y="193"/>
                    <a:pt x="13" y="384"/>
                  </a:cubicBezTo>
                  <a:lnTo>
                    <a:pt x="7633" y="98789"/>
                  </a:lnTo>
                  <a:cubicBezTo>
                    <a:pt x="7645" y="98979"/>
                    <a:pt x="7799" y="99122"/>
                    <a:pt x="7990" y="99122"/>
                  </a:cubicBezTo>
                  <a:lnTo>
                    <a:pt x="8026" y="99122"/>
                  </a:lnTo>
                  <a:cubicBezTo>
                    <a:pt x="8216" y="99110"/>
                    <a:pt x="8371" y="98932"/>
                    <a:pt x="8347" y="98729"/>
                  </a:cubicBezTo>
                  <a:lnTo>
                    <a:pt x="739" y="336"/>
                  </a:lnTo>
                  <a:cubicBezTo>
                    <a:pt x="728" y="148"/>
                    <a:pt x="572" y="1"/>
                    <a:pt x="38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8"/>
            <p:cNvSpPr/>
            <p:nvPr/>
          </p:nvSpPr>
          <p:spPr>
            <a:xfrm>
              <a:off x="2244383" y="2988303"/>
              <a:ext cx="97491" cy="139922"/>
            </a:xfrm>
            <a:custGeom>
              <a:avLst/>
              <a:gdLst/>
              <a:ahLst/>
              <a:cxnLst/>
              <a:rect l="l" t="t" r="r" b="b"/>
              <a:pathLst>
                <a:path w="10121" h="14526" extrusionOk="0">
                  <a:moveTo>
                    <a:pt x="9513" y="0"/>
                  </a:moveTo>
                  <a:cubicBezTo>
                    <a:pt x="9311" y="12"/>
                    <a:pt x="9156" y="167"/>
                    <a:pt x="9156" y="369"/>
                  </a:cubicBezTo>
                  <a:cubicBezTo>
                    <a:pt x="9394" y="11383"/>
                    <a:pt x="691" y="13716"/>
                    <a:pt x="310" y="13811"/>
                  </a:cubicBezTo>
                  <a:cubicBezTo>
                    <a:pt x="119" y="13859"/>
                    <a:pt x="0" y="14061"/>
                    <a:pt x="60" y="14252"/>
                  </a:cubicBezTo>
                  <a:cubicBezTo>
                    <a:pt x="95" y="14419"/>
                    <a:pt x="238" y="14526"/>
                    <a:pt x="405" y="14526"/>
                  </a:cubicBezTo>
                  <a:cubicBezTo>
                    <a:pt x="429" y="14526"/>
                    <a:pt x="465" y="14514"/>
                    <a:pt x="488" y="14514"/>
                  </a:cubicBezTo>
                  <a:cubicBezTo>
                    <a:pt x="584" y="14490"/>
                    <a:pt x="10121" y="11954"/>
                    <a:pt x="9882" y="357"/>
                  </a:cubicBezTo>
                  <a:cubicBezTo>
                    <a:pt x="9882" y="155"/>
                    <a:pt x="9716" y="0"/>
                    <a:pt x="9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8"/>
            <p:cNvSpPr/>
            <p:nvPr/>
          </p:nvSpPr>
          <p:spPr>
            <a:xfrm>
              <a:off x="2596669" y="2988303"/>
              <a:ext cx="70076" cy="117786"/>
            </a:xfrm>
            <a:custGeom>
              <a:avLst/>
              <a:gdLst/>
              <a:ahLst/>
              <a:cxnLst/>
              <a:rect l="l" t="t" r="r" b="b"/>
              <a:pathLst>
                <a:path w="7275" h="12228" extrusionOk="0">
                  <a:moveTo>
                    <a:pt x="369" y="0"/>
                  </a:moveTo>
                  <a:cubicBezTo>
                    <a:pt x="179" y="0"/>
                    <a:pt x="12" y="167"/>
                    <a:pt x="12" y="369"/>
                  </a:cubicBezTo>
                  <a:cubicBezTo>
                    <a:pt x="0" y="9466"/>
                    <a:pt x="6668" y="12180"/>
                    <a:pt x="6739" y="12204"/>
                  </a:cubicBezTo>
                  <a:cubicBezTo>
                    <a:pt x="6775" y="12228"/>
                    <a:pt x="6822" y="12228"/>
                    <a:pt x="6870" y="12228"/>
                  </a:cubicBezTo>
                  <a:cubicBezTo>
                    <a:pt x="7013" y="12228"/>
                    <a:pt x="7144" y="12145"/>
                    <a:pt x="7203" y="12002"/>
                  </a:cubicBezTo>
                  <a:cubicBezTo>
                    <a:pt x="7275" y="11823"/>
                    <a:pt x="7180" y="11609"/>
                    <a:pt x="7001" y="11537"/>
                  </a:cubicBezTo>
                  <a:cubicBezTo>
                    <a:pt x="6739" y="11442"/>
                    <a:pt x="726" y="8954"/>
                    <a:pt x="738" y="369"/>
                  </a:cubicBezTo>
                  <a:cubicBezTo>
                    <a:pt x="738" y="167"/>
                    <a:pt x="572" y="0"/>
                    <a:pt x="369"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8"/>
            <p:cNvSpPr/>
            <p:nvPr/>
          </p:nvSpPr>
          <p:spPr>
            <a:xfrm>
              <a:off x="1960443" y="4202843"/>
              <a:ext cx="277204" cy="133844"/>
            </a:xfrm>
            <a:custGeom>
              <a:avLst/>
              <a:gdLst/>
              <a:ahLst/>
              <a:cxnLst/>
              <a:rect l="l" t="t" r="r" b="b"/>
              <a:pathLst>
                <a:path w="28778" h="13895" extrusionOk="0">
                  <a:moveTo>
                    <a:pt x="20777" y="0"/>
                  </a:moveTo>
                  <a:cubicBezTo>
                    <a:pt x="20777" y="0"/>
                    <a:pt x="15478" y="2810"/>
                    <a:pt x="13693" y="4477"/>
                  </a:cubicBezTo>
                  <a:cubicBezTo>
                    <a:pt x="13693" y="4477"/>
                    <a:pt x="7513" y="5620"/>
                    <a:pt x="3322" y="8084"/>
                  </a:cubicBezTo>
                  <a:cubicBezTo>
                    <a:pt x="1786" y="8989"/>
                    <a:pt x="691" y="10454"/>
                    <a:pt x="227" y="12132"/>
                  </a:cubicBezTo>
                  <a:cubicBezTo>
                    <a:pt x="84" y="12704"/>
                    <a:pt x="0" y="13287"/>
                    <a:pt x="0" y="13895"/>
                  </a:cubicBezTo>
                  <a:lnTo>
                    <a:pt x="27409" y="13895"/>
                  </a:lnTo>
                  <a:cubicBezTo>
                    <a:pt x="27468" y="13311"/>
                    <a:pt x="27551" y="12728"/>
                    <a:pt x="27635" y="12132"/>
                  </a:cubicBezTo>
                  <a:cubicBezTo>
                    <a:pt x="28123" y="8584"/>
                    <a:pt x="28778" y="4870"/>
                    <a:pt x="27635" y="976"/>
                  </a:cubicBezTo>
                  <a:cubicBezTo>
                    <a:pt x="27635" y="976"/>
                    <a:pt x="27077" y="1159"/>
                    <a:pt x="26020" y="1159"/>
                  </a:cubicBezTo>
                  <a:cubicBezTo>
                    <a:pt x="24855" y="1159"/>
                    <a:pt x="23081" y="937"/>
                    <a:pt x="20777"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8"/>
            <p:cNvSpPr/>
            <p:nvPr/>
          </p:nvSpPr>
          <p:spPr>
            <a:xfrm>
              <a:off x="2014110" y="4249287"/>
              <a:ext cx="92559" cy="20874"/>
            </a:xfrm>
            <a:custGeom>
              <a:avLst/>
              <a:gdLst/>
              <a:ahLst/>
              <a:cxnLst/>
              <a:rect l="l" t="t" r="r" b="b"/>
              <a:pathLst>
                <a:path w="9609" h="2167" extrusionOk="0">
                  <a:moveTo>
                    <a:pt x="4263" y="0"/>
                  </a:moveTo>
                  <a:cubicBezTo>
                    <a:pt x="1727" y="12"/>
                    <a:pt x="0" y="2167"/>
                    <a:pt x="0" y="2167"/>
                  </a:cubicBezTo>
                  <a:lnTo>
                    <a:pt x="2001" y="1357"/>
                  </a:lnTo>
                  <a:cubicBezTo>
                    <a:pt x="2001" y="1357"/>
                    <a:pt x="2855" y="1031"/>
                    <a:pt x="4307" y="1031"/>
                  </a:cubicBezTo>
                  <a:cubicBezTo>
                    <a:pt x="4652" y="1031"/>
                    <a:pt x="5032" y="1050"/>
                    <a:pt x="5442" y="1095"/>
                  </a:cubicBezTo>
                  <a:cubicBezTo>
                    <a:pt x="6418" y="1215"/>
                    <a:pt x="7216" y="1500"/>
                    <a:pt x="7775" y="1750"/>
                  </a:cubicBezTo>
                  <a:cubicBezTo>
                    <a:pt x="8134" y="1922"/>
                    <a:pt x="8521" y="2010"/>
                    <a:pt x="8913" y="2010"/>
                  </a:cubicBezTo>
                  <a:cubicBezTo>
                    <a:pt x="9145" y="2010"/>
                    <a:pt x="9378" y="1979"/>
                    <a:pt x="9609" y="1917"/>
                  </a:cubicBezTo>
                  <a:cubicBezTo>
                    <a:pt x="9609" y="1917"/>
                    <a:pt x="7775"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8"/>
            <p:cNvSpPr/>
            <p:nvPr/>
          </p:nvSpPr>
          <p:spPr>
            <a:xfrm>
              <a:off x="2047599" y="4238962"/>
              <a:ext cx="92443" cy="20768"/>
            </a:xfrm>
            <a:custGeom>
              <a:avLst/>
              <a:gdLst/>
              <a:ahLst/>
              <a:cxnLst/>
              <a:rect l="l" t="t" r="r" b="b"/>
              <a:pathLst>
                <a:path w="9597" h="2156" extrusionOk="0">
                  <a:moveTo>
                    <a:pt x="4251" y="1"/>
                  </a:moveTo>
                  <a:cubicBezTo>
                    <a:pt x="1726" y="1"/>
                    <a:pt x="0" y="2156"/>
                    <a:pt x="0" y="2156"/>
                  </a:cubicBezTo>
                  <a:lnTo>
                    <a:pt x="2000" y="1358"/>
                  </a:lnTo>
                  <a:cubicBezTo>
                    <a:pt x="2000" y="1358"/>
                    <a:pt x="2846" y="1027"/>
                    <a:pt x="4285" y="1027"/>
                  </a:cubicBezTo>
                  <a:cubicBezTo>
                    <a:pt x="4636" y="1027"/>
                    <a:pt x="5023" y="1047"/>
                    <a:pt x="5441" y="1096"/>
                  </a:cubicBezTo>
                  <a:cubicBezTo>
                    <a:pt x="6406" y="1203"/>
                    <a:pt x="7215" y="1501"/>
                    <a:pt x="7763" y="1751"/>
                  </a:cubicBezTo>
                  <a:cubicBezTo>
                    <a:pt x="8127" y="1914"/>
                    <a:pt x="8514" y="1999"/>
                    <a:pt x="8902" y="1999"/>
                  </a:cubicBezTo>
                  <a:cubicBezTo>
                    <a:pt x="9135" y="1999"/>
                    <a:pt x="9368" y="1968"/>
                    <a:pt x="9597" y="1906"/>
                  </a:cubicBezTo>
                  <a:cubicBezTo>
                    <a:pt x="9597" y="1906"/>
                    <a:pt x="7775" y="1"/>
                    <a:pt x="425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98"/>
            <p:cNvSpPr/>
            <p:nvPr/>
          </p:nvSpPr>
          <p:spPr>
            <a:xfrm>
              <a:off x="2081994" y="4226922"/>
              <a:ext cx="92568" cy="20768"/>
            </a:xfrm>
            <a:custGeom>
              <a:avLst/>
              <a:gdLst/>
              <a:ahLst/>
              <a:cxnLst/>
              <a:rect l="l" t="t" r="r" b="b"/>
              <a:pathLst>
                <a:path w="9610" h="2156" extrusionOk="0">
                  <a:moveTo>
                    <a:pt x="4263" y="0"/>
                  </a:moveTo>
                  <a:cubicBezTo>
                    <a:pt x="1727" y="0"/>
                    <a:pt x="1" y="2155"/>
                    <a:pt x="1" y="2155"/>
                  </a:cubicBezTo>
                  <a:lnTo>
                    <a:pt x="2013" y="1358"/>
                  </a:lnTo>
                  <a:cubicBezTo>
                    <a:pt x="2013" y="1358"/>
                    <a:pt x="2859" y="1027"/>
                    <a:pt x="4292" y="1027"/>
                  </a:cubicBezTo>
                  <a:cubicBezTo>
                    <a:pt x="4641" y="1027"/>
                    <a:pt x="5026" y="1047"/>
                    <a:pt x="5442" y="1096"/>
                  </a:cubicBezTo>
                  <a:cubicBezTo>
                    <a:pt x="6418" y="1203"/>
                    <a:pt x="7216" y="1501"/>
                    <a:pt x="7776" y="1751"/>
                  </a:cubicBezTo>
                  <a:cubicBezTo>
                    <a:pt x="8132" y="1914"/>
                    <a:pt x="8517" y="1999"/>
                    <a:pt x="8906" y="1999"/>
                  </a:cubicBezTo>
                  <a:cubicBezTo>
                    <a:pt x="9141" y="1999"/>
                    <a:pt x="9377" y="1968"/>
                    <a:pt x="9609" y="1905"/>
                  </a:cubicBezTo>
                  <a:cubicBezTo>
                    <a:pt x="9609" y="1905"/>
                    <a:pt x="7776"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98"/>
            <p:cNvSpPr/>
            <p:nvPr/>
          </p:nvSpPr>
          <p:spPr>
            <a:xfrm>
              <a:off x="1960443" y="4319694"/>
              <a:ext cx="266194" cy="16982"/>
            </a:xfrm>
            <a:custGeom>
              <a:avLst/>
              <a:gdLst/>
              <a:ahLst/>
              <a:cxnLst/>
              <a:rect l="l" t="t" r="r" b="b"/>
              <a:pathLst>
                <a:path w="27635" h="1763" extrusionOk="0">
                  <a:moveTo>
                    <a:pt x="227" y="0"/>
                  </a:moveTo>
                  <a:cubicBezTo>
                    <a:pt x="84" y="572"/>
                    <a:pt x="0" y="1155"/>
                    <a:pt x="0" y="1763"/>
                  </a:cubicBezTo>
                  <a:lnTo>
                    <a:pt x="27409" y="1763"/>
                  </a:lnTo>
                  <a:cubicBezTo>
                    <a:pt x="27468" y="1179"/>
                    <a:pt x="27551" y="596"/>
                    <a:pt x="2763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98"/>
            <p:cNvSpPr/>
            <p:nvPr/>
          </p:nvSpPr>
          <p:spPr>
            <a:xfrm>
              <a:off x="2561004" y="4207544"/>
              <a:ext cx="207590" cy="129143"/>
            </a:xfrm>
            <a:custGeom>
              <a:avLst/>
              <a:gdLst/>
              <a:ahLst/>
              <a:cxnLst/>
              <a:rect l="l" t="t" r="r" b="b"/>
              <a:pathLst>
                <a:path w="21551" h="13407" extrusionOk="0">
                  <a:moveTo>
                    <a:pt x="7620" y="0"/>
                  </a:moveTo>
                  <a:cubicBezTo>
                    <a:pt x="6902" y="536"/>
                    <a:pt x="5466" y="680"/>
                    <a:pt x="4132" y="680"/>
                  </a:cubicBezTo>
                  <a:cubicBezTo>
                    <a:pt x="2593" y="680"/>
                    <a:pt x="1191" y="488"/>
                    <a:pt x="1191" y="488"/>
                  </a:cubicBezTo>
                  <a:cubicBezTo>
                    <a:pt x="0" y="5287"/>
                    <a:pt x="500" y="9418"/>
                    <a:pt x="965" y="11644"/>
                  </a:cubicBezTo>
                  <a:cubicBezTo>
                    <a:pt x="1191" y="12764"/>
                    <a:pt x="1417" y="13407"/>
                    <a:pt x="1417" y="13407"/>
                  </a:cubicBezTo>
                  <a:lnTo>
                    <a:pt x="21503" y="13407"/>
                  </a:lnTo>
                  <a:cubicBezTo>
                    <a:pt x="21551" y="12776"/>
                    <a:pt x="21527" y="12192"/>
                    <a:pt x="21455" y="11644"/>
                  </a:cubicBezTo>
                  <a:cubicBezTo>
                    <a:pt x="20705" y="5715"/>
                    <a:pt x="13669" y="4144"/>
                    <a:pt x="13669" y="4144"/>
                  </a:cubicBezTo>
                  <a:cubicBezTo>
                    <a:pt x="9513" y="560"/>
                    <a:pt x="7620" y="0"/>
                    <a:pt x="7620"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98"/>
            <p:cNvSpPr/>
            <p:nvPr/>
          </p:nvSpPr>
          <p:spPr>
            <a:xfrm>
              <a:off x="2667539" y="4250886"/>
              <a:ext cx="73178" cy="20768"/>
            </a:xfrm>
            <a:custGeom>
              <a:avLst/>
              <a:gdLst/>
              <a:ahLst/>
              <a:cxnLst/>
              <a:rect l="l" t="t" r="r" b="b"/>
              <a:pathLst>
                <a:path w="7597" h="2156" extrusionOk="0">
                  <a:moveTo>
                    <a:pt x="4239" y="1"/>
                  </a:moveTo>
                  <a:cubicBezTo>
                    <a:pt x="1453" y="1"/>
                    <a:pt x="0" y="1906"/>
                    <a:pt x="0" y="1906"/>
                  </a:cubicBezTo>
                  <a:cubicBezTo>
                    <a:pt x="184" y="1968"/>
                    <a:pt x="371" y="1999"/>
                    <a:pt x="556" y="1999"/>
                  </a:cubicBezTo>
                  <a:cubicBezTo>
                    <a:pt x="865" y="1999"/>
                    <a:pt x="1170" y="1914"/>
                    <a:pt x="1453" y="1751"/>
                  </a:cubicBezTo>
                  <a:cubicBezTo>
                    <a:pt x="1893" y="1501"/>
                    <a:pt x="2524" y="1203"/>
                    <a:pt x="3298" y="1096"/>
                  </a:cubicBezTo>
                  <a:cubicBezTo>
                    <a:pt x="3628" y="1047"/>
                    <a:pt x="3932" y="1027"/>
                    <a:pt x="4209" y="1027"/>
                  </a:cubicBezTo>
                  <a:cubicBezTo>
                    <a:pt x="5344" y="1027"/>
                    <a:pt x="6013" y="1358"/>
                    <a:pt x="6013" y="1358"/>
                  </a:cubicBezTo>
                  <a:lnTo>
                    <a:pt x="7596" y="2156"/>
                  </a:lnTo>
                  <a:cubicBezTo>
                    <a:pt x="7596" y="2156"/>
                    <a:pt x="6239" y="1"/>
                    <a:pt x="423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98"/>
            <p:cNvSpPr/>
            <p:nvPr/>
          </p:nvSpPr>
          <p:spPr>
            <a:xfrm>
              <a:off x="2643229" y="4240455"/>
              <a:ext cx="73178" cy="20768"/>
            </a:xfrm>
            <a:custGeom>
              <a:avLst/>
              <a:gdLst/>
              <a:ahLst/>
              <a:cxnLst/>
              <a:rect l="l" t="t" r="r" b="b"/>
              <a:pathLst>
                <a:path w="7597" h="2156" extrusionOk="0">
                  <a:moveTo>
                    <a:pt x="4227" y="0"/>
                  </a:moveTo>
                  <a:cubicBezTo>
                    <a:pt x="1441" y="0"/>
                    <a:pt x="0" y="1917"/>
                    <a:pt x="0" y="1917"/>
                  </a:cubicBezTo>
                  <a:cubicBezTo>
                    <a:pt x="182" y="1979"/>
                    <a:pt x="367" y="2010"/>
                    <a:pt x="551" y="2010"/>
                  </a:cubicBezTo>
                  <a:cubicBezTo>
                    <a:pt x="861" y="2010"/>
                    <a:pt x="1169" y="1922"/>
                    <a:pt x="1453" y="1751"/>
                  </a:cubicBezTo>
                  <a:cubicBezTo>
                    <a:pt x="1881" y="1500"/>
                    <a:pt x="2524" y="1215"/>
                    <a:pt x="3286" y="1096"/>
                  </a:cubicBezTo>
                  <a:cubicBezTo>
                    <a:pt x="3611" y="1050"/>
                    <a:pt x="3912" y="1031"/>
                    <a:pt x="4186" y="1031"/>
                  </a:cubicBezTo>
                  <a:cubicBezTo>
                    <a:pt x="5337" y="1031"/>
                    <a:pt x="6013" y="1358"/>
                    <a:pt x="6013" y="1358"/>
                  </a:cubicBezTo>
                  <a:lnTo>
                    <a:pt x="7596" y="2155"/>
                  </a:lnTo>
                  <a:cubicBezTo>
                    <a:pt x="7596" y="2155"/>
                    <a:pt x="6227" y="0"/>
                    <a:pt x="422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8"/>
            <p:cNvSpPr/>
            <p:nvPr/>
          </p:nvSpPr>
          <p:spPr>
            <a:xfrm>
              <a:off x="2624418" y="4228521"/>
              <a:ext cx="73178" cy="20777"/>
            </a:xfrm>
            <a:custGeom>
              <a:avLst/>
              <a:gdLst/>
              <a:ahLst/>
              <a:cxnLst/>
              <a:rect l="l" t="t" r="r" b="b"/>
              <a:pathLst>
                <a:path w="7597" h="2157" extrusionOk="0">
                  <a:moveTo>
                    <a:pt x="4201" y="1"/>
                  </a:moveTo>
                  <a:cubicBezTo>
                    <a:pt x="1444" y="1"/>
                    <a:pt x="1" y="1906"/>
                    <a:pt x="1" y="1906"/>
                  </a:cubicBezTo>
                  <a:cubicBezTo>
                    <a:pt x="184" y="1969"/>
                    <a:pt x="371" y="1999"/>
                    <a:pt x="557" y="1999"/>
                  </a:cubicBezTo>
                  <a:cubicBezTo>
                    <a:pt x="865" y="1999"/>
                    <a:pt x="1171" y="1915"/>
                    <a:pt x="1453" y="1751"/>
                  </a:cubicBezTo>
                  <a:cubicBezTo>
                    <a:pt x="1894" y="1489"/>
                    <a:pt x="2525" y="1204"/>
                    <a:pt x="3287" y="1096"/>
                  </a:cubicBezTo>
                  <a:cubicBezTo>
                    <a:pt x="3625" y="1046"/>
                    <a:pt x="3937" y="1026"/>
                    <a:pt x="4219" y="1026"/>
                  </a:cubicBezTo>
                  <a:cubicBezTo>
                    <a:pt x="5350" y="1026"/>
                    <a:pt x="6013" y="1346"/>
                    <a:pt x="6013" y="1346"/>
                  </a:cubicBezTo>
                  <a:lnTo>
                    <a:pt x="7597" y="2156"/>
                  </a:lnTo>
                  <a:cubicBezTo>
                    <a:pt x="7597" y="2156"/>
                    <a:pt x="6239" y="1"/>
                    <a:pt x="4227" y="1"/>
                  </a:cubicBezTo>
                  <a:cubicBezTo>
                    <a:pt x="4219" y="1"/>
                    <a:pt x="4210" y="1"/>
                    <a:pt x="420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8"/>
            <p:cNvSpPr/>
            <p:nvPr/>
          </p:nvSpPr>
          <p:spPr>
            <a:xfrm>
              <a:off x="2570288" y="4319694"/>
              <a:ext cx="198304" cy="16982"/>
            </a:xfrm>
            <a:custGeom>
              <a:avLst/>
              <a:gdLst/>
              <a:ahLst/>
              <a:cxnLst/>
              <a:rect l="l" t="t" r="r" b="b"/>
              <a:pathLst>
                <a:path w="20587" h="1763" extrusionOk="0">
                  <a:moveTo>
                    <a:pt x="1" y="0"/>
                  </a:moveTo>
                  <a:cubicBezTo>
                    <a:pt x="227" y="1120"/>
                    <a:pt x="453" y="1763"/>
                    <a:pt x="453" y="1763"/>
                  </a:cubicBezTo>
                  <a:lnTo>
                    <a:pt x="20539" y="1763"/>
                  </a:lnTo>
                  <a:cubicBezTo>
                    <a:pt x="20587" y="1132"/>
                    <a:pt x="20563" y="548"/>
                    <a:pt x="20491"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98"/>
            <p:cNvSpPr/>
            <p:nvPr/>
          </p:nvSpPr>
          <p:spPr>
            <a:xfrm>
              <a:off x="2227412" y="2179370"/>
              <a:ext cx="460588" cy="866886"/>
            </a:xfrm>
            <a:custGeom>
              <a:avLst/>
              <a:gdLst/>
              <a:ahLst/>
              <a:cxnLst/>
              <a:rect l="l" t="t" r="r" b="b"/>
              <a:pathLst>
                <a:path w="47816" h="89996" extrusionOk="0">
                  <a:moveTo>
                    <a:pt x="16966" y="1"/>
                  </a:moveTo>
                  <a:lnTo>
                    <a:pt x="14419" y="894"/>
                  </a:lnTo>
                  <a:lnTo>
                    <a:pt x="14061" y="1025"/>
                  </a:lnTo>
                  <a:lnTo>
                    <a:pt x="691" y="5716"/>
                  </a:lnTo>
                  <a:lnTo>
                    <a:pt x="0" y="49126"/>
                  </a:lnTo>
                  <a:lnTo>
                    <a:pt x="453" y="87309"/>
                  </a:lnTo>
                  <a:cubicBezTo>
                    <a:pt x="3179" y="89155"/>
                    <a:pt x="8489" y="89595"/>
                    <a:pt x="14061" y="89750"/>
                  </a:cubicBezTo>
                  <a:cubicBezTo>
                    <a:pt x="15073" y="89786"/>
                    <a:pt x="16109" y="89821"/>
                    <a:pt x="17157" y="89869"/>
                  </a:cubicBezTo>
                  <a:cubicBezTo>
                    <a:pt x="17788" y="89893"/>
                    <a:pt x="18419" y="89917"/>
                    <a:pt x="19062" y="89940"/>
                  </a:cubicBezTo>
                  <a:cubicBezTo>
                    <a:pt x="19562" y="89952"/>
                    <a:pt x="20086" y="89964"/>
                    <a:pt x="20598" y="89976"/>
                  </a:cubicBezTo>
                  <a:cubicBezTo>
                    <a:pt x="21365" y="89990"/>
                    <a:pt x="22136" y="89996"/>
                    <a:pt x="22907" y="89996"/>
                  </a:cubicBezTo>
                  <a:cubicBezTo>
                    <a:pt x="23452" y="89996"/>
                    <a:pt x="23996" y="89993"/>
                    <a:pt x="24539" y="89988"/>
                  </a:cubicBezTo>
                  <a:cubicBezTo>
                    <a:pt x="25051" y="89976"/>
                    <a:pt x="25575" y="89976"/>
                    <a:pt x="26087" y="89964"/>
                  </a:cubicBezTo>
                  <a:cubicBezTo>
                    <a:pt x="28516" y="89917"/>
                    <a:pt x="30921" y="89809"/>
                    <a:pt x="33171" y="89690"/>
                  </a:cubicBezTo>
                  <a:cubicBezTo>
                    <a:pt x="33361" y="89678"/>
                    <a:pt x="33564" y="89666"/>
                    <a:pt x="33754" y="89655"/>
                  </a:cubicBezTo>
                  <a:cubicBezTo>
                    <a:pt x="41386" y="89214"/>
                    <a:pt x="47232" y="88500"/>
                    <a:pt x="47232" y="88500"/>
                  </a:cubicBezTo>
                  <a:cubicBezTo>
                    <a:pt x="46303" y="76593"/>
                    <a:pt x="46684" y="64616"/>
                    <a:pt x="45994" y="54436"/>
                  </a:cubicBezTo>
                  <a:cubicBezTo>
                    <a:pt x="47816" y="33922"/>
                    <a:pt x="46494" y="4311"/>
                    <a:pt x="46494" y="4311"/>
                  </a:cubicBezTo>
                  <a:cubicBezTo>
                    <a:pt x="43815" y="2191"/>
                    <a:pt x="37017" y="1025"/>
                    <a:pt x="33171" y="548"/>
                  </a:cubicBezTo>
                  <a:cubicBezTo>
                    <a:pt x="32028" y="406"/>
                    <a:pt x="31147" y="334"/>
                    <a:pt x="30706" y="310"/>
                  </a:cubicBezTo>
                  <a:cubicBezTo>
                    <a:pt x="30552" y="298"/>
                    <a:pt x="28611" y="1"/>
                    <a:pt x="28611" y="1"/>
                  </a:cubicBezTo>
                  <a:cubicBezTo>
                    <a:pt x="27706" y="191"/>
                    <a:pt x="26861" y="334"/>
                    <a:pt x="26087" y="453"/>
                  </a:cubicBezTo>
                  <a:cubicBezTo>
                    <a:pt x="25539" y="536"/>
                    <a:pt x="25027" y="608"/>
                    <a:pt x="24539" y="656"/>
                  </a:cubicBezTo>
                  <a:cubicBezTo>
                    <a:pt x="23485" y="773"/>
                    <a:pt x="22557" y="819"/>
                    <a:pt x="21749" y="819"/>
                  </a:cubicBezTo>
                  <a:cubicBezTo>
                    <a:pt x="21333" y="819"/>
                    <a:pt x="20950" y="807"/>
                    <a:pt x="20598" y="787"/>
                  </a:cubicBezTo>
                  <a:cubicBezTo>
                    <a:pt x="20003" y="763"/>
                    <a:pt x="19491" y="703"/>
                    <a:pt x="19062" y="632"/>
                  </a:cubicBezTo>
                  <a:cubicBezTo>
                    <a:pt x="17562" y="394"/>
                    <a:pt x="16966" y="1"/>
                    <a:pt x="16966"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98"/>
            <p:cNvSpPr/>
            <p:nvPr/>
          </p:nvSpPr>
          <p:spPr>
            <a:xfrm>
              <a:off x="2264908" y="2412850"/>
              <a:ext cx="113432" cy="33733"/>
            </a:xfrm>
            <a:custGeom>
              <a:avLst/>
              <a:gdLst/>
              <a:ahLst/>
              <a:cxnLst/>
              <a:rect l="l" t="t" r="r" b="b"/>
              <a:pathLst>
                <a:path w="11776" h="3502" extrusionOk="0">
                  <a:moveTo>
                    <a:pt x="0" y="1"/>
                  </a:moveTo>
                  <a:lnTo>
                    <a:pt x="0" y="1322"/>
                  </a:lnTo>
                  <a:lnTo>
                    <a:pt x="9811" y="1322"/>
                  </a:lnTo>
                  <a:lnTo>
                    <a:pt x="9811" y="2525"/>
                  </a:lnTo>
                  <a:cubicBezTo>
                    <a:pt x="9811" y="3073"/>
                    <a:pt x="10252" y="3501"/>
                    <a:pt x="10799" y="3501"/>
                  </a:cubicBezTo>
                  <a:cubicBezTo>
                    <a:pt x="11335" y="3501"/>
                    <a:pt x="11776" y="3073"/>
                    <a:pt x="11776" y="2525"/>
                  </a:cubicBezTo>
                  <a:lnTo>
                    <a:pt x="11776"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8"/>
            <p:cNvSpPr/>
            <p:nvPr/>
          </p:nvSpPr>
          <p:spPr>
            <a:xfrm>
              <a:off x="2250692" y="2758944"/>
              <a:ext cx="164003" cy="136598"/>
            </a:xfrm>
            <a:custGeom>
              <a:avLst/>
              <a:gdLst/>
              <a:ahLst/>
              <a:cxnLst/>
              <a:rect l="l" t="t" r="r" b="b"/>
              <a:pathLst>
                <a:path w="17026" h="14181" extrusionOk="0">
                  <a:moveTo>
                    <a:pt x="9180" y="1"/>
                  </a:moveTo>
                  <a:lnTo>
                    <a:pt x="0" y="8907"/>
                  </a:lnTo>
                  <a:cubicBezTo>
                    <a:pt x="0" y="8907"/>
                    <a:pt x="3268" y="14180"/>
                    <a:pt x="6908" y="14180"/>
                  </a:cubicBezTo>
                  <a:cubicBezTo>
                    <a:pt x="7567" y="14180"/>
                    <a:pt x="8239" y="14007"/>
                    <a:pt x="8906" y="13598"/>
                  </a:cubicBezTo>
                  <a:cubicBezTo>
                    <a:pt x="17026" y="8621"/>
                    <a:pt x="9180" y="1"/>
                    <a:pt x="9180"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98"/>
            <p:cNvSpPr/>
            <p:nvPr/>
          </p:nvSpPr>
          <p:spPr>
            <a:xfrm>
              <a:off x="2496780" y="2758944"/>
              <a:ext cx="164013" cy="136598"/>
            </a:xfrm>
            <a:custGeom>
              <a:avLst/>
              <a:gdLst/>
              <a:ahLst/>
              <a:cxnLst/>
              <a:rect l="l" t="t" r="r" b="b"/>
              <a:pathLst>
                <a:path w="17027" h="14181" extrusionOk="0">
                  <a:moveTo>
                    <a:pt x="7847" y="1"/>
                  </a:moveTo>
                  <a:cubicBezTo>
                    <a:pt x="7847" y="1"/>
                    <a:pt x="1" y="8621"/>
                    <a:pt x="8109" y="13598"/>
                  </a:cubicBezTo>
                  <a:cubicBezTo>
                    <a:pt x="8778" y="14007"/>
                    <a:pt x="9451" y="14180"/>
                    <a:pt x="10112" y="14180"/>
                  </a:cubicBezTo>
                  <a:cubicBezTo>
                    <a:pt x="13759" y="14180"/>
                    <a:pt x="17027" y="8907"/>
                    <a:pt x="17027" y="8907"/>
                  </a:cubicBezTo>
                  <a:lnTo>
                    <a:pt x="7847"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98"/>
            <p:cNvSpPr/>
            <p:nvPr/>
          </p:nvSpPr>
          <p:spPr>
            <a:xfrm>
              <a:off x="2661230" y="2132011"/>
              <a:ext cx="267456" cy="215392"/>
            </a:xfrm>
            <a:custGeom>
              <a:avLst/>
              <a:gdLst/>
              <a:ahLst/>
              <a:cxnLst/>
              <a:rect l="l" t="t" r="r" b="b"/>
              <a:pathLst>
                <a:path w="27766" h="22361" extrusionOk="0">
                  <a:moveTo>
                    <a:pt x="26623" y="0"/>
                  </a:moveTo>
                  <a:cubicBezTo>
                    <a:pt x="13609" y="2048"/>
                    <a:pt x="358" y="9859"/>
                    <a:pt x="358" y="9859"/>
                  </a:cubicBezTo>
                  <a:cubicBezTo>
                    <a:pt x="191" y="14455"/>
                    <a:pt x="0" y="18372"/>
                    <a:pt x="334" y="22360"/>
                  </a:cubicBezTo>
                  <a:lnTo>
                    <a:pt x="27004" y="8597"/>
                  </a:lnTo>
                  <a:cubicBezTo>
                    <a:pt x="27766" y="3632"/>
                    <a:pt x="26623" y="0"/>
                    <a:pt x="26623"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98"/>
            <p:cNvSpPr/>
            <p:nvPr/>
          </p:nvSpPr>
          <p:spPr>
            <a:xfrm>
              <a:off x="1976730" y="2110792"/>
              <a:ext cx="351866" cy="202774"/>
            </a:xfrm>
            <a:custGeom>
              <a:avLst/>
              <a:gdLst/>
              <a:ahLst/>
              <a:cxnLst/>
              <a:rect l="l" t="t" r="r" b="b"/>
              <a:pathLst>
                <a:path w="36529" h="21051" extrusionOk="0">
                  <a:moveTo>
                    <a:pt x="762" y="1"/>
                  </a:moveTo>
                  <a:cubicBezTo>
                    <a:pt x="762" y="1"/>
                    <a:pt x="0" y="6121"/>
                    <a:pt x="667" y="8799"/>
                  </a:cubicBezTo>
                  <a:lnTo>
                    <a:pt x="29480" y="21051"/>
                  </a:lnTo>
                  <a:cubicBezTo>
                    <a:pt x="31873" y="21051"/>
                    <a:pt x="36528" y="15098"/>
                    <a:pt x="35993" y="10526"/>
                  </a:cubicBezTo>
                  <a:cubicBezTo>
                    <a:pt x="35993" y="10526"/>
                    <a:pt x="13895" y="1001"/>
                    <a:pt x="762"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98"/>
            <p:cNvSpPr/>
            <p:nvPr/>
          </p:nvSpPr>
          <p:spPr>
            <a:xfrm>
              <a:off x="2424880" y="2185678"/>
              <a:ext cx="38886" cy="860558"/>
            </a:xfrm>
            <a:custGeom>
              <a:avLst/>
              <a:gdLst/>
              <a:ahLst/>
              <a:cxnLst/>
              <a:rect l="l" t="t" r="r" b="b"/>
              <a:pathLst>
                <a:path w="4037" h="89339" extrusionOk="0">
                  <a:moveTo>
                    <a:pt x="4037" y="1"/>
                  </a:moveTo>
                  <a:cubicBezTo>
                    <a:pt x="3370" y="72"/>
                    <a:pt x="2751" y="120"/>
                    <a:pt x="2179" y="143"/>
                  </a:cubicBezTo>
                  <a:cubicBezTo>
                    <a:pt x="1918" y="155"/>
                    <a:pt x="1679" y="155"/>
                    <a:pt x="1441" y="167"/>
                  </a:cubicBezTo>
                  <a:cubicBezTo>
                    <a:pt x="917" y="167"/>
                    <a:pt x="429" y="155"/>
                    <a:pt x="1" y="132"/>
                  </a:cubicBezTo>
                  <a:lnTo>
                    <a:pt x="1" y="89321"/>
                  </a:lnTo>
                  <a:cubicBezTo>
                    <a:pt x="477" y="89321"/>
                    <a:pt x="965" y="89333"/>
                    <a:pt x="1441" y="89333"/>
                  </a:cubicBezTo>
                  <a:lnTo>
                    <a:pt x="2179" y="89333"/>
                  </a:lnTo>
                  <a:cubicBezTo>
                    <a:pt x="2386" y="89337"/>
                    <a:pt x="2592" y="89338"/>
                    <a:pt x="2799" y="89338"/>
                  </a:cubicBezTo>
                  <a:cubicBezTo>
                    <a:pt x="3211" y="89338"/>
                    <a:pt x="3624" y="89333"/>
                    <a:pt x="4037" y="89333"/>
                  </a:cubicBez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98"/>
            <p:cNvSpPr/>
            <p:nvPr/>
          </p:nvSpPr>
          <p:spPr>
            <a:xfrm>
              <a:off x="2411001" y="2185447"/>
              <a:ext cx="14805" cy="860625"/>
            </a:xfrm>
            <a:custGeom>
              <a:avLst/>
              <a:gdLst/>
              <a:ahLst/>
              <a:cxnLst/>
              <a:rect l="l" t="t" r="r" b="b"/>
              <a:pathLst>
                <a:path w="1537" h="89346" extrusionOk="0">
                  <a:moveTo>
                    <a:pt x="1" y="1"/>
                  </a:moveTo>
                  <a:lnTo>
                    <a:pt x="1" y="89309"/>
                  </a:lnTo>
                  <a:cubicBezTo>
                    <a:pt x="501" y="89321"/>
                    <a:pt x="1025" y="89333"/>
                    <a:pt x="1537" y="89345"/>
                  </a:cubicBezTo>
                  <a:lnTo>
                    <a:pt x="1537" y="156"/>
                  </a:lnTo>
                  <a:cubicBezTo>
                    <a:pt x="942" y="132"/>
                    <a:pt x="430" y="72"/>
                    <a:pt x="1"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98"/>
            <p:cNvSpPr/>
            <p:nvPr/>
          </p:nvSpPr>
          <p:spPr>
            <a:xfrm>
              <a:off x="2463753" y="2183733"/>
              <a:ext cx="14921" cy="862446"/>
            </a:xfrm>
            <a:custGeom>
              <a:avLst/>
              <a:gdLst/>
              <a:ahLst/>
              <a:cxnLst/>
              <a:rect l="l" t="t" r="r" b="b"/>
              <a:pathLst>
                <a:path w="1549" h="89535" extrusionOk="0">
                  <a:moveTo>
                    <a:pt x="1549" y="0"/>
                  </a:moveTo>
                  <a:cubicBezTo>
                    <a:pt x="1001" y="83"/>
                    <a:pt x="489" y="155"/>
                    <a:pt x="1" y="203"/>
                  </a:cubicBezTo>
                  <a:lnTo>
                    <a:pt x="1" y="89535"/>
                  </a:lnTo>
                  <a:cubicBezTo>
                    <a:pt x="513" y="89523"/>
                    <a:pt x="1037" y="89523"/>
                    <a:pt x="1549" y="89511"/>
                  </a:cubicBezTo>
                  <a:lnTo>
                    <a:pt x="1549"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98"/>
            <p:cNvSpPr/>
            <p:nvPr/>
          </p:nvSpPr>
          <p:spPr>
            <a:xfrm>
              <a:off x="2572359" y="1844169"/>
              <a:ext cx="41063" cy="84882"/>
            </a:xfrm>
            <a:custGeom>
              <a:avLst/>
              <a:gdLst/>
              <a:ahLst/>
              <a:cxnLst/>
              <a:rect l="l" t="t" r="r" b="b"/>
              <a:pathLst>
                <a:path w="4263" h="8812" extrusionOk="0">
                  <a:moveTo>
                    <a:pt x="2036" y="1"/>
                  </a:moveTo>
                  <a:lnTo>
                    <a:pt x="0" y="2072"/>
                  </a:lnTo>
                  <a:cubicBezTo>
                    <a:pt x="345" y="5632"/>
                    <a:pt x="929" y="8811"/>
                    <a:pt x="929" y="8811"/>
                  </a:cubicBezTo>
                  <a:cubicBezTo>
                    <a:pt x="929" y="8811"/>
                    <a:pt x="4263" y="7799"/>
                    <a:pt x="3929" y="3608"/>
                  </a:cubicBezTo>
                  <a:cubicBezTo>
                    <a:pt x="3786" y="1787"/>
                    <a:pt x="2477" y="549"/>
                    <a:pt x="2036"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8"/>
            <p:cNvSpPr/>
            <p:nvPr/>
          </p:nvSpPr>
          <p:spPr>
            <a:xfrm>
              <a:off x="2367196" y="2045586"/>
              <a:ext cx="141877" cy="162741"/>
            </a:xfrm>
            <a:custGeom>
              <a:avLst/>
              <a:gdLst/>
              <a:ahLst/>
              <a:cxnLst/>
              <a:rect l="l" t="t" r="r" b="b"/>
              <a:pathLst>
                <a:path w="14729" h="16895" extrusionOk="0">
                  <a:moveTo>
                    <a:pt x="4930" y="0"/>
                  </a:moveTo>
                  <a:cubicBezTo>
                    <a:pt x="3231" y="0"/>
                    <a:pt x="1527" y="629"/>
                    <a:pt x="1" y="2282"/>
                  </a:cubicBezTo>
                  <a:cubicBezTo>
                    <a:pt x="548" y="3937"/>
                    <a:pt x="1013" y="5509"/>
                    <a:pt x="1334" y="7271"/>
                  </a:cubicBezTo>
                  <a:cubicBezTo>
                    <a:pt x="1751" y="9581"/>
                    <a:pt x="1930" y="12212"/>
                    <a:pt x="1775" y="15748"/>
                  </a:cubicBezTo>
                  <a:cubicBezTo>
                    <a:pt x="3645" y="16513"/>
                    <a:pt x="5489" y="16895"/>
                    <a:pt x="7306" y="16895"/>
                  </a:cubicBezTo>
                  <a:cubicBezTo>
                    <a:pt x="9757" y="16895"/>
                    <a:pt x="12157" y="1620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8"/>
            <p:cNvSpPr/>
            <p:nvPr/>
          </p:nvSpPr>
          <p:spPr>
            <a:xfrm>
              <a:off x="2367196" y="2045586"/>
              <a:ext cx="141877" cy="142754"/>
            </a:xfrm>
            <a:custGeom>
              <a:avLst/>
              <a:gdLst/>
              <a:ahLst/>
              <a:cxnLst/>
              <a:rect l="l" t="t" r="r" b="b"/>
              <a:pathLst>
                <a:path w="14729" h="14820" extrusionOk="0">
                  <a:moveTo>
                    <a:pt x="4930" y="0"/>
                  </a:moveTo>
                  <a:cubicBezTo>
                    <a:pt x="3231" y="0"/>
                    <a:pt x="1527" y="629"/>
                    <a:pt x="1" y="2282"/>
                  </a:cubicBezTo>
                  <a:cubicBezTo>
                    <a:pt x="548" y="3937"/>
                    <a:pt x="1013" y="5509"/>
                    <a:pt x="1334" y="7271"/>
                  </a:cubicBezTo>
                  <a:cubicBezTo>
                    <a:pt x="3573" y="10402"/>
                    <a:pt x="7704" y="1433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8"/>
            <p:cNvSpPr/>
            <p:nvPr/>
          </p:nvSpPr>
          <p:spPr>
            <a:xfrm>
              <a:off x="2562265" y="1913286"/>
              <a:ext cx="74912" cy="113856"/>
            </a:xfrm>
            <a:custGeom>
              <a:avLst/>
              <a:gdLst/>
              <a:ahLst/>
              <a:cxnLst/>
              <a:rect l="l" t="t" r="r" b="b"/>
              <a:pathLst>
                <a:path w="7777" h="11820" extrusionOk="0">
                  <a:moveTo>
                    <a:pt x="4202" y="0"/>
                  </a:moveTo>
                  <a:cubicBezTo>
                    <a:pt x="2698" y="0"/>
                    <a:pt x="1274" y="1516"/>
                    <a:pt x="1274" y="1516"/>
                  </a:cubicBezTo>
                  <a:cubicBezTo>
                    <a:pt x="0" y="6624"/>
                    <a:pt x="1096" y="11803"/>
                    <a:pt x="1096" y="11803"/>
                  </a:cubicBezTo>
                  <a:cubicBezTo>
                    <a:pt x="1227" y="11814"/>
                    <a:pt x="1355" y="11820"/>
                    <a:pt x="1481" y="11820"/>
                  </a:cubicBezTo>
                  <a:cubicBezTo>
                    <a:pt x="6552" y="11820"/>
                    <a:pt x="7777" y="3139"/>
                    <a:pt x="5930" y="885"/>
                  </a:cubicBezTo>
                  <a:cubicBezTo>
                    <a:pt x="5396" y="234"/>
                    <a:pt x="4793" y="0"/>
                    <a:pt x="4202"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8"/>
            <p:cNvSpPr/>
            <p:nvPr/>
          </p:nvSpPr>
          <p:spPr>
            <a:xfrm>
              <a:off x="2320521" y="1886606"/>
              <a:ext cx="125" cy="347"/>
            </a:xfrm>
            <a:custGeom>
              <a:avLst/>
              <a:gdLst/>
              <a:ahLst/>
              <a:cxnLst/>
              <a:rect l="l" t="t" r="r" b="b"/>
              <a:pathLst>
                <a:path w="13" h="36" extrusionOk="0">
                  <a:moveTo>
                    <a:pt x="1" y="0"/>
                  </a:moveTo>
                  <a:lnTo>
                    <a:pt x="1" y="36"/>
                  </a:lnTo>
                  <a:cubicBezTo>
                    <a:pt x="1" y="36"/>
                    <a:pt x="13" y="24"/>
                    <a:pt x="13"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98"/>
            <p:cNvSpPr/>
            <p:nvPr/>
          </p:nvSpPr>
          <p:spPr>
            <a:xfrm>
              <a:off x="2319722" y="1784289"/>
              <a:ext cx="296594" cy="356325"/>
            </a:xfrm>
            <a:custGeom>
              <a:avLst/>
              <a:gdLst/>
              <a:ahLst/>
              <a:cxnLst/>
              <a:rect l="l" t="t" r="r" b="b"/>
              <a:pathLst>
                <a:path w="30791" h="36992" extrusionOk="0">
                  <a:moveTo>
                    <a:pt x="15258" y="1"/>
                  </a:moveTo>
                  <a:cubicBezTo>
                    <a:pt x="15162" y="1"/>
                    <a:pt x="15064" y="1"/>
                    <a:pt x="14967" y="3"/>
                  </a:cubicBezTo>
                  <a:cubicBezTo>
                    <a:pt x="4037" y="158"/>
                    <a:pt x="775" y="5194"/>
                    <a:pt x="132" y="8706"/>
                  </a:cubicBezTo>
                  <a:cubicBezTo>
                    <a:pt x="120" y="8742"/>
                    <a:pt x="84" y="10659"/>
                    <a:pt x="84" y="10659"/>
                  </a:cubicBezTo>
                  <a:cubicBezTo>
                    <a:pt x="1" y="15076"/>
                    <a:pt x="703" y="19577"/>
                    <a:pt x="2048" y="23565"/>
                  </a:cubicBezTo>
                  <a:cubicBezTo>
                    <a:pt x="2191" y="23970"/>
                    <a:pt x="2334" y="24375"/>
                    <a:pt x="2489" y="24768"/>
                  </a:cubicBezTo>
                  <a:cubicBezTo>
                    <a:pt x="2525" y="24875"/>
                    <a:pt x="2572" y="24970"/>
                    <a:pt x="2608" y="25077"/>
                  </a:cubicBezTo>
                  <a:cubicBezTo>
                    <a:pt x="2763" y="25470"/>
                    <a:pt x="2930" y="25863"/>
                    <a:pt x="3096" y="26244"/>
                  </a:cubicBezTo>
                  <a:cubicBezTo>
                    <a:pt x="5868" y="32505"/>
                    <a:pt x="10447" y="36992"/>
                    <a:pt x="16300" y="36992"/>
                  </a:cubicBezTo>
                  <a:cubicBezTo>
                    <a:pt x="17637" y="36992"/>
                    <a:pt x="19040" y="36758"/>
                    <a:pt x="20503" y="36257"/>
                  </a:cubicBezTo>
                  <a:cubicBezTo>
                    <a:pt x="30790" y="32757"/>
                    <a:pt x="29516" y="12778"/>
                    <a:pt x="29409" y="11290"/>
                  </a:cubicBezTo>
                  <a:cubicBezTo>
                    <a:pt x="29433" y="11290"/>
                    <a:pt x="29326" y="10397"/>
                    <a:pt x="29278" y="10206"/>
                  </a:cubicBezTo>
                  <a:cubicBezTo>
                    <a:pt x="28885" y="8801"/>
                    <a:pt x="28873" y="8563"/>
                    <a:pt x="28290" y="7504"/>
                  </a:cubicBezTo>
                  <a:cubicBezTo>
                    <a:pt x="26714" y="4658"/>
                    <a:pt x="22967" y="1"/>
                    <a:pt x="15258"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8"/>
            <p:cNvSpPr/>
            <p:nvPr/>
          </p:nvSpPr>
          <p:spPr>
            <a:xfrm>
              <a:off x="2282640" y="1918670"/>
              <a:ext cx="87906" cy="107508"/>
            </a:xfrm>
            <a:custGeom>
              <a:avLst/>
              <a:gdLst/>
              <a:ahLst/>
              <a:cxnLst/>
              <a:rect l="l" t="t" r="r" b="b"/>
              <a:pathLst>
                <a:path w="9126" h="11161" extrusionOk="0">
                  <a:moveTo>
                    <a:pt x="3668" y="0"/>
                  </a:moveTo>
                  <a:cubicBezTo>
                    <a:pt x="2701" y="0"/>
                    <a:pt x="1753" y="317"/>
                    <a:pt x="1231" y="1350"/>
                  </a:cubicBezTo>
                  <a:cubicBezTo>
                    <a:pt x="1" y="3790"/>
                    <a:pt x="2635" y="11161"/>
                    <a:pt x="7048" y="11161"/>
                  </a:cubicBezTo>
                  <a:cubicBezTo>
                    <a:pt x="7460" y="11161"/>
                    <a:pt x="7887" y="11097"/>
                    <a:pt x="8327" y="10959"/>
                  </a:cubicBezTo>
                  <a:cubicBezTo>
                    <a:pt x="8327" y="10959"/>
                    <a:pt x="9125" y="5494"/>
                    <a:pt x="6768" y="791"/>
                  </a:cubicBezTo>
                  <a:cubicBezTo>
                    <a:pt x="6768" y="791"/>
                    <a:pt x="5196" y="0"/>
                    <a:pt x="3668"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98"/>
            <p:cNvSpPr/>
            <p:nvPr/>
          </p:nvSpPr>
          <p:spPr>
            <a:xfrm>
              <a:off x="2344841" y="2019629"/>
              <a:ext cx="27761" cy="17444"/>
            </a:xfrm>
            <a:custGeom>
              <a:avLst/>
              <a:gdLst/>
              <a:ahLst/>
              <a:cxnLst/>
              <a:rect l="l" t="t" r="r" b="b"/>
              <a:pathLst>
                <a:path w="2882" h="1811" extrusionOk="0">
                  <a:moveTo>
                    <a:pt x="2881" y="0"/>
                  </a:moveTo>
                  <a:lnTo>
                    <a:pt x="2881" y="0"/>
                  </a:lnTo>
                  <a:cubicBezTo>
                    <a:pt x="2881" y="0"/>
                    <a:pt x="1656" y="713"/>
                    <a:pt x="550" y="713"/>
                  </a:cubicBezTo>
                  <a:cubicBezTo>
                    <a:pt x="361" y="713"/>
                    <a:pt x="175" y="692"/>
                    <a:pt x="0" y="643"/>
                  </a:cubicBezTo>
                  <a:lnTo>
                    <a:pt x="0" y="643"/>
                  </a:lnTo>
                  <a:cubicBezTo>
                    <a:pt x="155" y="1036"/>
                    <a:pt x="322" y="1429"/>
                    <a:pt x="488" y="1810"/>
                  </a:cubicBezTo>
                  <a:cubicBezTo>
                    <a:pt x="1238" y="1774"/>
                    <a:pt x="2238" y="1429"/>
                    <a:pt x="2881"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8"/>
            <p:cNvSpPr/>
            <p:nvPr/>
          </p:nvSpPr>
          <p:spPr>
            <a:xfrm>
              <a:off x="2309859" y="1747390"/>
              <a:ext cx="285006" cy="218716"/>
            </a:xfrm>
            <a:custGeom>
              <a:avLst/>
              <a:gdLst/>
              <a:ahLst/>
              <a:cxnLst/>
              <a:rect l="l" t="t" r="r" b="b"/>
              <a:pathLst>
                <a:path w="29588" h="22706" extrusionOk="0">
                  <a:moveTo>
                    <a:pt x="16642" y="0"/>
                  </a:moveTo>
                  <a:cubicBezTo>
                    <a:pt x="9909" y="0"/>
                    <a:pt x="2806" y="4164"/>
                    <a:pt x="1037" y="10049"/>
                  </a:cubicBezTo>
                  <a:cubicBezTo>
                    <a:pt x="1" y="13490"/>
                    <a:pt x="1191" y="17752"/>
                    <a:pt x="1191" y="17752"/>
                  </a:cubicBezTo>
                  <a:cubicBezTo>
                    <a:pt x="5323" y="18645"/>
                    <a:pt x="5406" y="22705"/>
                    <a:pt x="5406" y="22705"/>
                  </a:cubicBezTo>
                  <a:lnTo>
                    <a:pt x="8585" y="22550"/>
                  </a:lnTo>
                  <a:cubicBezTo>
                    <a:pt x="8025" y="17883"/>
                    <a:pt x="5859" y="16645"/>
                    <a:pt x="6382" y="13216"/>
                  </a:cubicBezTo>
                  <a:cubicBezTo>
                    <a:pt x="3204" y="11275"/>
                    <a:pt x="2834" y="8775"/>
                    <a:pt x="2834" y="8775"/>
                  </a:cubicBezTo>
                  <a:lnTo>
                    <a:pt x="2834" y="8775"/>
                  </a:lnTo>
                  <a:cubicBezTo>
                    <a:pt x="3525" y="10096"/>
                    <a:pt x="5287" y="11085"/>
                    <a:pt x="6752" y="11704"/>
                  </a:cubicBezTo>
                  <a:cubicBezTo>
                    <a:pt x="6752" y="11692"/>
                    <a:pt x="6752" y="11692"/>
                    <a:pt x="6752" y="11680"/>
                  </a:cubicBezTo>
                  <a:cubicBezTo>
                    <a:pt x="6958" y="11051"/>
                    <a:pt x="7958" y="10747"/>
                    <a:pt x="9501" y="10747"/>
                  </a:cubicBezTo>
                  <a:cubicBezTo>
                    <a:pt x="11257" y="10747"/>
                    <a:pt x="13714" y="11140"/>
                    <a:pt x="16503" y="11894"/>
                  </a:cubicBezTo>
                  <a:cubicBezTo>
                    <a:pt x="19242" y="12638"/>
                    <a:pt x="21453" y="12910"/>
                    <a:pt x="23222" y="12910"/>
                  </a:cubicBezTo>
                  <a:cubicBezTo>
                    <a:pt x="28051" y="12910"/>
                    <a:pt x="29588" y="10882"/>
                    <a:pt x="29588" y="10882"/>
                  </a:cubicBezTo>
                  <a:cubicBezTo>
                    <a:pt x="27993" y="3104"/>
                    <a:pt x="22455" y="0"/>
                    <a:pt x="16642"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8"/>
            <p:cNvSpPr/>
            <p:nvPr/>
          </p:nvSpPr>
          <p:spPr>
            <a:xfrm>
              <a:off x="2361927" y="1938665"/>
              <a:ext cx="234763" cy="222848"/>
            </a:xfrm>
            <a:custGeom>
              <a:avLst/>
              <a:gdLst/>
              <a:ahLst/>
              <a:cxnLst/>
              <a:rect l="l" t="t" r="r" b="b"/>
              <a:pathLst>
                <a:path w="24372" h="23135" extrusionOk="0">
                  <a:moveTo>
                    <a:pt x="2250" y="1"/>
                  </a:moveTo>
                  <a:lnTo>
                    <a:pt x="0" y="2846"/>
                  </a:lnTo>
                  <a:cubicBezTo>
                    <a:pt x="369" y="7382"/>
                    <a:pt x="3846" y="19074"/>
                    <a:pt x="7692" y="21765"/>
                  </a:cubicBezTo>
                  <a:cubicBezTo>
                    <a:pt x="9008" y="22689"/>
                    <a:pt x="10750" y="23135"/>
                    <a:pt x="12592" y="23135"/>
                  </a:cubicBezTo>
                  <a:cubicBezTo>
                    <a:pt x="16114" y="23135"/>
                    <a:pt x="20006" y="21508"/>
                    <a:pt x="22015" y="18491"/>
                  </a:cubicBezTo>
                  <a:cubicBezTo>
                    <a:pt x="24372" y="14967"/>
                    <a:pt x="23944" y="9538"/>
                    <a:pt x="23944" y="9537"/>
                  </a:cubicBezTo>
                  <a:lnTo>
                    <a:pt x="23944" y="9537"/>
                  </a:lnTo>
                  <a:cubicBezTo>
                    <a:pt x="23944" y="9538"/>
                    <a:pt x="23621" y="14955"/>
                    <a:pt x="15264" y="15550"/>
                  </a:cubicBezTo>
                  <a:cubicBezTo>
                    <a:pt x="15112" y="15561"/>
                    <a:pt x="14962" y="15566"/>
                    <a:pt x="14813" y="15566"/>
                  </a:cubicBezTo>
                  <a:cubicBezTo>
                    <a:pt x="6727" y="15566"/>
                    <a:pt x="2250" y="1"/>
                    <a:pt x="2250"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8"/>
            <p:cNvSpPr/>
            <p:nvPr/>
          </p:nvSpPr>
          <p:spPr>
            <a:xfrm>
              <a:off x="2541162" y="1895891"/>
              <a:ext cx="69624" cy="186948"/>
            </a:xfrm>
            <a:custGeom>
              <a:avLst/>
              <a:gdLst/>
              <a:ahLst/>
              <a:cxnLst/>
              <a:rect l="l" t="t" r="r" b="b"/>
              <a:pathLst>
                <a:path w="7228" h="19408" extrusionOk="0">
                  <a:moveTo>
                    <a:pt x="6918" y="1"/>
                  </a:moveTo>
                  <a:lnTo>
                    <a:pt x="6501" y="1358"/>
                  </a:lnTo>
                  <a:cubicBezTo>
                    <a:pt x="6501" y="1358"/>
                    <a:pt x="6168" y="12133"/>
                    <a:pt x="3942" y="15598"/>
                  </a:cubicBezTo>
                  <a:cubicBezTo>
                    <a:pt x="2240" y="18245"/>
                    <a:pt x="838" y="19071"/>
                    <a:pt x="271" y="19314"/>
                  </a:cubicBezTo>
                  <a:lnTo>
                    <a:pt x="271" y="19314"/>
                  </a:lnTo>
                  <a:lnTo>
                    <a:pt x="5204" y="17598"/>
                  </a:lnTo>
                  <a:cubicBezTo>
                    <a:pt x="5204" y="17598"/>
                    <a:pt x="7228" y="5525"/>
                    <a:pt x="6918" y="1"/>
                  </a:cubicBezTo>
                  <a:close/>
                  <a:moveTo>
                    <a:pt x="271" y="19314"/>
                  </a:moveTo>
                  <a:lnTo>
                    <a:pt x="1" y="19408"/>
                  </a:lnTo>
                  <a:cubicBezTo>
                    <a:pt x="1" y="19408"/>
                    <a:pt x="96" y="19388"/>
                    <a:pt x="271" y="19314"/>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8"/>
            <p:cNvSpPr/>
            <p:nvPr/>
          </p:nvSpPr>
          <p:spPr>
            <a:xfrm>
              <a:off x="2437382" y="2001810"/>
              <a:ext cx="148986" cy="67832"/>
            </a:xfrm>
            <a:custGeom>
              <a:avLst/>
              <a:gdLst/>
              <a:ahLst/>
              <a:cxnLst/>
              <a:rect l="l" t="t" r="r" b="b"/>
              <a:pathLst>
                <a:path w="15467" h="7042" extrusionOk="0">
                  <a:moveTo>
                    <a:pt x="9126" y="0"/>
                  </a:moveTo>
                  <a:cubicBezTo>
                    <a:pt x="4702" y="0"/>
                    <a:pt x="280" y="3697"/>
                    <a:pt x="0" y="5541"/>
                  </a:cubicBezTo>
                  <a:lnTo>
                    <a:pt x="1655" y="7041"/>
                  </a:lnTo>
                  <a:cubicBezTo>
                    <a:pt x="1655" y="7041"/>
                    <a:pt x="3453" y="6684"/>
                    <a:pt x="5442" y="5291"/>
                  </a:cubicBezTo>
                  <a:cubicBezTo>
                    <a:pt x="6575" y="4501"/>
                    <a:pt x="7905" y="4089"/>
                    <a:pt x="9234" y="4089"/>
                  </a:cubicBezTo>
                  <a:cubicBezTo>
                    <a:pt x="10307" y="4089"/>
                    <a:pt x="11379" y="4357"/>
                    <a:pt x="12347" y="4910"/>
                  </a:cubicBezTo>
                  <a:cubicBezTo>
                    <a:pt x="13197" y="5396"/>
                    <a:pt x="14057" y="5738"/>
                    <a:pt x="14766" y="5738"/>
                  </a:cubicBezTo>
                  <a:cubicBezTo>
                    <a:pt x="14822" y="5738"/>
                    <a:pt x="14877" y="5736"/>
                    <a:pt x="14931" y="5732"/>
                  </a:cubicBezTo>
                  <a:lnTo>
                    <a:pt x="15467" y="3708"/>
                  </a:lnTo>
                  <a:cubicBezTo>
                    <a:pt x="15467" y="3708"/>
                    <a:pt x="13907" y="148"/>
                    <a:pt x="9394" y="5"/>
                  </a:cubicBezTo>
                  <a:cubicBezTo>
                    <a:pt x="9305" y="2"/>
                    <a:pt x="9216" y="0"/>
                    <a:pt x="9126"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98"/>
            <p:cNvSpPr/>
            <p:nvPr/>
          </p:nvSpPr>
          <p:spPr>
            <a:xfrm>
              <a:off x="2539612" y="2217328"/>
              <a:ext cx="125772" cy="185291"/>
            </a:xfrm>
            <a:custGeom>
              <a:avLst/>
              <a:gdLst/>
              <a:ahLst/>
              <a:cxnLst/>
              <a:rect l="l" t="t" r="r" b="b"/>
              <a:pathLst>
                <a:path w="13057" h="19236" extrusionOk="0">
                  <a:moveTo>
                    <a:pt x="3995" y="1"/>
                  </a:moveTo>
                  <a:cubicBezTo>
                    <a:pt x="3995" y="1"/>
                    <a:pt x="2471" y="2382"/>
                    <a:pt x="1483" y="4144"/>
                  </a:cubicBezTo>
                  <a:cubicBezTo>
                    <a:pt x="483" y="5906"/>
                    <a:pt x="519" y="7990"/>
                    <a:pt x="173" y="9883"/>
                  </a:cubicBezTo>
                  <a:cubicBezTo>
                    <a:pt x="1" y="10803"/>
                    <a:pt x="284" y="11221"/>
                    <a:pt x="709" y="11221"/>
                  </a:cubicBezTo>
                  <a:cubicBezTo>
                    <a:pt x="1164" y="11221"/>
                    <a:pt x="1780" y="10744"/>
                    <a:pt x="2174" y="9895"/>
                  </a:cubicBezTo>
                  <a:cubicBezTo>
                    <a:pt x="2857" y="8444"/>
                    <a:pt x="3392" y="6854"/>
                    <a:pt x="3819" y="6854"/>
                  </a:cubicBezTo>
                  <a:cubicBezTo>
                    <a:pt x="3876" y="6854"/>
                    <a:pt x="3931" y="6882"/>
                    <a:pt x="3983" y="6942"/>
                  </a:cubicBezTo>
                  <a:cubicBezTo>
                    <a:pt x="4448" y="7466"/>
                    <a:pt x="3805" y="15407"/>
                    <a:pt x="5007" y="17169"/>
                  </a:cubicBezTo>
                  <a:cubicBezTo>
                    <a:pt x="5142" y="17367"/>
                    <a:pt x="5266" y="17455"/>
                    <a:pt x="5378" y="17455"/>
                  </a:cubicBezTo>
                  <a:cubicBezTo>
                    <a:pt x="6270" y="17455"/>
                    <a:pt x="6496" y="11955"/>
                    <a:pt x="6496" y="11955"/>
                  </a:cubicBezTo>
                  <a:cubicBezTo>
                    <a:pt x="6496" y="11955"/>
                    <a:pt x="6829" y="18658"/>
                    <a:pt x="7972" y="19205"/>
                  </a:cubicBezTo>
                  <a:cubicBezTo>
                    <a:pt x="8015" y="19226"/>
                    <a:pt x="8056" y="19236"/>
                    <a:pt x="8094" y="19236"/>
                  </a:cubicBezTo>
                  <a:cubicBezTo>
                    <a:pt x="9085" y="19236"/>
                    <a:pt x="8710" y="12720"/>
                    <a:pt x="8710" y="12717"/>
                  </a:cubicBezTo>
                  <a:lnTo>
                    <a:pt x="8710" y="12717"/>
                  </a:lnTo>
                  <a:cubicBezTo>
                    <a:pt x="8710" y="12719"/>
                    <a:pt x="9057" y="17685"/>
                    <a:pt x="10137" y="17685"/>
                  </a:cubicBezTo>
                  <a:cubicBezTo>
                    <a:pt x="10153" y="17685"/>
                    <a:pt x="10170" y="17684"/>
                    <a:pt x="10187" y="17681"/>
                  </a:cubicBezTo>
                  <a:cubicBezTo>
                    <a:pt x="10984" y="17574"/>
                    <a:pt x="10830" y="13419"/>
                    <a:pt x="10699" y="11395"/>
                  </a:cubicBezTo>
                  <a:lnTo>
                    <a:pt x="10699" y="11395"/>
                  </a:lnTo>
                  <a:cubicBezTo>
                    <a:pt x="10699" y="11397"/>
                    <a:pt x="11127" y="15925"/>
                    <a:pt x="11831" y="15925"/>
                  </a:cubicBezTo>
                  <a:cubicBezTo>
                    <a:pt x="11870" y="15925"/>
                    <a:pt x="11909" y="15912"/>
                    <a:pt x="11949" y="15884"/>
                  </a:cubicBezTo>
                  <a:cubicBezTo>
                    <a:pt x="12913" y="15193"/>
                    <a:pt x="13056" y="5525"/>
                    <a:pt x="10996"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98"/>
            <p:cNvSpPr/>
            <p:nvPr/>
          </p:nvSpPr>
          <p:spPr>
            <a:xfrm>
              <a:off x="2497011" y="2123179"/>
              <a:ext cx="149834" cy="102307"/>
            </a:xfrm>
            <a:custGeom>
              <a:avLst/>
              <a:gdLst/>
              <a:ahLst/>
              <a:cxnLst/>
              <a:rect l="l" t="t" r="r" b="b"/>
              <a:pathLst>
                <a:path w="15555" h="10621" extrusionOk="0">
                  <a:moveTo>
                    <a:pt x="7502" y="1"/>
                  </a:moveTo>
                  <a:cubicBezTo>
                    <a:pt x="5942" y="2001"/>
                    <a:pt x="429" y="3430"/>
                    <a:pt x="429" y="3430"/>
                  </a:cubicBezTo>
                  <a:cubicBezTo>
                    <a:pt x="1" y="4513"/>
                    <a:pt x="620" y="5835"/>
                    <a:pt x="620" y="5835"/>
                  </a:cubicBezTo>
                  <a:cubicBezTo>
                    <a:pt x="3263" y="6490"/>
                    <a:pt x="5799" y="7192"/>
                    <a:pt x="7394" y="8585"/>
                  </a:cubicBezTo>
                  <a:cubicBezTo>
                    <a:pt x="7775" y="8907"/>
                    <a:pt x="8109" y="9276"/>
                    <a:pt x="8371" y="9692"/>
                  </a:cubicBezTo>
                  <a:cubicBezTo>
                    <a:pt x="8383" y="9716"/>
                    <a:pt x="8406" y="9752"/>
                    <a:pt x="8418" y="9776"/>
                  </a:cubicBezTo>
                  <a:lnTo>
                    <a:pt x="11431" y="10431"/>
                  </a:lnTo>
                  <a:cubicBezTo>
                    <a:pt x="11562" y="10466"/>
                    <a:pt x="11705" y="10478"/>
                    <a:pt x="11835" y="10502"/>
                  </a:cubicBezTo>
                  <a:cubicBezTo>
                    <a:pt x="12470" y="10587"/>
                    <a:pt x="13071" y="10621"/>
                    <a:pt x="13597" y="10621"/>
                  </a:cubicBezTo>
                  <a:cubicBezTo>
                    <a:pt x="14759" y="10621"/>
                    <a:pt x="15555" y="10458"/>
                    <a:pt x="15538" y="10335"/>
                  </a:cubicBezTo>
                  <a:cubicBezTo>
                    <a:pt x="14717" y="5989"/>
                    <a:pt x="12621" y="3382"/>
                    <a:pt x="10752" y="1870"/>
                  </a:cubicBezTo>
                  <a:cubicBezTo>
                    <a:pt x="10192" y="1417"/>
                    <a:pt x="9669" y="1072"/>
                    <a:pt x="9192" y="798"/>
                  </a:cubicBezTo>
                  <a:cubicBezTo>
                    <a:pt x="8061" y="144"/>
                    <a:pt x="7502" y="1"/>
                    <a:pt x="7502"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8"/>
            <p:cNvSpPr/>
            <p:nvPr/>
          </p:nvSpPr>
          <p:spPr>
            <a:xfrm>
              <a:off x="2562381" y="2130749"/>
              <a:ext cx="38193" cy="17560"/>
            </a:xfrm>
            <a:custGeom>
              <a:avLst/>
              <a:gdLst/>
              <a:ahLst/>
              <a:cxnLst/>
              <a:rect l="l" t="t" r="r" b="b"/>
              <a:pathLst>
                <a:path w="3965" h="1823" extrusionOk="0">
                  <a:moveTo>
                    <a:pt x="2405" y="0"/>
                  </a:moveTo>
                  <a:lnTo>
                    <a:pt x="619" y="441"/>
                  </a:lnTo>
                  <a:cubicBezTo>
                    <a:pt x="238" y="536"/>
                    <a:pt x="0" y="917"/>
                    <a:pt x="95" y="1298"/>
                  </a:cubicBezTo>
                  <a:cubicBezTo>
                    <a:pt x="179" y="1620"/>
                    <a:pt x="465" y="1822"/>
                    <a:pt x="774" y="1822"/>
                  </a:cubicBezTo>
                  <a:cubicBezTo>
                    <a:pt x="834" y="1822"/>
                    <a:pt x="893" y="1822"/>
                    <a:pt x="953" y="1810"/>
                  </a:cubicBezTo>
                  <a:lnTo>
                    <a:pt x="3965" y="1084"/>
                  </a:lnTo>
                  <a:cubicBezTo>
                    <a:pt x="3405" y="631"/>
                    <a:pt x="2882" y="286"/>
                    <a:pt x="2405"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8"/>
            <p:cNvSpPr/>
            <p:nvPr/>
          </p:nvSpPr>
          <p:spPr>
            <a:xfrm>
              <a:off x="2568227" y="2181363"/>
              <a:ext cx="26383" cy="35178"/>
            </a:xfrm>
            <a:custGeom>
              <a:avLst/>
              <a:gdLst/>
              <a:ahLst/>
              <a:cxnLst/>
              <a:rect l="l" t="t" r="r" b="b"/>
              <a:pathLst>
                <a:path w="2739" h="3652" extrusionOk="0">
                  <a:moveTo>
                    <a:pt x="1935" y="1"/>
                  </a:moveTo>
                  <a:cubicBezTo>
                    <a:pt x="1698" y="1"/>
                    <a:pt x="1467" y="122"/>
                    <a:pt x="1334" y="341"/>
                  </a:cubicBezTo>
                  <a:lnTo>
                    <a:pt x="0" y="2544"/>
                  </a:lnTo>
                  <a:cubicBezTo>
                    <a:pt x="381" y="2866"/>
                    <a:pt x="715" y="3235"/>
                    <a:pt x="977" y="3651"/>
                  </a:cubicBezTo>
                  <a:lnTo>
                    <a:pt x="2536" y="1068"/>
                  </a:lnTo>
                  <a:cubicBezTo>
                    <a:pt x="2739" y="734"/>
                    <a:pt x="2632" y="306"/>
                    <a:pt x="2298" y="103"/>
                  </a:cubicBezTo>
                  <a:cubicBezTo>
                    <a:pt x="2184" y="34"/>
                    <a:pt x="2059" y="1"/>
                    <a:pt x="1935"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8"/>
            <p:cNvSpPr/>
            <p:nvPr/>
          </p:nvSpPr>
          <p:spPr>
            <a:xfrm>
              <a:off x="2183944" y="2570491"/>
              <a:ext cx="148302" cy="120888"/>
            </a:xfrm>
            <a:custGeom>
              <a:avLst/>
              <a:gdLst/>
              <a:ahLst/>
              <a:cxnLst/>
              <a:rect l="l" t="t" r="r" b="b"/>
              <a:pathLst>
                <a:path w="15396" h="12550" extrusionOk="0">
                  <a:moveTo>
                    <a:pt x="7730" y="0"/>
                  </a:moveTo>
                  <a:cubicBezTo>
                    <a:pt x="5730" y="0"/>
                    <a:pt x="3906" y="291"/>
                    <a:pt x="3906" y="291"/>
                  </a:cubicBezTo>
                  <a:cubicBezTo>
                    <a:pt x="3906" y="291"/>
                    <a:pt x="513" y="1541"/>
                    <a:pt x="143" y="6541"/>
                  </a:cubicBezTo>
                  <a:cubicBezTo>
                    <a:pt x="1" y="8601"/>
                    <a:pt x="763" y="10375"/>
                    <a:pt x="1156" y="11304"/>
                  </a:cubicBezTo>
                  <a:cubicBezTo>
                    <a:pt x="1356" y="11776"/>
                    <a:pt x="2013" y="12447"/>
                    <a:pt x="3463" y="12447"/>
                  </a:cubicBezTo>
                  <a:cubicBezTo>
                    <a:pt x="3475" y="12447"/>
                    <a:pt x="3488" y="12447"/>
                    <a:pt x="3501" y="12447"/>
                  </a:cubicBezTo>
                  <a:cubicBezTo>
                    <a:pt x="4128" y="12439"/>
                    <a:pt x="4604" y="12436"/>
                    <a:pt x="4961" y="12436"/>
                  </a:cubicBezTo>
                  <a:cubicBezTo>
                    <a:pt x="5673" y="12436"/>
                    <a:pt x="5906" y="12447"/>
                    <a:pt x="5906" y="12447"/>
                  </a:cubicBezTo>
                  <a:cubicBezTo>
                    <a:pt x="5906" y="12447"/>
                    <a:pt x="6505" y="12550"/>
                    <a:pt x="7253" y="12550"/>
                  </a:cubicBezTo>
                  <a:cubicBezTo>
                    <a:pt x="8228" y="12550"/>
                    <a:pt x="9457" y="12375"/>
                    <a:pt x="9942" y="11566"/>
                  </a:cubicBezTo>
                  <a:cubicBezTo>
                    <a:pt x="10240" y="11078"/>
                    <a:pt x="5716" y="10018"/>
                    <a:pt x="5716" y="10018"/>
                  </a:cubicBezTo>
                  <a:cubicBezTo>
                    <a:pt x="5716" y="10018"/>
                    <a:pt x="12538" y="9339"/>
                    <a:pt x="12609" y="8518"/>
                  </a:cubicBezTo>
                  <a:cubicBezTo>
                    <a:pt x="12740" y="7160"/>
                    <a:pt x="6049" y="6565"/>
                    <a:pt x="6049" y="6565"/>
                  </a:cubicBezTo>
                  <a:cubicBezTo>
                    <a:pt x="6049" y="6565"/>
                    <a:pt x="15395" y="6160"/>
                    <a:pt x="13478" y="4672"/>
                  </a:cubicBezTo>
                  <a:cubicBezTo>
                    <a:pt x="11562" y="3184"/>
                    <a:pt x="5204" y="3077"/>
                    <a:pt x="5204" y="3077"/>
                  </a:cubicBezTo>
                  <a:cubicBezTo>
                    <a:pt x="5204" y="3077"/>
                    <a:pt x="13764" y="2600"/>
                    <a:pt x="12383" y="1160"/>
                  </a:cubicBezTo>
                  <a:cubicBezTo>
                    <a:pt x="11515" y="241"/>
                    <a:pt x="9550" y="0"/>
                    <a:pt x="7730"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8"/>
            <p:cNvSpPr/>
            <p:nvPr/>
          </p:nvSpPr>
          <p:spPr>
            <a:xfrm>
              <a:off x="2211356" y="2534864"/>
              <a:ext cx="20652" cy="51621"/>
            </a:xfrm>
            <a:custGeom>
              <a:avLst/>
              <a:gdLst/>
              <a:ahLst/>
              <a:cxnLst/>
              <a:rect l="l" t="t" r="r" b="b"/>
              <a:pathLst>
                <a:path w="2144" h="5359" extrusionOk="0">
                  <a:moveTo>
                    <a:pt x="1758" y="0"/>
                  </a:moveTo>
                  <a:cubicBezTo>
                    <a:pt x="1491" y="0"/>
                    <a:pt x="877" y="574"/>
                    <a:pt x="703" y="1025"/>
                  </a:cubicBezTo>
                  <a:cubicBezTo>
                    <a:pt x="0" y="2847"/>
                    <a:pt x="584" y="5311"/>
                    <a:pt x="584" y="5311"/>
                  </a:cubicBezTo>
                  <a:lnTo>
                    <a:pt x="1858" y="5359"/>
                  </a:lnTo>
                  <a:cubicBezTo>
                    <a:pt x="2012" y="3859"/>
                    <a:pt x="2143" y="1537"/>
                    <a:pt x="1858" y="49"/>
                  </a:cubicBezTo>
                  <a:cubicBezTo>
                    <a:pt x="1836" y="15"/>
                    <a:pt x="1802" y="0"/>
                    <a:pt x="175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98"/>
            <p:cNvSpPr/>
            <p:nvPr/>
          </p:nvSpPr>
          <p:spPr>
            <a:xfrm>
              <a:off x="2340247" y="2160347"/>
              <a:ext cx="84650" cy="110109"/>
            </a:xfrm>
            <a:custGeom>
              <a:avLst/>
              <a:gdLst/>
              <a:ahLst/>
              <a:cxnLst/>
              <a:rect l="l" t="t" r="r" b="b"/>
              <a:pathLst>
                <a:path w="8788" h="11431" extrusionOk="0">
                  <a:moveTo>
                    <a:pt x="4454" y="0"/>
                  </a:moveTo>
                  <a:cubicBezTo>
                    <a:pt x="3306" y="0"/>
                    <a:pt x="910" y="414"/>
                    <a:pt x="1" y="3702"/>
                  </a:cubicBezTo>
                  <a:cubicBezTo>
                    <a:pt x="1" y="3702"/>
                    <a:pt x="1565" y="11430"/>
                    <a:pt x="8657" y="11430"/>
                  </a:cubicBezTo>
                  <a:cubicBezTo>
                    <a:pt x="8701" y="11430"/>
                    <a:pt x="8744" y="11430"/>
                    <a:pt x="8788" y="11429"/>
                  </a:cubicBezTo>
                  <a:lnTo>
                    <a:pt x="8788" y="4893"/>
                  </a:lnTo>
                  <a:cubicBezTo>
                    <a:pt x="8788" y="4893"/>
                    <a:pt x="4990" y="3440"/>
                    <a:pt x="5085" y="47"/>
                  </a:cubicBezTo>
                  <a:cubicBezTo>
                    <a:pt x="5085" y="47"/>
                    <a:pt x="4840" y="0"/>
                    <a:pt x="4454"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98"/>
            <p:cNvSpPr/>
            <p:nvPr/>
          </p:nvSpPr>
          <p:spPr>
            <a:xfrm>
              <a:off x="2463753" y="2160347"/>
              <a:ext cx="85113" cy="110109"/>
            </a:xfrm>
            <a:custGeom>
              <a:avLst/>
              <a:gdLst/>
              <a:ahLst/>
              <a:cxnLst/>
              <a:rect l="l" t="t" r="r" b="b"/>
              <a:pathLst>
                <a:path w="8836" h="11431" extrusionOk="0">
                  <a:moveTo>
                    <a:pt x="4380" y="0"/>
                  </a:moveTo>
                  <a:cubicBezTo>
                    <a:pt x="3995" y="0"/>
                    <a:pt x="3751" y="47"/>
                    <a:pt x="3751" y="47"/>
                  </a:cubicBezTo>
                  <a:cubicBezTo>
                    <a:pt x="3847" y="3440"/>
                    <a:pt x="1" y="4702"/>
                    <a:pt x="1" y="4702"/>
                  </a:cubicBezTo>
                  <a:lnTo>
                    <a:pt x="1" y="11429"/>
                  </a:lnTo>
                  <a:cubicBezTo>
                    <a:pt x="44" y="11430"/>
                    <a:pt x="88" y="11430"/>
                    <a:pt x="131" y="11430"/>
                  </a:cubicBezTo>
                  <a:cubicBezTo>
                    <a:pt x="7224" y="11430"/>
                    <a:pt x="8835" y="3702"/>
                    <a:pt x="8835" y="3702"/>
                  </a:cubicBezTo>
                  <a:cubicBezTo>
                    <a:pt x="7917" y="414"/>
                    <a:pt x="5525" y="0"/>
                    <a:pt x="4380"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98"/>
            <p:cNvSpPr/>
            <p:nvPr/>
          </p:nvSpPr>
          <p:spPr>
            <a:xfrm>
              <a:off x="3128884" y="2707453"/>
              <a:ext cx="207725" cy="1412462"/>
            </a:xfrm>
            <a:custGeom>
              <a:avLst/>
              <a:gdLst/>
              <a:ahLst/>
              <a:cxnLst/>
              <a:rect l="l" t="t" r="r" b="b"/>
              <a:pathLst>
                <a:path w="21565" h="146635" extrusionOk="0">
                  <a:moveTo>
                    <a:pt x="0" y="1"/>
                  </a:moveTo>
                  <a:lnTo>
                    <a:pt x="4489" y="145209"/>
                  </a:lnTo>
                  <a:cubicBezTo>
                    <a:pt x="4489" y="145209"/>
                    <a:pt x="10433" y="146634"/>
                    <a:pt x="15122" y="146634"/>
                  </a:cubicBezTo>
                  <a:cubicBezTo>
                    <a:pt x="18711" y="146634"/>
                    <a:pt x="21565" y="145799"/>
                    <a:pt x="20455" y="142852"/>
                  </a:cubicBezTo>
                  <a:cubicBezTo>
                    <a:pt x="17895" y="136053"/>
                    <a:pt x="14561" y="60604"/>
                    <a:pt x="12811" y="44768"/>
                  </a:cubicBezTo>
                  <a:cubicBezTo>
                    <a:pt x="11049" y="28933"/>
                    <a:pt x="1" y="2"/>
                    <a:pt x="0"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98"/>
            <p:cNvSpPr/>
            <p:nvPr/>
          </p:nvSpPr>
          <p:spPr>
            <a:xfrm>
              <a:off x="3165918" y="2275012"/>
              <a:ext cx="222164" cy="267803"/>
            </a:xfrm>
            <a:custGeom>
              <a:avLst/>
              <a:gdLst/>
              <a:ahLst/>
              <a:cxnLst/>
              <a:rect l="l" t="t" r="r" b="b"/>
              <a:pathLst>
                <a:path w="23064" h="27802" extrusionOk="0">
                  <a:moveTo>
                    <a:pt x="3299" y="1"/>
                  </a:moveTo>
                  <a:cubicBezTo>
                    <a:pt x="1" y="4787"/>
                    <a:pt x="1" y="17062"/>
                    <a:pt x="1" y="17062"/>
                  </a:cubicBezTo>
                  <a:lnTo>
                    <a:pt x="23063" y="27802"/>
                  </a:lnTo>
                  <a:lnTo>
                    <a:pt x="20420" y="13705"/>
                  </a:lnTo>
                  <a:lnTo>
                    <a:pt x="3299" y="1"/>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98"/>
            <p:cNvSpPr/>
            <p:nvPr/>
          </p:nvSpPr>
          <p:spPr>
            <a:xfrm>
              <a:off x="2713752" y="4150765"/>
              <a:ext cx="64345" cy="82059"/>
            </a:xfrm>
            <a:custGeom>
              <a:avLst/>
              <a:gdLst/>
              <a:ahLst/>
              <a:cxnLst/>
              <a:rect l="l" t="t" r="r" b="b"/>
              <a:pathLst>
                <a:path w="6680" h="8519" extrusionOk="0">
                  <a:moveTo>
                    <a:pt x="2163" y="0"/>
                  </a:moveTo>
                  <a:cubicBezTo>
                    <a:pt x="1400" y="0"/>
                    <a:pt x="647" y="155"/>
                    <a:pt x="0" y="573"/>
                  </a:cubicBezTo>
                  <a:lnTo>
                    <a:pt x="0" y="7836"/>
                  </a:lnTo>
                  <a:cubicBezTo>
                    <a:pt x="1007" y="8293"/>
                    <a:pt x="2085" y="8518"/>
                    <a:pt x="3226" y="8518"/>
                  </a:cubicBezTo>
                  <a:cubicBezTo>
                    <a:pt x="3839" y="8518"/>
                    <a:pt x="4471" y="8453"/>
                    <a:pt x="5120" y="8324"/>
                  </a:cubicBezTo>
                  <a:lnTo>
                    <a:pt x="6680" y="1311"/>
                  </a:lnTo>
                  <a:cubicBezTo>
                    <a:pt x="6680" y="1311"/>
                    <a:pt x="4380" y="0"/>
                    <a:pt x="2163"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98"/>
            <p:cNvSpPr/>
            <p:nvPr/>
          </p:nvSpPr>
          <p:spPr>
            <a:xfrm>
              <a:off x="3079570" y="4160262"/>
              <a:ext cx="64345" cy="80894"/>
            </a:xfrm>
            <a:custGeom>
              <a:avLst/>
              <a:gdLst/>
              <a:ahLst/>
              <a:cxnLst/>
              <a:rect l="l" t="t" r="r" b="b"/>
              <a:pathLst>
                <a:path w="6680" h="8398" extrusionOk="0">
                  <a:moveTo>
                    <a:pt x="4508" y="0"/>
                  </a:moveTo>
                  <a:cubicBezTo>
                    <a:pt x="2294" y="0"/>
                    <a:pt x="0" y="1302"/>
                    <a:pt x="0" y="1302"/>
                  </a:cubicBezTo>
                  <a:lnTo>
                    <a:pt x="774" y="8398"/>
                  </a:lnTo>
                  <a:lnTo>
                    <a:pt x="5727" y="7921"/>
                  </a:lnTo>
                  <a:lnTo>
                    <a:pt x="6680" y="575"/>
                  </a:lnTo>
                  <a:cubicBezTo>
                    <a:pt x="6031" y="156"/>
                    <a:pt x="5274" y="0"/>
                    <a:pt x="450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98"/>
            <p:cNvSpPr/>
            <p:nvPr/>
          </p:nvSpPr>
          <p:spPr>
            <a:xfrm>
              <a:off x="2524875" y="4202843"/>
              <a:ext cx="252439" cy="133844"/>
            </a:xfrm>
            <a:custGeom>
              <a:avLst/>
              <a:gdLst/>
              <a:ahLst/>
              <a:cxnLst/>
              <a:rect l="l" t="t" r="r" b="b"/>
              <a:pathLst>
                <a:path w="26207" h="13895" extrusionOk="0">
                  <a:moveTo>
                    <a:pt x="18920" y="0"/>
                  </a:moveTo>
                  <a:cubicBezTo>
                    <a:pt x="18920" y="0"/>
                    <a:pt x="14098" y="2810"/>
                    <a:pt x="12479" y="4477"/>
                  </a:cubicBezTo>
                  <a:cubicBezTo>
                    <a:pt x="12479" y="4477"/>
                    <a:pt x="6847" y="5620"/>
                    <a:pt x="3037" y="8084"/>
                  </a:cubicBezTo>
                  <a:cubicBezTo>
                    <a:pt x="1632" y="8989"/>
                    <a:pt x="632" y="10454"/>
                    <a:pt x="215" y="12132"/>
                  </a:cubicBezTo>
                  <a:cubicBezTo>
                    <a:pt x="72" y="12704"/>
                    <a:pt x="1" y="13287"/>
                    <a:pt x="1" y="13895"/>
                  </a:cubicBezTo>
                  <a:lnTo>
                    <a:pt x="24956" y="13895"/>
                  </a:lnTo>
                  <a:cubicBezTo>
                    <a:pt x="25016" y="13311"/>
                    <a:pt x="25087" y="12728"/>
                    <a:pt x="25159" y="12132"/>
                  </a:cubicBezTo>
                  <a:cubicBezTo>
                    <a:pt x="25599" y="8584"/>
                    <a:pt x="26207" y="4870"/>
                    <a:pt x="25159" y="976"/>
                  </a:cubicBezTo>
                  <a:cubicBezTo>
                    <a:pt x="25159" y="976"/>
                    <a:pt x="24650" y="1159"/>
                    <a:pt x="23687" y="1159"/>
                  </a:cubicBezTo>
                  <a:cubicBezTo>
                    <a:pt x="22626" y="1159"/>
                    <a:pt x="21012" y="937"/>
                    <a:pt x="18920"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98"/>
            <p:cNvSpPr/>
            <p:nvPr/>
          </p:nvSpPr>
          <p:spPr>
            <a:xfrm>
              <a:off x="2572128" y="4249740"/>
              <a:ext cx="92559" cy="20768"/>
            </a:xfrm>
            <a:custGeom>
              <a:avLst/>
              <a:gdLst/>
              <a:ahLst/>
              <a:cxnLst/>
              <a:rect l="l" t="t" r="r" b="b"/>
              <a:pathLst>
                <a:path w="9609" h="2156" extrusionOk="0">
                  <a:moveTo>
                    <a:pt x="4263" y="1"/>
                  </a:moveTo>
                  <a:cubicBezTo>
                    <a:pt x="1727" y="1"/>
                    <a:pt x="0" y="2156"/>
                    <a:pt x="0" y="2156"/>
                  </a:cubicBezTo>
                  <a:lnTo>
                    <a:pt x="2012" y="1358"/>
                  </a:lnTo>
                  <a:cubicBezTo>
                    <a:pt x="2012" y="1358"/>
                    <a:pt x="2858" y="1027"/>
                    <a:pt x="4291" y="1027"/>
                  </a:cubicBezTo>
                  <a:cubicBezTo>
                    <a:pt x="4641" y="1027"/>
                    <a:pt x="5025" y="1047"/>
                    <a:pt x="5441" y="1096"/>
                  </a:cubicBezTo>
                  <a:cubicBezTo>
                    <a:pt x="6418" y="1203"/>
                    <a:pt x="7215" y="1501"/>
                    <a:pt x="7775" y="1751"/>
                  </a:cubicBezTo>
                  <a:cubicBezTo>
                    <a:pt x="8132" y="1914"/>
                    <a:pt x="8516" y="1999"/>
                    <a:pt x="8905" y="1999"/>
                  </a:cubicBezTo>
                  <a:cubicBezTo>
                    <a:pt x="9140" y="1999"/>
                    <a:pt x="9376" y="1968"/>
                    <a:pt x="9609" y="1906"/>
                  </a:cubicBezTo>
                  <a:cubicBezTo>
                    <a:pt x="9609" y="1906"/>
                    <a:pt x="7775" y="1"/>
                    <a:pt x="4263"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8"/>
            <p:cNvSpPr/>
            <p:nvPr/>
          </p:nvSpPr>
          <p:spPr>
            <a:xfrm>
              <a:off x="2605608" y="4239424"/>
              <a:ext cx="92453" cy="20768"/>
            </a:xfrm>
            <a:custGeom>
              <a:avLst/>
              <a:gdLst/>
              <a:ahLst/>
              <a:cxnLst/>
              <a:rect l="l" t="t" r="r" b="b"/>
              <a:pathLst>
                <a:path w="9598" h="2156" extrusionOk="0">
                  <a:moveTo>
                    <a:pt x="4296" y="0"/>
                  </a:moveTo>
                  <a:cubicBezTo>
                    <a:pt x="4285" y="0"/>
                    <a:pt x="4274" y="0"/>
                    <a:pt x="4263" y="0"/>
                  </a:cubicBezTo>
                  <a:cubicBezTo>
                    <a:pt x="1727" y="0"/>
                    <a:pt x="1" y="2155"/>
                    <a:pt x="1" y="2155"/>
                  </a:cubicBezTo>
                  <a:lnTo>
                    <a:pt x="2001" y="1346"/>
                  </a:lnTo>
                  <a:cubicBezTo>
                    <a:pt x="2001" y="1346"/>
                    <a:pt x="2856" y="1019"/>
                    <a:pt x="4307" y="1019"/>
                  </a:cubicBezTo>
                  <a:cubicBezTo>
                    <a:pt x="4653" y="1019"/>
                    <a:pt x="5032" y="1038"/>
                    <a:pt x="5442" y="1084"/>
                  </a:cubicBezTo>
                  <a:cubicBezTo>
                    <a:pt x="6418" y="1203"/>
                    <a:pt x="7216" y="1488"/>
                    <a:pt x="7764" y="1750"/>
                  </a:cubicBezTo>
                  <a:cubicBezTo>
                    <a:pt x="8128" y="1914"/>
                    <a:pt x="8515" y="1998"/>
                    <a:pt x="8903" y="1998"/>
                  </a:cubicBezTo>
                  <a:cubicBezTo>
                    <a:pt x="9136" y="1998"/>
                    <a:pt x="9369" y="1968"/>
                    <a:pt x="9597" y="1905"/>
                  </a:cubicBezTo>
                  <a:cubicBezTo>
                    <a:pt x="9597" y="1905"/>
                    <a:pt x="7787" y="0"/>
                    <a:pt x="4296"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98"/>
            <p:cNvSpPr/>
            <p:nvPr/>
          </p:nvSpPr>
          <p:spPr>
            <a:xfrm>
              <a:off x="2640127" y="4227375"/>
              <a:ext cx="92453" cy="20768"/>
            </a:xfrm>
            <a:custGeom>
              <a:avLst/>
              <a:gdLst/>
              <a:ahLst/>
              <a:cxnLst/>
              <a:rect l="l" t="t" r="r" b="b"/>
              <a:pathLst>
                <a:path w="9598" h="2156" extrusionOk="0">
                  <a:moveTo>
                    <a:pt x="4251" y="1"/>
                  </a:moveTo>
                  <a:cubicBezTo>
                    <a:pt x="1715" y="1"/>
                    <a:pt x="1" y="2156"/>
                    <a:pt x="1" y="2156"/>
                  </a:cubicBezTo>
                  <a:lnTo>
                    <a:pt x="2001" y="1358"/>
                  </a:lnTo>
                  <a:cubicBezTo>
                    <a:pt x="2001" y="1358"/>
                    <a:pt x="2847" y="1028"/>
                    <a:pt x="4279" y="1028"/>
                  </a:cubicBezTo>
                  <a:cubicBezTo>
                    <a:pt x="4629" y="1028"/>
                    <a:pt x="5014" y="1047"/>
                    <a:pt x="5430" y="1096"/>
                  </a:cubicBezTo>
                  <a:cubicBezTo>
                    <a:pt x="6406" y="1204"/>
                    <a:pt x="7204" y="1489"/>
                    <a:pt x="7764" y="1751"/>
                  </a:cubicBezTo>
                  <a:cubicBezTo>
                    <a:pt x="8120" y="1915"/>
                    <a:pt x="8505" y="1999"/>
                    <a:pt x="8894" y="1999"/>
                  </a:cubicBezTo>
                  <a:cubicBezTo>
                    <a:pt x="9128" y="1999"/>
                    <a:pt x="9364" y="1969"/>
                    <a:pt x="9597" y="1906"/>
                  </a:cubicBezTo>
                  <a:cubicBezTo>
                    <a:pt x="9597" y="1906"/>
                    <a:pt x="7764" y="1"/>
                    <a:pt x="4251"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98"/>
            <p:cNvSpPr/>
            <p:nvPr/>
          </p:nvSpPr>
          <p:spPr>
            <a:xfrm>
              <a:off x="2524875" y="4319694"/>
              <a:ext cx="242344" cy="16982"/>
            </a:xfrm>
            <a:custGeom>
              <a:avLst/>
              <a:gdLst/>
              <a:ahLst/>
              <a:cxnLst/>
              <a:rect l="l" t="t" r="r" b="b"/>
              <a:pathLst>
                <a:path w="25159" h="1763" extrusionOk="0">
                  <a:moveTo>
                    <a:pt x="215" y="0"/>
                  </a:moveTo>
                  <a:cubicBezTo>
                    <a:pt x="72" y="572"/>
                    <a:pt x="1" y="1155"/>
                    <a:pt x="1" y="1763"/>
                  </a:cubicBezTo>
                  <a:lnTo>
                    <a:pt x="24956" y="1763"/>
                  </a:lnTo>
                  <a:cubicBezTo>
                    <a:pt x="25016" y="1179"/>
                    <a:pt x="25087" y="596"/>
                    <a:pt x="25159"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98"/>
            <p:cNvSpPr/>
            <p:nvPr/>
          </p:nvSpPr>
          <p:spPr>
            <a:xfrm>
              <a:off x="3071538" y="4207544"/>
              <a:ext cx="189019" cy="129143"/>
            </a:xfrm>
            <a:custGeom>
              <a:avLst/>
              <a:gdLst/>
              <a:ahLst/>
              <a:cxnLst/>
              <a:rect l="l" t="t" r="r" b="b"/>
              <a:pathLst>
                <a:path w="19623" h="13407" extrusionOk="0">
                  <a:moveTo>
                    <a:pt x="6954" y="0"/>
                  </a:moveTo>
                  <a:cubicBezTo>
                    <a:pt x="6297" y="536"/>
                    <a:pt x="4988" y="680"/>
                    <a:pt x="3774" y="680"/>
                  </a:cubicBezTo>
                  <a:cubicBezTo>
                    <a:pt x="2372" y="680"/>
                    <a:pt x="1096" y="488"/>
                    <a:pt x="1096" y="488"/>
                  </a:cubicBezTo>
                  <a:cubicBezTo>
                    <a:pt x="1" y="5287"/>
                    <a:pt x="465" y="9418"/>
                    <a:pt x="882" y="11644"/>
                  </a:cubicBezTo>
                  <a:cubicBezTo>
                    <a:pt x="1096" y="12764"/>
                    <a:pt x="1299" y="13407"/>
                    <a:pt x="1299" y="13407"/>
                  </a:cubicBezTo>
                  <a:lnTo>
                    <a:pt x="19575" y="13407"/>
                  </a:lnTo>
                  <a:cubicBezTo>
                    <a:pt x="19622" y="12776"/>
                    <a:pt x="19611" y="12192"/>
                    <a:pt x="19539" y="11644"/>
                  </a:cubicBezTo>
                  <a:cubicBezTo>
                    <a:pt x="18860" y="5715"/>
                    <a:pt x="12455" y="4144"/>
                    <a:pt x="12455" y="4144"/>
                  </a:cubicBezTo>
                  <a:cubicBezTo>
                    <a:pt x="8669" y="560"/>
                    <a:pt x="6954" y="0"/>
                    <a:pt x="6954"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98"/>
            <p:cNvSpPr/>
            <p:nvPr/>
          </p:nvSpPr>
          <p:spPr>
            <a:xfrm>
              <a:off x="3163173" y="4251348"/>
              <a:ext cx="72600" cy="20883"/>
            </a:xfrm>
            <a:custGeom>
              <a:avLst/>
              <a:gdLst/>
              <a:ahLst/>
              <a:cxnLst/>
              <a:rect l="l" t="t" r="r" b="b"/>
              <a:pathLst>
                <a:path w="7537" h="2168" extrusionOk="0">
                  <a:moveTo>
                    <a:pt x="4201" y="0"/>
                  </a:moveTo>
                  <a:cubicBezTo>
                    <a:pt x="1432" y="0"/>
                    <a:pt x="0" y="1905"/>
                    <a:pt x="0" y="1905"/>
                  </a:cubicBezTo>
                  <a:cubicBezTo>
                    <a:pt x="184" y="1968"/>
                    <a:pt x="370" y="1999"/>
                    <a:pt x="556" y="1999"/>
                  </a:cubicBezTo>
                  <a:cubicBezTo>
                    <a:pt x="865" y="1999"/>
                    <a:pt x="1170" y="1914"/>
                    <a:pt x="1453" y="1751"/>
                  </a:cubicBezTo>
                  <a:cubicBezTo>
                    <a:pt x="1881" y="1489"/>
                    <a:pt x="2524" y="1203"/>
                    <a:pt x="3286" y="1084"/>
                  </a:cubicBezTo>
                  <a:cubicBezTo>
                    <a:pt x="3611" y="1038"/>
                    <a:pt x="3912" y="1020"/>
                    <a:pt x="4186" y="1020"/>
                  </a:cubicBezTo>
                  <a:cubicBezTo>
                    <a:pt x="5337" y="1020"/>
                    <a:pt x="6013" y="1346"/>
                    <a:pt x="6013" y="1346"/>
                  </a:cubicBezTo>
                  <a:lnTo>
                    <a:pt x="7537" y="2167"/>
                  </a:lnTo>
                  <a:cubicBezTo>
                    <a:pt x="7537" y="2167"/>
                    <a:pt x="6239" y="0"/>
                    <a:pt x="4227" y="0"/>
                  </a:cubicBezTo>
                  <a:cubicBezTo>
                    <a:pt x="4218" y="0"/>
                    <a:pt x="4210" y="0"/>
                    <a:pt x="4201"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98"/>
            <p:cNvSpPr/>
            <p:nvPr/>
          </p:nvSpPr>
          <p:spPr>
            <a:xfrm>
              <a:off x="3138853" y="4240908"/>
              <a:ext cx="73188" cy="20768"/>
            </a:xfrm>
            <a:custGeom>
              <a:avLst/>
              <a:gdLst/>
              <a:ahLst/>
              <a:cxnLst/>
              <a:rect l="l" t="t" r="r" b="b"/>
              <a:pathLst>
                <a:path w="7598" h="2156" extrusionOk="0">
                  <a:moveTo>
                    <a:pt x="4228" y="1"/>
                  </a:moveTo>
                  <a:cubicBezTo>
                    <a:pt x="1442" y="1"/>
                    <a:pt x="1" y="1906"/>
                    <a:pt x="1" y="1906"/>
                  </a:cubicBezTo>
                  <a:cubicBezTo>
                    <a:pt x="180" y="1969"/>
                    <a:pt x="364" y="1999"/>
                    <a:pt x="548" y="1999"/>
                  </a:cubicBezTo>
                  <a:cubicBezTo>
                    <a:pt x="854" y="1999"/>
                    <a:pt x="1159" y="1915"/>
                    <a:pt x="1442" y="1751"/>
                  </a:cubicBezTo>
                  <a:cubicBezTo>
                    <a:pt x="1882" y="1501"/>
                    <a:pt x="2525" y="1203"/>
                    <a:pt x="3287" y="1096"/>
                  </a:cubicBezTo>
                  <a:cubicBezTo>
                    <a:pt x="3619" y="1047"/>
                    <a:pt x="3925" y="1027"/>
                    <a:pt x="4204" y="1027"/>
                  </a:cubicBezTo>
                  <a:cubicBezTo>
                    <a:pt x="5344" y="1027"/>
                    <a:pt x="6014" y="1358"/>
                    <a:pt x="6014" y="1358"/>
                  </a:cubicBezTo>
                  <a:lnTo>
                    <a:pt x="7597" y="2156"/>
                  </a:lnTo>
                  <a:cubicBezTo>
                    <a:pt x="7597" y="2156"/>
                    <a:pt x="6228" y="1"/>
                    <a:pt x="4228"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98"/>
            <p:cNvSpPr/>
            <p:nvPr/>
          </p:nvSpPr>
          <p:spPr>
            <a:xfrm>
              <a:off x="3120052" y="4228868"/>
              <a:ext cx="73178" cy="20768"/>
            </a:xfrm>
            <a:custGeom>
              <a:avLst/>
              <a:gdLst/>
              <a:ahLst/>
              <a:cxnLst/>
              <a:rect l="l" t="t" r="r" b="b"/>
              <a:pathLst>
                <a:path w="7597" h="2156" extrusionOk="0">
                  <a:moveTo>
                    <a:pt x="4227" y="1"/>
                  </a:moveTo>
                  <a:cubicBezTo>
                    <a:pt x="1441" y="1"/>
                    <a:pt x="0" y="1918"/>
                    <a:pt x="0" y="1918"/>
                  </a:cubicBezTo>
                  <a:cubicBezTo>
                    <a:pt x="178" y="1980"/>
                    <a:pt x="360" y="2010"/>
                    <a:pt x="542" y="2010"/>
                  </a:cubicBezTo>
                  <a:cubicBezTo>
                    <a:pt x="851" y="2010"/>
                    <a:pt x="1161" y="1923"/>
                    <a:pt x="1453" y="1751"/>
                  </a:cubicBezTo>
                  <a:cubicBezTo>
                    <a:pt x="1882" y="1501"/>
                    <a:pt x="2524" y="1215"/>
                    <a:pt x="3286" y="1096"/>
                  </a:cubicBezTo>
                  <a:cubicBezTo>
                    <a:pt x="3612" y="1050"/>
                    <a:pt x="3912" y="1032"/>
                    <a:pt x="4186" y="1032"/>
                  </a:cubicBezTo>
                  <a:cubicBezTo>
                    <a:pt x="5337" y="1032"/>
                    <a:pt x="6013" y="1358"/>
                    <a:pt x="6013" y="1358"/>
                  </a:cubicBezTo>
                  <a:lnTo>
                    <a:pt x="7597" y="2156"/>
                  </a:lnTo>
                  <a:cubicBezTo>
                    <a:pt x="7597" y="2156"/>
                    <a:pt x="6227" y="1"/>
                    <a:pt x="4227"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98"/>
            <p:cNvSpPr/>
            <p:nvPr/>
          </p:nvSpPr>
          <p:spPr>
            <a:xfrm>
              <a:off x="3080033" y="4319694"/>
              <a:ext cx="180523" cy="16982"/>
            </a:xfrm>
            <a:custGeom>
              <a:avLst/>
              <a:gdLst/>
              <a:ahLst/>
              <a:cxnLst/>
              <a:rect l="l" t="t" r="r" b="b"/>
              <a:pathLst>
                <a:path w="18741" h="1763" extrusionOk="0">
                  <a:moveTo>
                    <a:pt x="0" y="0"/>
                  </a:moveTo>
                  <a:cubicBezTo>
                    <a:pt x="214" y="1120"/>
                    <a:pt x="417" y="1763"/>
                    <a:pt x="417" y="1763"/>
                  </a:cubicBezTo>
                  <a:lnTo>
                    <a:pt x="18693" y="1763"/>
                  </a:lnTo>
                  <a:cubicBezTo>
                    <a:pt x="18740" y="1132"/>
                    <a:pt x="18729" y="548"/>
                    <a:pt x="18657"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98"/>
            <p:cNvSpPr/>
            <p:nvPr/>
          </p:nvSpPr>
          <p:spPr>
            <a:xfrm>
              <a:off x="2669369" y="2212281"/>
              <a:ext cx="567826" cy="1982185"/>
            </a:xfrm>
            <a:custGeom>
              <a:avLst/>
              <a:gdLst/>
              <a:ahLst/>
              <a:cxnLst/>
              <a:rect l="l" t="t" r="r" b="b"/>
              <a:pathLst>
                <a:path w="58949" h="205781" extrusionOk="0">
                  <a:moveTo>
                    <a:pt x="26599" y="1"/>
                  </a:moveTo>
                  <a:cubicBezTo>
                    <a:pt x="26599" y="1"/>
                    <a:pt x="25468" y="203"/>
                    <a:pt x="23789" y="572"/>
                  </a:cubicBezTo>
                  <a:cubicBezTo>
                    <a:pt x="21944" y="977"/>
                    <a:pt x="19467" y="2215"/>
                    <a:pt x="17098" y="3608"/>
                  </a:cubicBezTo>
                  <a:cubicBezTo>
                    <a:pt x="16372" y="4037"/>
                    <a:pt x="15657" y="4478"/>
                    <a:pt x="14967" y="4918"/>
                  </a:cubicBezTo>
                  <a:cubicBezTo>
                    <a:pt x="13217" y="6049"/>
                    <a:pt x="11681" y="7156"/>
                    <a:pt x="10728" y="7907"/>
                  </a:cubicBezTo>
                  <a:cubicBezTo>
                    <a:pt x="10728" y="7907"/>
                    <a:pt x="10538" y="20718"/>
                    <a:pt x="15824" y="41661"/>
                  </a:cubicBezTo>
                  <a:cubicBezTo>
                    <a:pt x="16431" y="44030"/>
                    <a:pt x="16491" y="46483"/>
                    <a:pt x="16015" y="48876"/>
                  </a:cubicBezTo>
                  <a:cubicBezTo>
                    <a:pt x="15729" y="50364"/>
                    <a:pt x="15348" y="52245"/>
                    <a:pt x="14919" y="54388"/>
                  </a:cubicBezTo>
                  <a:cubicBezTo>
                    <a:pt x="13622" y="60723"/>
                    <a:pt x="11800" y="69355"/>
                    <a:pt x="9931" y="77010"/>
                  </a:cubicBezTo>
                  <a:cubicBezTo>
                    <a:pt x="9704" y="77927"/>
                    <a:pt x="9466" y="79475"/>
                    <a:pt x="9192" y="81570"/>
                  </a:cubicBezTo>
                  <a:cubicBezTo>
                    <a:pt x="8764" y="84880"/>
                    <a:pt x="8276" y="89512"/>
                    <a:pt x="7764" y="95060"/>
                  </a:cubicBezTo>
                  <a:cubicBezTo>
                    <a:pt x="7692" y="95763"/>
                    <a:pt x="7633" y="96477"/>
                    <a:pt x="7561" y="97215"/>
                  </a:cubicBezTo>
                  <a:cubicBezTo>
                    <a:pt x="7418" y="98870"/>
                    <a:pt x="7264" y="100596"/>
                    <a:pt x="7109" y="102394"/>
                  </a:cubicBezTo>
                  <a:cubicBezTo>
                    <a:pt x="7049" y="103097"/>
                    <a:pt x="6990" y="103811"/>
                    <a:pt x="6930" y="104549"/>
                  </a:cubicBezTo>
                  <a:cubicBezTo>
                    <a:pt x="4811" y="129683"/>
                    <a:pt x="2394" y="165438"/>
                    <a:pt x="1037" y="186000"/>
                  </a:cubicBezTo>
                  <a:cubicBezTo>
                    <a:pt x="989" y="186786"/>
                    <a:pt x="941" y="187560"/>
                    <a:pt x="882" y="188310"/>
                  </a:cubicBezTo>
                  <a:cubicBezTo>
                    <a:pt x="763" y="190179"/>
                    <a:pt x="656" y="191917"/>
                    <a:pt x="560" y="193465"/>
                  </a:cubicBezTo>
                  <a:cubicBezTo>
                    <a:pt x="501" y="194287"/>
                    <a:pt x="453" y="195060"/>
                    <a:pt x="406" y="195775"/>
                  </a:cubicBezTo>
                  <a:cubicBezTo>
                    <a:pt x="144" y="199871"/>
                    <a:pt x="1" y="202240"/>
                    <a:pt x="1" y="202240"/>
                  </a:cubicBezTo>
                  <a:cubicBezTo>
                    <a:pt x="1" y="202240"/>
                    <a:pt x="14621" y="205781"/>
                    <a:pt x="31334" y="205781"/>
                  </a:cubicBezTo>
                  <a:cubicBezTo>
                    <a:pt x="40608" y="205781"/>
                    <a:pt x="50527" y="204690"/>
                    <a:pt x="58949" y="201299"/>
                  </a:cubicBezTo>
                  <a:cubicBezTo>
                    <a:pt x="58949" y="201299"/>
                    <a:pt x="58949" y="200680"/>
                    <a:pt x="58949" y="199537"/>
                  </a:cubicBezTo>
                  <a:cubicBezTo>
                    <a:pt x="58937" y="198382"/>
                    <a:pt x="58937" y="196692"/>
                    <a:pt x="58925" y="194560"/>
                  </a:cubicBezTo>
                  <a:cubicBezTo>
                    <a:pt x="58913" y="193798"/>
                    <a:pt x="58901" y="192989"/>
                    <a:pt x="58901" y="192120"/>
                  </a:cubicBezTo>
                  <a:cubicBezTo>
                    <a:pt x="58889" y="190572"/>
                    <a:pt x="58877" y="188857"/>
                    <a:pt x="58853" y="187000"/>
                  </a:cubicBezTo>
                  <a:cubicBezTo>
                    <a:pt x="58853" y="186202"/>
                    <a:pt x="58841" y="185393"/>
                    <a:pt x="58830" y="184559"/>
                  </a:cubicBezTo>
                  <a:cubicBezTo>
                    <a:pt x="58627" y="163938"/>
                    <a:pt x="58079" y="128600"/>
                    <a:pt x="56686" y="103680"/>
                  </a:cubicBezTo>
                  <a:cubicBezTo>
                    <a:pt x="56639" y="102942"/>
                    <a:pt x="56603" y="102204"/>
                    <a:pt x="56555" y="101489"/>
                  </a:cubicBezTo>
                  <a:cubicBezTo>
                    <a:pt x="56448" y="99680"/>
                    <a:pt x="56341" y="97941"/>
                    <a:pt x="56222" y="96275"/>
                  </a:cubicBezTo>
                  <a:cubicBezTo>
                    <a:pt x="56174" y="95524"/>
                    <a:pt x="56115" y="94798"/>
                    <a:pt x="56067" y="94084"/>
                  </a:cubicBezTo>
                  <a:cubicBezTo>
                    <a:pt x="55472" y="86345"/>
                    <a:pt x="54770" y="80380"/>
                    <a:pt x="53924" y="77367"/>
                  </a:cubicBezTo>
                  <a:cubicBezTo>
                    <a:pt x="50412" y="64830"/>
                    <a:pt x="48007" y="53103"/>
                    <a:pt x="47019" y="47923"/>
                  </a:cubicBezTo>
                  <a:cubicBezTo>
                    <a:pt x="46661" y="46090"/>
                    <a:pt x="46685" y="44221"/>
                    <a:pt x="47078" y="42399"/>
                  </a:cubicBezTo>
                  <a:lnTo>
                    <a:pt x="48257" y="36958"/>
                  </a:lnTo>
                  <a:lnTo>
                    <a:pt x="52841" y="15812"/>
                  </a:lnTo>
                  <a:lnTo>
                    <a:pt x="54853" y="6514"/>
                  </a:lnTo>
                  <a:lnTo>
                    <a:pt x="53912" y="6168"/>
                  </a:lnTo>
                  <a:lnTo>
                    <a:pt x="46518" y="3573"/>
                  </a:lnTo>
                  <a:lnTo>
                    <a:pt x="45447" y="3204"/>
                  </a:lnTo>
                  <a:lnTo>
                    <a:pt x="44102" y="2727"/>
                  </a:lnTo>
                  <a:lnTo>
                    <a:pt x="39018" y="941"/>
                  </a:lnTo>
                  <a:lnTo>
                    <a:pt x="38279" y="679"/>
                  </a:lnTo>
                  <a:cubicBezTo>
                    <a:pt x="38279" y="679"/>
                    <a:pt x="37294" y="1014"/>
                    <a:pt x="34987" y="1014"/>
                  </a:cubicBezTo>
                  <a:cubicBezTo>
                    <a:pt x="33118" y="1014"/>
                    <a:pt x="30382" y="795"/>
                    <a:pt x="26599"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8"/>
            <p:cNvSpPr/>
            <p:nvPr/>
          </p:nvSpPr>
          <p:spPr>
            <a:xfrm>
              <a:off x="2742194" y="3118455"/>
              <a:ext cx="468737" cy="51158"/>
            </a:xfrm>
            <a:custGeom>
              <a:avLst/>
              <a:gdLst/>
              <a:ahLst/>
              <a:cxnLst/>
              <a:rect l="l" t="t" r="r" b="b"/>
              <a:pathLst>
                <a:path w="48662" h="5311" extrusionOk="0">
                  <a:moveTo>
                    <a:pt x="48506" y="1"/>
                  </a:moveTo>
                  <a:cubicBezTo>
                    <a:pt x="41982" y="1811"/>
                    <a:pt x="33659" y="3156"/>
                    <a:pt x="23289" y="3192"/>
                  </a:cubicBezTo>
                  <a:cubicBezTo>
                    <a:pt x="23134" y="3204"/>
                    <a:pt x="22991" y="3204"/>
                    <a:pt x="22848" y="3204"/>
                  </a:cubicBezTo>
                  <a:cubicBezTo>
                    <a:pt x="14073" y="3204"/>
                    <a:pt x="6465" y="2251"/>
                    <a:pt x="203" y="977"/>
                  </a:cubicBezTo>
                  <a:cubicBezTo>
                    <a:pt x="131" y="1680"/>
                    <a:pt x="72" y="2394"/>
                    <a:pt x="0" y="3132"/>
                  </a:cubicBezTo>
                  <a:cubicBezTo>
                    <a:pt x="6311" y="4382"/>
                    <a:pt x="13966" y="5311"/>
                    <a:pt x="22836" y="5311"/>
                  </a:cubicBezTo>
                  <a:lnTo>
                    <a:pt x="23289" y="5311"/>
                  </a:lnTo>
                  <a:cubicBezTo>
                    <a:pt x="33671" y="5275"/>
                    <a:pt x="42041" y="3966"/>
                    <a:pt x="48661" y="2192"/>
                  </a:cubicBezTo>
                  <a:cubicBezTo>
                    <a:pt x="48613" y="1441"/>
                    <a:pt x="48554" y="715"/>
                    <a:pt x="48506"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8"/>
            <p:cNvSpPr/>
            <p:nvPr/>
          </p:nvSpPr>
          <p:spPr>
            <a:xfrm>
              <a:off x="2736116" y="3189787"/>
              <a:ext cx="479284" cy="51958"/>
            </a:xfrm>
            <a:custGeom>
              <a:avLst/>
              <a:gdLst/>
              <a:ahLst/>
              <a:cxnLst/>
              <a:rect l="l" t="t" r="r" b="b"/>
              <a:pathLst>
                <a:path w="49757" h="5394" extrusionOk="0">
                  <a:moveTo>
                    <a:pt x="49625" y="0"/>
                  </a:moveTo>
                  <a:cubicBezTo>
                    <a:pt x="43053" y="1858"/>
                    <a:pt x="34612" y="3251"/>
                    <a:pt x="24063" y="3287"/>
                  </a:cubicBezTo>
                  <a:lnTo>
                    <a:pt x="23610" y="3287"/>
                  </a:lnTo>
                  <a:cubicBezTo>
                    <a:pt x="14466" y="3287"/>
                    <a:pt x="6584" y="2263"/>
                    <a:pt x="179" y="905"/>
                  </a:cubicBezTo>
                  <a:cubicBezTo>
                    <a:pt x="119" y="1608"/>
                    <a:pt x="60" y="2322"/>
                    <a:pt x="0" y="3060"/>
                  </a:cubicBezTo>
                  <a:cubicBezTo>
                    <a:pt x="6453" y="4394"/>
                    <a:pt x="14371" y="5394"/>
                    <a:pt x="23598" y="5394"/>
                  </a:cubicBezTo>
                  <a:lnTo>
                    <a:pt x="24063" y="5394"/>
                  </a:lnTo>
                  <a:cubicBezTo>
                    <a:pt x="34612" y="5358"/>
                    <a:pt x="43089" y="4013"/>
                    <a:pt x="49756" y="2191"/>
                  </a:cubicBezTo>
                  <a:cubicBezTo>
                    <a:pt x="49709" y="1453"/>
                    <a:pt x="49673" y="715"/>
                    <a:pt x="49625"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8"/>
            <p:cNvSpPr/>
            <p:nvPr/>
          </p:nvSpPr>
          <p:spPr>
            <a:xfrm>
              <a:off x="2834051" y="2212281"/>
              <a:ext cx="283398" cy="160555"/>
            </a:xfrm>
            <a:custGeom>
              <a:avLst/>
              <a:gdLst/>
              <a:ahLst/>
              <a:cxnLst/>
              <a:rect l="l" t="t" r="r" b="b"/>
              <a:pathLst>
                <a:path w="29421" h="16668" extrusionOk="0">
                  <a:moveTo>
                    <a:pt x="9501" y="1"/>
                  </a:moveTo>
                  <a:cubicBezTo>
                    <a:pt x="9501" y="1"/>
                    <a:pt x="8370" y="203"/>
                    <a:pt x="6691" y="572"/>
                  </a:cubicBezTo>
                  <a:cubicBezTo>
                    <a:pt x="4846" y="977"/>
                    <a:pt x="2369" y="2215"/>
                    <a:pt x="0" y="3608"/>
                  </a:cubicBezTo>
                  <a:cubicBezTo>
                    <a:pt x="2269" y="9064"/>
                    <a:pt x="6773" y="16667"/>
                    <a:pt x="14295" y="16667"/>
                  </a:cubicBezTo>
                  <a:cubicBezTo>
                    <a:pt x="15063" y="16667"/>
                    <a:pt x="15862" y="16588"/>
                    <a:pt x="16693" y="16419"/>
                  </a:cubicBezTo>
                  <a:cubicBezTo>
                    <a:pt x="24063" y="14919"/>
                    <a:pt x="27670" y="8823"/>
                    <a:pt x="29420" y="3573"/>
                  </a:cubicBezTo>
                  <a:lnTo>
                    <a:pt x="28349" y="3204"/>
                  </a:lnTo>
                  <a:lnTo>
                    <a:pt x="27004" y="2727"/>
                  </a:lnTo>
                  <a:lnTo>
                    <a:pt x="21920" y="941"/>
                  </a:lnTo>
                  <a:lnTo>
                    <a:pt x="21181" y="679"/>
                  </a:lnTo>
                  <a:cubicBezTo>
                    <a:pt x="21181" y="679"/>
                    <a:pt x="20196" y="1014"/>
                    <a:pt x="17889" y="1014"/>
                  </a:cubicBezTo>
                  <a:cubicBezTo>
                    <a:pt x="16020" y="1014"/>
                    <a:pt x="13284" y="795"/>
                    <a:pt x="9501"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8"/>
            <p:cNvSpPr/>
            <p:nvPr/>
          </p:nvSpPr>
          <p:spPr>
            <a:xfrm>
              <a:off x="2757903" y="2238546"/>
              <a:ext cx="430775" cy="759465"/>
            </a:xfrm>
            <a:custGeom>
              <a:avLst/>
              <a:gdLst/>
              <a:ahLst/>
              <a:cxnLst/>
              <a:rect l="l" t="t" r="r" b="b"/>
              <a:pathLst>
                <a:path w="44721" h="78844" extrusionOk="0">
                  <a:moveTo>
                    <a:pt x="34910" y="0"/>
                  </a:moveTo>
                  <a:cubicBezTo>
                    <a:pt x="32243" y="10442"/>
                    <a:pt x="23789" y="38005"/>
                    <a:pt x="5727" y="51661"/>
                  </a:cubicBezTo>
                  <a:cubicBezTo>
                    <a:pt x="4941" y="55495"/>
                    <a:pt x="3965" y="60162"/>
                    <a:pt x="2894" y="64949"/>
                  </a:cubicBezTo>
                  <a:cubicBezTo>
                    <a:pt x="2215" y="68080"/>
                    <a:pt x="1477" y="71259"/>
                    <a:pt x="739" y="74283"/>
                  </a:cubicBezTo>
                  <a:cubicBezTo>
                    <a:pt x="512" y="75200"/>
                    <a:pt x="274" y="76748"/>
                    <a:pt x="0" y="78843"/>
                  </a:cubicBezTo>
                  <a:cubicBezTo>
                    <a:pt x="0" y="78843"/>
                    <a:pt x="26539" y="74986"/>
                    <a:pt x="39065" y="34231"/>
                  </a:cubicBezTo>
                  <a:cubicBezTo>
                    <a:pt x="40958" y="28063"/>
                    <a:pt x="42530" y="21051"/>
                    <a:pt x="43649" y="13085"/>
                  </a:cubicBezTo>
                  <a:cubicBezTo>
                    <a:pt x="44077" y="10013"/>
                    <a:pt x="44435" y="6811"/>
                    <a:pt x="44720" y="3441"/>
                  </a:cubicBezTo>
                  <a:lnTo>
                    <a:pt x="42029" y="2501"/>
                  </a:lnTo>
                  <a:lnTo>
                    <a:pt x="34910" y="0"/>
                  </a:ln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8"/>
            <p:cNvSpPr/>
            <p:nvPr/>
          </p:nvSpPr>
          <p:spPr>
            <a:xfrm>
              <a:off x="2757903" y="2262626"/>
              <a:ext cx="430775" cy="735384"/>
            </a:xfrm>
            <a:custGeom>
              <a:avLst/>
              <a:gdLst/>
              <a:ahLst/>
              <a:cxnLst/>
              <a:rect l="l" t="t" r="r" b="b"/>
              <a:pathLst>
                <a:path w="44721" h="76344" extrusionOk="0">
                  <a:moveTo>
                    <a:pt x="42029" y="1"/>
                  </a:moveTo>
                  <a:cubicBezTo>
                    <a:pt x="38779" y="15764"/>
                    <a:pt x="28671" y="52138"/>
                    <a:pt x="2894" y="62449"/>
                  </a:cubicBezTo>
                  <a:cubicBezTo>
                    <a:pt x="2215" y="65580"/>
                    <a:pt x="1477" y="68759"/>
                    <a:pt x="739" y="71783"/>
                  </a:cubicBezTo>
                  <a:cubicBezTo>
                    <a:pt x="512" y="72700"/>
                    <a:pt x="274" y="74248"/>
                    <a:pt x="0" y="76343"/>
                  </a:cubicBezTo>
                  <a:cubicBezTo>
                    <a:pt x="0" y="76343"/>
                    <a:pt x="26539" y="72486"/>
                    <a:pt x="39065" y="31731"/>
                  </a:cubicBezTo>
                  <a:cubicBezTo>
                    <a:pt x="40958" y="25563"/>
                    <a:pt x="42530" y="18551"/>
                    <a:pt x="43649" y="10585"/>
                  </a:cubicBezTo>
                  <a:cubicBezTo>
                    <a:pt x="44077" y="7513"/>
                    <a:pt x="44435" y="4311"/>
                    <a:pt x="44720" y="941"/>
                  </a:cubicBezTo>
                  <a:lnTo>
                    <a:pt x="42029" y="1"/>
                  </a:ln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8"/>
            <p:cNvSpPr/>
            <p:nvPr/>
          </p:nvSpPr>
          <p:spPr>
            <a:xfrm>
              <a:off x="2673270" y="4062703"/>
              <a:ext cx="563578" cy="70317"/>
            </a:xfrm>
            <a:custGeom>
              <a:avLst/>
              <a:gdLst/>
              <a:ahLst/>
              <a:cxnLst/>
              <a:rect l="l" t="t" r="r" b="b"/>
              <a:pathLst>
                <a:path w="58508" h="7300" extrusionOk="0">
                  <a:moveTo>
                    <a:pt x="58496" y="1"/>
                  </a:moveTo>
                  <a:cubicBezTo>
                    <a:pt x="48793" y="3849"/>
                    <a:pt x="38356" y="5009"/>
                    <a:pt x="29318" y="5009"/>
                  </a:cubicBezTo>
                  <a:cubicBezTo>
                    <a:pt x="25913" y="5009"/>
                    <a:pt x="22706" y="4844"/>
                    <a:pt x="19813" y="4596"/>
                  </a:cubicBezTo>
                  <a:cubicBezTo>
                    <a:pt x="11204" y="3870"/>
                    <a:pt x="4061" y="2322"/>
                    <a:pt x="155" y="1346"/>
                  </a:cubicBezTo>
                  <a:cubicBezTo>
                    <a:pt x="96" y="2168"/>
                    <a:pt x="48" y="2941"/>
                    <a:pt x="1" y="3656"/>
                  </a:cubicBezTo>
                  <a:cubicBezTo>
                    <a:pt x="4073" y="4656"/>
                    <a:pt x="11133" y="6144"/>
                    <a:pt x="19563" y="6871"/>
                  </a:cubicBezTo>
                  <a:cubicBezTo>
                    <a:pt x="22932" y="7156"/>
                    <a:pt x="26230" y="7299"/>
                    <a:pt x="29457" y="7299"/>
                  </a:cubicBezTo>
                  <a:cubicBezTo>
                    <a:pt x="33707" y="7299"/>
                    <a:pt x="37827" y="7049"/>
                    <a:pt x="41744" y="6549"/>
                  </a:cubicBezTo>
                  <a:cubicBezTo>
                    <a:pt x="47780" y="5775"/>
                    <a:pt x="53400" y="4394"/>
                    <a:pt x="58508" y="2441"/>
                  </a:cubicBezTo>
                  <a:cubicBezTo>
                    <a:pt x="58508" y="1679"/>
                    <a:pt x="58496" y="870"/>
                    <a:pt x="58496"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98"/>
            <p:cNvSpPr/>
            <p:nvPr/>
          </p:nvSpPr>
          <p:spPr>
            <a:xfrm>
              <a:off x="2677854" y="3989888"/>
              <a:ext cx="558425" cy="70076"/>
            </a:xfrm>
            <a:custGeom>
              <a:avLst/>
              <a:gdLst/>
              <a:ahLst/>
              <a:cxnLst/>
              <a:rect l="l" t="t" r="r" b="b"/>
              <a:pathLst>
                <a:path w="57973" h="7275" extrusionOk="0">
                  <a:moveTo>
                    <a:pt x="57949" y="0"/>
                  </a:moveTo>
                  <a:cubicBezTo>
                    <a:pt x="48255" y="3831"/>
                    <a:pt x="37846" y="4980"/>
                    <a:pt x="28828" y="4980"/>
                  </a:cubicBezTo>
                  <a:cubicBezTo>
                    <a:pt x="25429" y="4980"/>
                    <a:pt x="22228" y="4817"/>
                    <a:pt x="19337" y="4572"/>
                  </a:cubicBezTo>
                  <a:cubicBezTo>
                    <a:pt x="11074" y="3870"/>
                    <a:pt x="4156" y="2417"/>
                    <a:pt x="156" y="1441"/>
                  </a:cubicBezTo>
                  <a:cubicBezTo>
                    <a:pt x="108" y="2227"/>
                    <a:pt x="60" y="3001"/>
                    <a:pt x="1" y="3751"/>
                  </a:cubicBezTo>
                  <a:cubicBezTo>
                    <a:pt x="4144" y="4751"/>
                    <a:pt x="10990" y="6144"/>
                    <a:pt x="19087" y="6846"/>
                  </a:cubicBezTo>
                  <a:cubicBezTo>
                    <a:pt x="22456" y="7132"/>
                    <a:pt x="25754" y="7275"/>
                    <a:pt x="28981" y="7275"/>
                  </a:cubicBezTo>
                  <a:cubicBezTo>
                    <a:pt x="33231" y="7275"/>
                    <a:pt x="37351" y="7025"/>
                    <a:pt x="41268" y="6513"/>
                  </a:cubicBezTo>
                  <a:cubicBezTo>
                    <a:pt x="47292" y="5751"/>
                    <a:pt x="52876" y="4382"/>
                    <a:pt x="57972" y="2441"/>
                  </a:cubicBezTo>
                  <a:cubicBezTo>
                    <a:pt x="57972" y="1655"/>
                    <a:pt x="57960" y="834"/>
                    <a:pt x="57949" y="0"/>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98"/>
            <p:cNvSpPr/>
            <p:nvPr/>
          </p:nvSpPr>
          <p:spPr>
            <a:xfrm>
              <a:off x="2678548" y="2288429"/>
              <a:ext cx="127428" cy="254385"/>
            </a:xfrm>
            <a:custGeom>
              <a:avLst/>
              <a:gdLst/>
              <a:ahLst/>
              <a:cxnLst/>
              <a:rect l="l" t="t" r="r" b="b"/>
              <a:pathLst>
                <a:path w="13229" h="26409" extrusionOk="0">
                  <a:moveTo>
                    <a:pt x="9775" y="1"/>
                  </a:moveTo>
                  <a:lnTo>
                    <a:pt x="119" y="12419"/>
                  </a:lnTo>
                  <a:lnTo>
                    <a:pt x="0" y="26409"/>
                  </a:lnTo>
                  <a:lnTo>
                    <a:pt x="11490" y="17550"/>
                  </a:lnTo>
                  <a:cubicBezTo>
                    <a:pt x="11490" y="17550"/>
                    <a:pt x="13228" y="4596"/>
                    <a:pt x="9775"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98"/>
            <p:cNvSpPr/>
            <p:nvPr/>
          </p:nvSpPr>
          <p:spPr>
            <a:xfrm>
              <a:off x="2898496" y="2212156"/>
              <a:ext cx="146809" cy="76289"/>
            </a:xfrm>
            <a:custGeom>
              <a:avLst/>
              <a:gdLst/>
              <a:ahLst/>
              <a:cxnLst/>
              <a:rect l="l" t="t" r="r" b="b"/>
              <a:pathLst>
                <a:path w="15241" h="7920" extrusionOk="0">
                  <a:moveTo>
                    <a:pt x="6455" y="0"/>
                  </a:moveTo>
                  <a:cubicBezTo>
                    <a:pt x="5137" y="0"/>
                    <a:pt x="3864" y="14"/>
                    <a:pt x="2810" y="14"/>
                  </a:cubicBezTo>
                  <a:cubicBezTo>
                    <a:pt x="2810" y="14"/>
                    <a:pt x="1679" y="216"/>
                    <a:pt x="0" y="585"/>
                  </a:cubicBezTo>
                  <a:cubicBezTo>
                    <a:pt x="827" y="2399"/>
                    <a:pt x="3711" y="7919"/>
                    <a:pt x="8313" y="7919"/>
                  </a:cubicBezTo>
                  <a:cubicBezTo>
                    <a:pt x="8484" y="7919"/>
                    <a:pt x="8658" y="7912"/>
                    <a:pt x="8835" y="7896"/>
                  </a:cubicBezTo>
                  <a:cubicBezTo>
                    <a:pt x="13145" y="7503"/>
                    <a:pt x="14717" y="3181"/>
                    <a:pt x="15240" y="954"/>
                  </a:cubicBezTo>
                  <a:lnTo>
                    <a:pt x="14478" y="692"/>
                  </a:lnTo>
                  <a:cubicBezTo>
                    <a:pt x="13420" y="86"/>
                    <a:pt x="9795" y="0"/>
                    <a:pt x="6455"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8"/>
            <p:cNvSpPr/>
            <p:nvPr/>
          </p:nvSpPr>
          <p:spPr>
            <a:xfrm>
              <a:off x="3064613" y="2261017"/>
              <a:ext cx="129422" cy="196994"/>
            </a:xfrm>
            <a:custGeom>
              <a:avLst/>
              <a:gdLst/>
              <a:ahLst/>
              <a:cxnLst/>
              <a:rect l="l" t="t" r="r" b="b"/>
              <a:pathLst>
                <a:path w="13436" h="20451" extrusionOk="0">
                  <a:moveTo>
                    <a:pt x="4280" y="1"/>
                  </a:moveTo>
                  <a:cubicBezTo>
                    <a:pt x="4280" y="1"/>
                    <a:pt x="2458" y="3097"/>
                    <a:pt x="1458" y="4930"/>
                  </a:cubicBezTo>
                  <a:cubicBezTo>
                    <a:pt x="446" y="6764"/>
                    <a:pt x="506" y="8919"/>
                    <a:pt x="160" y="10883"/>
                  </a:cubicBezTo>
                  <a:cubicBezTo>
                    <a:pt x="0" y="11826"/>
                    <a:pt x="296" y="12253"/>
                    <a:pt x="731" y="12253"/>
                  </a:cubicBezTo>
                  <a:cubicBezTo>
                    <a:pt x="1204" y="12253"/>
                    <a:pt x="1841" y="11751"/>
                    <a:pt x="2244" y="10859"/>
                  </a:cubicBezTo>
                  <a:cubicBezTo>
                    <a:pt x="2927" y="9357"/>
                    <a:pt x="3452" y="7707"/>
                    <a:pt x="3901" y="7707"/>
                  </a:cubicBezTo>
                  <a:cubicBezTo>
                    <a:pt x="3961" y="7707"/>
                    <a:pt x="4020" y="7736"/>
                    <a:pt x="4078" y="7800"/>
                  </a:cubicBezTo>
                  <a:cubicBezTo>
                    <a:pt x="4566" y="8335"/>
                    <a:pt x="3982" y="16551"/>
                    <a:pt x="5244" y="18348"/>
                  </a:cubicBezTo>
                  <a:cubicBezTo>
                    <a:pt x="5385" y="18550"/>
                    <a:pt x="5513" y="18640"/>
                    <a:pt x="5628" y="18640"/>
                  </a:cubicBezTo>
                  <a:cubicBezTo>
                    <a:pt x="6552" y="18640"/>
                    <a:pt x="6721" y="12943"/>
                    <a:pt x="6721" y="12943"/>
                  </a:cubicBezTo>
                  <a:cubicBezTo>
                    <a:pt x="6721" y="12943"/>
                    <a:pt x="7149" y="19861"/>
                    <a:pt x="8340" y="20420"/>
                  </a:cubicBezTo>
                  <a:cubicBezTo>
                    <a:pt x="8384" y="20441"/>
                    <a:pt x="8426" y="20451"/>
                    <a:pt x="8465" y="20451"/>
                  </a:cubicBezTo>
                  <a:cubicBezTo>
                    <a:pt x="9493" y="20451"/>
                    <a:pt x="9019" y="13709"/>
                    <a:pt x="9019" y="13705"/>
                  </a:cubicBezTo>
                  <a:lnTo>
                    <a:pt x="9019" y="13705"/>
                  </a:lnTo>
                  <a:cubicBezTo>
                    <a:pt x="9019" y="13709"/>
                    <a:pt x="9434" y="18829"/>
                    <a:pt x="10549" y="18829"/>
                  </a:cubicBezTo>
                  <a:cubicBezTo>
                    <a:pt x="10566" y="18829"/>
                    <a:pt x="10584" y="18827"/>
                    <a:pt x="10602" y="18825"/>
                  </a:cubicBezTo>
                  <a:cubicBezTo>
                    <a:pt x="11436" y="18694"/>
                    <a:pt x="11221" y="14407"/>
                    <a:pt x="11055" y="12312"/>
                  </a:cubicBezTo>
                  <a:lnTo>
                    <a:pt x="11055" y="12312"/>
                  </a:lnTo>
                  <a:cubicBezTo>
                    <a:pt x="11055" y="12314"/>
                    <a:pt x="11558" y="16987"/>
                    <a:pt x="12279" y="16987"/>
                  </a:cubicBezTo>
                  <a:cubicBezTo>
                    <a:pt x="12319" y="16987"/>
                    <a:pt x="12359" y="16973"/>
                    <a:pt x="12400" y="16943"/>
                  </a:cubicBezTo>
                  <a:cubicBezTo>
                    <a:pt x="13400" y="16217"/>
                    <a:pt x="13436" y="6240"/>
                    <a:pt x="11245" y="537"/>
                  </a:cubicBezTo>
                  <a:lnTo>
                    <a:pt x="4280"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8"/>
            <p:cNvSpPr/>
            <p:nvPr/>
          </p:nvSpPr>
          <p:spPr>
            <a:xfrm>
              <a:off x="3032664" y="2132011"/>
              <a:ext cx="142686" cy="138429"/>
            </a:xfrm>
            <a:custGeom>
              <a:avLst/>
              <a:gdLst/>
              <a:ahLst/>
              <a:cxnLst/>
              <a:rect l="l" t="t" r="r" b="b"/>
              <a:pathLst>
                <a:path w="14813" h="14371" extrusionOk="0">
                  <a:moveTo>
                    <a:pt x="406" y="0"/>
                  </a:moveTo>
                  <a:cubicBezTo>
                    <a:pt x="1" y="2501"/>
                    <a:pt x="48" y="4453"/>
                    <a:pt x="48" y="4453"/>
                  </a:cubicBezTo>
                  <a:cubicBezTo>
                    <a:pt x="48" y="6144"/>
                    <a:pt x="310" y="8894"/>
                    <a:pt x="310" y="8894"/>
                  </a:cubicBezTo>
                  <a:cubicBezTo>
                    <a:pt x="3751" y="10276"/>
                    <a:pt x="6335" y="11299"/>
                    <a:pt x="7680" y="13514"/>
                  </a:cubicBezTo>
                  <a:lnTo>
                    <a:pt x="10681" y="14169"/>
                  </a:lnTo>
                  <a:cubicBezTo>
                    <a:pt x="10824" y="14205"/>
                    <a:pt x="10955" y="14228"/>
                    <a:pt x="11097" y="14252"/>
                  </a:cubicBezTo>
                  <a:cubicBezTo>
                    <a:pt x="11732" y="14338"/>
                    <a:pt x="12333" y="14371"/>
                    <a:pt x="12859" y="14371"/>
                  </a:cubicBezTo>
                  <a:cubicBezTo>
                    <a:pt x="14020" y="14371"/>
                    <a:pt x="14813" y="14208"/>
                    <a:pt x="14788" y="14086"/>
                  </a:cubicBezTo>
                  <a:cubicBezTo>
                    <a:pt x="13157" y="5453"/>
                    <a:pt x="406" y="0"/>
                    <a:pt x="406"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8"/>
            <p:cNvSpPr/>
            <p:nvPr/>
          </p:nvSpPr>
          <p:spPr>
            <a:xfrm>
              <a:off x="2768565" y="2261017"/>
              <a:ext cx="127650" cy="185493"/>
            </a:xfrm>
            <a:custGeom>
              <a:avLst/>
              <a:gdLst/>
              <a:ahLst/>
              <a:cxnLst/>
              <a:rect l="l" t="t" r="r" b="b"/>
              <a:pathLst>
                <a:path w="13252" h="19257" extrusionOk="0">
                  <a:moveTo>
                    <a:pt x="8764" y="1"/>
                  </a:moveTo>
                  <a:lnTo>
                    <a:pt x="1608" y="692"/>
                  </a:lnTo>
                  <a:cubicBezTo>
                    <a:pt x="1" y="6109"/>
                    <a:pt x="1179" y="15705"/>
                    <a:pt x="2156" y="16301"/>
                  </a:cubicBezTo>
                  <a:cubicBezTo>
                    <a:pt x="2191" y="16323"/>
                    <a:pt x="2226" y="16334"/>
                    <a:pt x="2259" y="16334"/>
                  </a:cubicBezTo>
                  <a:cubicBezTo>
                    <a:pt x="2931" y="16334"/>
                    <a:pt x="3061" y="11931"/>
                    <a:pt x="3061" y="11931"/>
                  </a:cubicBezTo>
                  <a:cubicBezTo>
                    <a:pt x="3061" y="13884"/>
                    <a:pt x="3180" y="17848"/>
                    <a:pt x="3954" y="17908"/>
                  </a:cubicBezTo>
                  <a:cubicBezTo>
                    <a:pt x="3963" y="17909"/>
                    <a:pt x="3971" y="17909"/>
                    <a:pt x="3980" y="17909"/>
                  </a:cubicBezTo>
                  <a:cubicBezTo>
                    <a:pt x="5025" y="17909"/>
                    <a:pt x="5049" y="13062"/>
                    <a:pt x="5049" y="13062"/>
                  </a:cubicBezTo>
                  <a:cubicBezTo>
                    <a:pt x="5049" y="13062"/>
                    <a:pt x="5093" y="19256"/>
                    <a:pt x="6025" y="19256"/>
                  </a:cubicBezTo>
                  <a:cubicBezTo>
                    <a:pt x="6067" y="19256"/>
                    <a:pt x="6111" y="19244"/>
                    <a:pt x="6156" y="19218"/>
                  </a:cubicBezTo>
                  <a:cubicBezTo>
                    <a:pt x="7216" y="18622"/>
                    <a:pt x="7109" y="12194"/>
                    <a:pt x="7109" y="12193"/>
                  </a:cubicBezTo>
                  <a:lnTo>
                    <a:pt x="7109" y="12193"/>
                  </a:lnTo>
                  <a:cubicBezTo>
                    <a:pt x="7109" y="12194"/>
                    <a:pt x="7675" y="17383"/>
                    <a:pt x="8521" y="17383"/>
                  </a:cubicBezTo>
                  <a:cubicBezTo>
                    <a:pt x="8633" y="17383"/>
                    <a:pt x="8750" y="17292"/>
                    <a:pt x="8871" y="17086"/>
                  </a:cubicBezTo>
                  <a:cubicBezTo>
                    <a:pt x="9907" y="15324"/>
                    <a:pt x="8776" y="7788"/>
                    <a:pt x="9180" y="7252"/>
                  </a:cubicBezTo>
                  <a:cubicBezTo>
                    <a:pt x="9233" y="7186"/>
                    <a:pt x="9290" y="7155"/>
                    <a:pt x="9350" y="7155"/>
                  </a:cubicBezTo>
                  <a:cubicBezTo>
                    <a:pt x="9768" y="7155"/>
                    <a:pt x="10369" y="8623"/>
                    <a:pt x="11097" y="9955"/>
                  </a:cubicBezTo>
                  <a:cubicBezTo>
                    <a:pt x="11521" y="10712"/>
                    <a:pt x="12117" y="11126"/>
                    <a:pt x="12551" y="11126"/>
                  </a:cubicBezTo>
                  <a:cubicBezTo>
                    <a:pt x="12982" y="11126"/>
                    <a:pt x="13252" y="10715"/>
                    <a:pt x="13026" y="9824"/>
                  </a:cubicBezTo>
                  <a:cubicBezTo>
                    <a:pt x="12562" y="8026"/>
                    <a:pt x="12467" y="6025"/>
                    <a:pt x="11395" y="4418"/>
                  </a:cubicBezTo>
                  <a:cubicBezTo>
                    <a:pt x="10335" y="2799"/>
                    <a:pt x="8764" y="1"/>
                    <a:pt x="8764"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98"/>
            <p:cNvSpPr/>
            <p:nvPr/>
          </p:nvSpPr>
          <p:spPr>
            <a:xfrm>
              <a:off x="2783889" y="2154375"/>
              <a:ext cx="138477" cy="116062"/>
            </a:xfrm>
            <a:custGeom>
              <a:avLst/>
              <a:gdLst/>
              <a:ahLst/>
              <a:cxnLst/>
              <a:rect l="l" t="t" r="r" b="b"/>
              <a:pathLst>
                <a:path w="14376" h="12049" extrusionOk="0">
                  <a:moveTo>
                    <a:pt x="9983" y="0"/>
                  </a:moveTo>
                  <a:cubicBezTo>
                    <a:pt x="6196" y="2417"/>
                    <a:pt x="981" y="6703"/>
                    <a:pt x="17" y="11764"/>
                  </a:cubicBezTo>
                  <a:cubicBezTo>
                    <a:pt x="1" y="11886"/>
                    <a:pt x="797" y="12049"/>
                    <a:pt x="1958" y="12049"/>
                  </a:cubicBezTo>
                  <a:cubicBezTo>
                    <a:pt x="2484" y="12049"/>
                    <a:pt x="3085" y="12016"/>
                    <a:pt x="3720" y="11930"/>
                  </a:cubicBezTo>
                  <a:cubicBezTo>
                    <a:pt x="3851" y="11906"/>
                    <a:pt x="3994" y="11883"/>
                    <a:pt x="4125" y="11847"/>
                  </a:cubicBezTo>
                  <a:lnTo>
                    <a:pt x="7137" y="11192"/>
                  </a:lnTo>
                  <a:cubicBezTo>
                    <a:pt x="8173" y="9478"/>
                    <a:pt x="9959" y="8477"/>
                    <a:pt x="12328" y="7465"/>
                  </a:cubicBezTo>
                  <a:cubicBezTo>
                    <a:pt x="12923" y="7203"/>
                    <a:pt x="13566" y="6953"/>
                    <a:pt x="14233" y="6680"/>
                  </a:cubicBezTo>
                  <a:cubicBezTo>
                    <a:pt x="14257" y="6489"/>
                    <a:pt x="14269" y="6287"/>
                    <a:pt x="14281" y="6096"/>
                  </a:cubicBezTo>
                  <a:cubicBezTo>
                    <a:pt x="14376" y="4703"/>
                    <a:pt x="14305" y="3203"/>
                    <a:pt x="14162" y="2024"/>
                  </a:cubicBezTo>
                  <a:cubicBezTo>
                    <a:pt x="13697" y="1965"/>
                    <a:pt x="13185" y="1822"/>
                    <a:pt x="12709" y="1691"/>
                  </a:cubicBezTo>
                  <a:cubicBezTo>
                    <a:pt x="11483" y="1381"/>
                    <a:pt x="10923" y="750"/>
                    <a:pt x="998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98"/>
            <p:cNvSpPr/>
            <p:nvPr/>
          </p:nvSpPr>
          <p:spPr>
            <a:xfrm>
              <a:off x="2911682" y="2087484"/>
              <a:ext cx="132245" cy="150893"/>
            </a:xfrm>
            <a:custGeom>
              <a:avLst/>
              <a:gdLst/>
              <a:ahLst/>
              <a:cxnLst/>
              <a:rect l="l" t="t" r="r" b="b"/>
              <a:pathLst>
                <a:path w="13729" h="15665"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2819" y="15183"/>
                    <a:pt x="4879" y="15665"/>
                    <a:pt x="6938" y="15665"/>
                  </a:cubicBezTo>
                  <a:cubicBezTo>
                    <a:pt x="9004" y="15665"/>
                    <a:pt x="11070" y="15180"/>
                    <a:pt x="13026" y="14208"/>
                  </a:cubicBezTo>
                  <a:cubicBezTo>
                    <a:pt x="12633" y="10981"/>
                    <a:pt x="12621" y="8564"/>
                    <a:pt x="12848" y="6421"/>
                  </a:cubicBezTo>
                  <a:cubicBezTo>
                    <a:pt x="13026" y="4790"/>
                    <a:pt x="13336" y="3326"/>
                    <a:pt x="13729" y="1778"/>
                  </a:cubicBezTo>
                  <a:cubicBezTo>
                    <a:pt x="12354" y="499"/>
                    <a:pt x="10818" y="0"/>
                    <a:pt x="9361"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8"/>
            <p:cNvSpPr/>
            <p:nvPr/>
          </p:nvSpPr>
          <p:spPr>
            <a:xfrm>
              <a:off x="2911682" y="2087484"/>
              <a:ext cx="132245" cy="136974"/>
            </a:xfrm>
            <a:custGeom>
              <a:avLst/>
              <a:gdLst/>
              <a:ahLst/>
              <a:cxnLst/>
              <a:rect l="l" t="t" r="r" b="b"/>
              <a:pathLst>
                <a:path w="13729" h="14220"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7049" y="13315"/>
                    <a:pt x="11014" y="9445"/>
                    <a:pt x="12848" y="6421"/>
                  </a:cubicBezTo>
                  <a:cubicBezTo>
                    <a:pt x="13026" y="4790"/>
                    <a:pt x="13336" y="3326"/>
                    <a:pt x="13729" y="1778"/>
                  </a:cubicBezTo>
                  <a:cubicBezTo>
                    <a:pt x="12354" y="499"/>
                    <a:pt x="10818" y="0"/>
                    <a:pt x="9361"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8"/>
            <p:cNvSpPr/>
            <p:nvPr/>
          </p:nvSpPr>
          <p:spPr>
            <a:xfrm>
              <a:off x="2791277" y="1684775"/>
              <a:ext cx="429504" cy="446081"/>
            </a:xfrm>
            <a:custGeom>
              <a:avLst/>
              <a:gdLst/>
              <a:ahLst/>
              <a:cxnLst/>
              <a:rect l="l" t="t" r="r" b="b"/>
              <a:pathLst>
                <a:path w="44589" h="46310" extrusionOk="0">
                  <a:moveTo>
                    <a:pt x="32218" y="0"/>
                  </a:moveTo>
                  <a:cubicBezTo>
                    <a:pt x="26003" y="0"/>
                    <a:pt x="20848" y="4596"/>
                    <a:pt x="19979" y="10573"/>
                  </a:cubicBezTo>
                  <a:cubicBezTo>
                    <a:pt x="19612" y="10547"/>
                    <a:pt x="19245" y="10534"/>
                    <a:pt x="18879" y="10534"/>
                  </a:cubicBezTo>
                  <a:cubicBezTo>
                    <a:pt x="12172" y="10534"/>
                    <a:pt x="5772" y="14773"/>
                    <a:pt x="3548" y="19312"/>
                  </a:cubicBezTo>
                  <a:cubicBezTo>
                    <a:pt x="0" y="26622"/>
                    <a:pt x="48" y="39946"/>
                    <a:pt x="8775" y="43910"/>
                  </a:cubicBezTo>
                  <a:cubicBezTo>
                    <a:pt x="12930" y="45792"/>
                    <a:pt x="14478" y="46208"/>
                    <a:pt x="17895" y="46303"/>
                  </a:cubicBezTo>
                  <a:cubicBezTo>
                    <a:pt x="18048" y="46308"/>
                    <a:pt x="18201" y="46310"/>
                    <a:pt x="18354" y="46310"/>
                  </a:cubicBezTo>
                  <a:cubicBezTo>
                    <a:pt x="27083" y="46310"/>
                    <a:pt x="34428" y="39650"/>
                    <a:pt x="35493" y="30933"/>
                  </a:cubicBezTo>
                  <a:cubicBezTo>
                    <a:pt x="35743" y="28897"/>
                    <a:pt x="36147" y="26670"/>
                    <a:pt x="36005" y="24146"/>
                  </a:cubicBezTo>
                  <a:cubicBezTo>
                    <a:pt x="40981" y="22551"/>
                    <a:pt x="44589" y="17883"/>
                    <a:pt x="44589" y="12371"/>
                  </a:cubicBezTo>
                  <a:cubicBezTo>
                    <a:pt x="44589" y="5537"/>
                    <a:pt x="39053" y="0"/>
                    <a:pt x="32218"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8"/>
            <p:cNvSpPr/>
            <p:nvPr/>
          </p:nvSpPr>
          <p:spPr>
            <a:xfrm>
              <a:off x="3072693" y="1935911"/>
              <a:ext cx="116" cy="356"/>
            </a:xfrm>
            <a:custGeom>
              <a:avLst/>
              <a:gdLst/>
              <a:ahLst/>
              <a:cxnLst/>
              <a:rect l="l" t="t" r="r" b="b"/>
              <a:pathLst>
                <a:path w="12" h="37" extrusionOk="0">
                  <a:moveTo>
                    <a:pt x="0" y="1"/>
                  </a:moveTo>
                  <a:cubicBezTo>
                    <a:pt x="12" y="25"/>
                    <a:pt x="12" y="37"/>
                    <a:pt x="12" y="37"/>
                  </a:cubicBezTo>
                  <a:lnTo>
                    <a:pt x="12" y="1"/>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8"/>
            <p:cNvSpPr/>
            <p:nvPr/>
          </p:nvSpPr>
          <p:spPr>
            <a:xfrm>
              <a:off x="2814778" y="1851557"/>
              <a:ext cx="259779" cy="327572"/>
            </a:xfrm>
            <a:custGeom>
              <a:avLst/>
              <a:gdLst/>
              <a:ahLst/>
              <a:cxnLst/>
              <a:rect l="l" t="t" r="r" b="b"/>
              <a:pathLst>
                <a:path w="26969" h="34007" extrusionOk="0">
                  <a:moveTo>
                    <a:pt x="14247" y="1"/>
                  </a:moveTo>
                  <a:cubicBezTo>
                    <a:pt x="13675" y="1"/>
                    <a:pt x="13078" y="18"/>
                    <a:pt x="12455" y="55"/>
                  </a:cubicBezTo>
                  <a:cubicBezTo>
                    <a:pt x="7133" y="365"/>
                    <a:pt x="4001" y="2937"/>
                    <a:pt x="2227" y="5366"/>
                  </a:cubicBezTo>
                  <a:cubicBezTo>
                    <a:pt x="2180" y="5425"/>
                    <a:pt x="2144" y="5485"/>
                    <a:pt x="2108" y="5544"/>
                  </a:cubicBezTo>
                  <a:cubicBezTo>
                    <a:pt x="1525" y="6354"/>
                    <a:pt x="1096" y="7151"/>
                    <a:pt x="787" y="7830"/>
                  </a:cubicBezTo>
                  <a:cubicBezTo>
                    <a:pt x="322" y="8830"/>
                    <a:pt x="60" y="9926"/>
                    <a:pt x="1" y="11033"/>
                  </a:cubicBezTo>
                  <a:cubicBezTo>
                    <a:pt x="1" y="11223"/>
                    <a:pt x="1" y="11354"/>
                    <a:pt x="13" y="11366"/>
                  </a:cubicBezTo>
                  <a:cubicBezTo>
                    <a:pt x="13" y="11723"/>
                    <a:pt x="25" y="13224"/>
                    <a:pt x="215" y="15295"/>
                  </a:cubicBezTo>
                  <a:cubicBezTo>
                    <a:pt x="322" y="16379"/>
                    <a:pt x="465" y="17617"/>
                    <a:pt x="691" y="18927"/>
                  </a:cubicBezTo>
                  <a:cubicBezTo>
                    <a:pt x="1656" y="24773"/>
                    <a:pt x="4037" y="32083"/>
                    <a:pt x="9871" y="33595"/>
                  </a:cubicBezTo>
                  <a:cubicBezTo>
                    <a:pt x="10945" y="33874"/>
                    <a:pt x="11974" y="34007"/>
                    <a:pt x="12957" y="34007"/>
                  </a:cubicBezTo>
                  <a:cubicBezTo>
                    <a:pt x="18718" y="34007"/>
                    <a:pt x="22882" y="29453"/>
                    <a:pt x="25099" y="23249"/>
                  </a:cubicBezTo>
                  <a:cubicBezTo>
                    <a:pt x="25230" y="22880"/>
                    <a:pt x="25349" y="22522"/>
                    <a:pt x="25468" y="22153"/>
                  </a:cubicBezTo>
                  <a:cubicBezTo>
                    <a:pt x="25492" y="22046"/>
                    <a:pt x="25528" y="21951"/>
                    <a:pt x="25552" y="21844"/>
                  </a:cubicBezTo>
                  <a:cubicBezTo>
                    <a:pt x="25671" y="21475"/>
                    <a:pt x="25778" y="21106"/>
                    <a:pt x="25873" y="20725"/>
                  </a:cubicBezTo>
                  <a:cubicBezTo>
                    <a:pt x="26611" y="17867"/>
                    <a:pt x="26969" y="14783"/>
                    <a:pt x="26945" y="11688"/>
                  </a:cubicBezTo>
                  <a:cubicBezTo>
                    <a:pt x="26933" y="10723"/>
                    <a:pt x="26885" y="9747"/>
                    <a:pt x="26790" y="8795"/>
                  </a:cubicBezTo>
                  <a:cubicBezTo>
                    <a:pt x="26790" y="8795"/>
                    <a:pt x="26623" y="7032"/>
                    <a:pt x="26623" y="7009"/>
                  </a:cubicBezTo>
                  <a:cubicBezTo>
                    <a:pt x="25831" y="4039"/>
                    <a:pt x="22870" y="1"/>
                    <a:pt x="14247"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8"/>
            <p:cNvSpPr/>
            <p:nvPr/>
          </p:nvSpPr>
          <p:spPr>
            <a:xfrm>
              <a:off x="2830150" y="1839556"/>
              <a:ext cx="254837" cy="291229"/>
            </a:xfrm>
            <a:custGeom>
              <a:avLst/>
              <a:gdLst/>
              <a:ahLst/>
              <a:cxnLst/>
              <a:rect l="l" t="t" r="r" b="b"/>
              <a:pathLst>
                <a:path w="26456" h="30234" extrusionOk="0">
                  <a:moveTo>
                    <a:pt x="12400" y="1"/>
                  </a:moveTo>
                  <a:cubicBezTo>
                    <a:pt x="11864" y="1"/>
                    <a:pt x="11311" y="17"/>
                    <a:pt x="10740" y="51"/>
                  </a:cubicBezTo>
                  <a:cubicBezTo>
                    <a:pt x="5418" y="373"/>
                    <a:pt x="1786" y="3623"/>
                    <a:pt x="0" y="6052"/>
                  </a:cubicBezTo>
                  <a:cubicBezTo>
                    <a:pt x="3536" y="10517"/>
                    <a:pt x="13073" y="16898"/>
                    <a:pt x="13073" y="16898"/>
                  </a:cubicBezTo>
                  <a:cubicBezTo>
                    <a:pt x="15240" y="18089"/>
                    <a:pt x="17110" y="18732"/>
                    <a:pt x="18526" y="18982"/>
                  </a:cubicBezTo>
                  <a:cubicBezTo>
                    <a:pt x="18884" y="19875"/>
                    <a:pt x="19074" y="20959"/>
                    <a:pt x="18717" y="22018"/>
                  </a:cubicBezTo>
                  <a:cubicBezTo>
                    <a:pt x="17872" y="24578"/>
                    <a:pt x="16443" y="28376"/>
                    <a:pt x="19003" y="30233"/>
                  </a:cubicBezTo>
                  <a:cubicBezTo>
                    <a:pt x="19003" y="30233"/>
                    <a:pt x="17693" y="28186"/>
                    <a:pt x="19003" y="25864"/>
                  </a:cubicBezTo>
                  <a:cubicBezTo>
                    <a:pt x="20312" y="23554"/>
                    <a:pt x="23325" y="21292"/>
                    <a:pt x="22301" y="18077"/>
                  </a:cubicBezTo>
                  <a:cubicBezTo>
                    <a:pt x="22813" y="17506"/>
                    <a:pt x="22872" y="16637"/>
                    <a:pt x="23098" y="15696"/>
                  </a:cubicBezTo>
                  <a:cubicBezTo>
                    <a:pt x="23610" y="13636"/>
                    <a:pt x="26075" y="13398"/>
                    <a:pt x="26075" y="13398"/>
                  </a:cubicBezTo>
                  <a:cubicBezTo>
                    <a:pt x="26075" y="13398"/>
                    <a:pt x="26456" y="10993"/>
                    <a:pt x="26373" y="10041"/>
                  </a:cubicBezTo>
                  <a:cubicBezTo>
                    <a:pt x="26373" y="10041"/>
                    <a:pt x="25980" y="7469"/>
                    <a:pt x="25980" y="7445"/>
                  </a:cubicBezTo>
                  <a:cubicBezTo>
                    <a:pt x="25183" y="4459"/>
                    <a:pt x="21242" y="1"/>
                    <a:pt x="12400"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8"/>
            <p:cNvSpPr/>
            <p:nvPr/>
          </p:nvSpPr>
          <p:spPr>
            <a:xfrm>
              <a:off x="3032896" y="1964950"/>
              <a:ext cx="79516" cy="100689"/>
            </a:xfrm>
            <a:custGeom>
              <a:avLst/>
              <a:gdLst/>
              <a:ahLst/>
              <a:cxnLst/>
              <a:rect l="l" t="t" r="r" b="b"/>
              <a:pathLst>
                <a:path w="8255" h="10453" extrusionOk="0">
                  <a:moveTo>
                    <a:pt x="4883" y="1"/>
                  </a:moveTo>
                  <a:cubicBezTo>
                    <a:pt x="3401" y="1"/>
                    <a:pt x="1834" y="939"/>
                    <a:pt x="1834" y="939"/>
                  </a:cubicBezTo>
                  <a:cubicBezTo>
                    <a:pt x="1" y="5403"/>
                    <a:pt x="1108" y="10345"/>
                    <a:pt x="1108" y="10345"/>
                  </a:cubicBezTo>
                  <a:cubicBezTo>
                    <a:pt x="1422" y="10418"/>
                    <a:pt x="1726" y="10453"/>
                    <a:pt x="2020" y="10453"/>
                  </a:cubicBezTo>
                  <a:cubicBezTo>
                    <a:pt x="6238" y="10453"/>
                    <a:pt x="8255" y="3275"/>
                    <a:pt x="6930" y="1082"/>
                  </a:cubicBezTo>
                  <a:cubicBezTo>
                    <a:pt x="6438" y="267"/>
                    <a:pt x="5672" y="1"/>
                    <a:pt x="4883"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8"/>
            <p:cNvSpPr/>
            <p:nvPr/>
          </p:nvSpPr>
          <p:spPr>
            <a:xfrm>
              <a:off x="3034273" y="2061141"/>
              <a:ext cx="25815" cy="14352"/>
            </a:xfrm>
            <a:custGeom>
              <a:avLst/>
              <a:gdLst/>
              <a:ahLst/>
              <a:cxnLst/>
              <a:rect l="l" t="t" r="r" b="b"/>
              <a:pathLst>
                <a:path w="2680" h="1490" extrusionOk="0">
                  <a:moveTo>
                    <a:pt x="0" y="0"/>
                  </a:moveTo>
                  <a:lnTo>
                    <a:pt x="0" y="0"/>
                  </a:lnTo>
                  <a:cubicBezTo>
                    <a:pt x="664" y="1223"/>
                    <a:pt x="1578" y="1489"/>
                    <a:pt x="2264" y="1489"/>
                  </a:cubicBezTo>
                  <a:cubicBezTo>
                    <a:pt x="2280" y="1489"/>
                    <a:pt x="2295" y="1489"/>
                    <a:pt x="2310" y="1489"/>
                  </a:cubicBezTo>
                  <a:cubicBezTo>
                    <a:pt x="2441" y="1131"/>
                    <a:pt x="2560" y="762"/>
                    <a:pt x="2679" y="393"/>
                  </a:cubicBezTo>
                  <a:lnTo>
                    <a:pt x="2679" y="393"/>
                  </a:lnTo>
                  <a:cubicBezTo>
                    <a:pt x="2468" y="469"/>
                    <a:pt x="2235" y="499"/>
                    <a:pt x="1998" y="499"/>
                  </a:cubicBezTo>
                  <a:cubicBezTo>
                    <a:pt x="1036" y="499"/>
                    <a:pt x="1" y="0"/>
                    <a:pt x="0"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8"/>
            <p:cNvSpPr/>
            <p:nvPr/>
          </p:nvSpPr>
          <p:spPr>
            <a:xfrm>
              <a:off x="1611479" y="4150765"/>
              <a:ext cx="70770" cy="82059"/>
            </a:xfrm>
            <a:custGeom>
              <a:avLst/>
              <a:gdLst/>
              <a:ahLst/>
              <a:cxnLst/>
              <a:rect l="l" t="t" r="r" b="b"/>
              <a:pathLst>
                <a:path w="7347" h="8519" extrusionOk="0">
                  <a:moveTo>
                    <a:pt x="2378" y="0"/>
                  </a:moveTo>
                  <a:cubicBezTo>
                    <a:pt x="1539" y="0"/>
                    <a:pt x="711" y="155"/>
                    <a:pt x="1" y="573"/>
                  </a:cubicBezTo>
                  <a:lnTo>
                    <a:pt x="1" y="7836"/>
                  </a:lnTo>
                  <a:cubicBezTo>
                    <a:pt x="1108" y="8293"/>
                    <a:pt x="2291" y="8518"/>
                    <a:pt x="3547" y="8518"/>
                  </a:cubicBezTo>
                  <a:cubicBezTo>
                    <a:pt x="4221" y="8518"/>
                    <a:pt x="4917" y="8453"/>
                    <a:pt x="5632" y="8324"/>
                  </a:cubicBezTo>
                  <a:lnTo>
                    <a:pt x="7347" y="1311"/>
                  </a:lnTo>
                  <a:cubicBezTo>
                    <a:pt x="7347" y="1311"/>
                    <a:pt x="4816" y="0"/>
                    <a:pt x="237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8"/>
            <p:cNvSpPr/>
            <p:nvPr/>
          </p:nvSpPr>
          <p:spPr>
            <a:xfrm>
              <a:off x="2013311" y="4160262"/>
              <a:ext cx="70770" cy="80894"/>
            </a:xfrm>
            <a:custGeom>
              <a:avLst/>
              <a:gdLst/>
              <a:ahLst/>
              <a:cxnLst/>
              <a:rect l="l" t="t" r="r" b="b"/>
              <a:pathLst>
                <a:path w="7347" h="8398" extrusionOk="0">
                  <a:moveTo>
                    <a:pt x="4959" y="0"/>
                  </a:moveTo>
                  <a:cubicBezTo>
                    <a:pt x="2524" y="0"/>
                    <a:pt x="0" y="1302"/>
                    <a:pt x="0" y="1302"/>
                  </a:cubicBezTo>
                  <a:lnTo>
                    <a:pt x="857" y="8398"/>
                  </a:lnTo>
                  <a:lnTo>
                    <a:pt x="6299" y="7921"/>
                  </a:lnTo>
                  <a:lnTo>
                    <a:pt x="7346" y="575"/>
                  </a:lnTo>
                  <a:cubicBezTo>
                    <a:pt x="6633" y="156"/>
                    <a:pt x="5801" y="0"/>
                    <a:pt x="495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8"/>
            <p:cNvSpPr/>
            <p:nvPr/>
          </p:nvSpPr>
          <p:spPr>
            <a:xfrm>
              <a:off x="1604140" y="2997934"/>
              <a:ext cx="551201" cy="1189084"/>
            </a:xfrm>
            <a:custGeom>
              <a:avLst/>
              <a:gdLst/>
              <a:ahLst/>
              <a:cxnLst/>
              <a:rect l="l" t="t" r="r" b="b"/>
              <a:pathLst>
                <a:path w="57223" h="123445" extrusionOk="0">
                  <a:moveTo>
                    <a:pt x="53591" y="0"/>
                  </a:moveTo>
                  <a:lnTo>
                    <a:pt x="7466" y="1298"/>
                  </a:lnTo>
                  <a:lnTo>
                    <a:pt x="1" y="120837"/>
                  </a:lnTo>
                  <a:lnTo>
                    <a:pt x="8764" y="122289"/>
                  </a:lnTo>
                  <a:lnTo>
                    <a:pt x="28468" y="16764"/>
                  </a:lnTo>
                  <a:cubicBezTo>
                    <a:pt x="28468" y="16764"/>
                    <a:pt x="29860" y="16653"/>
                    <a:pt x="31208" y="16653"/>
                  </a:cubicBezTo>
                  <a:cubicBezTo>
                    <a:pt x="31882" y="16653"/>
                    <a:pt x="32544" y="16681"/>
                    <a:pt x="33017" y="16764"/>
                  </a:cubicBezTo>
                  <a:lnTo>
                    <a:pt x="41934" y="123444"/>
                  </a:lnTo>
                  <a:lnTo>
                    <a:pt x="50257" y="122003"/>
                  </a:lnTo>
                  <a:cubicBezTo>
                    <a:pt x="50257" y="122003"/>
                    <a:pt x="57222" y="41208"/>
                    <a:pt x="53591"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98"/>
            <p:cNvSpPr/>
            <p:nvPr/>
          </p:nvSpPr>
          <p:spPr>
            <a:xfrm>
              <a:off x="1670993" y="3201393"/>
              <a:ext cx="176063" cy="941789"/>
            </a:xfrm>
            <a:custGeom>
              <a:avLst/>
              <a:gdLst/>
              <a:ahLst/>
              <a:cxnLst/>
              <a:rect l="l" t="t" r="r" b="b"/>
              <a:pathLst>
                <a:path w="18278" h="97772" extrusionOk="0">
                  <a:moveTo>
                    <a:pt x="17877" y="1"/>
                  </a:moveTo>
                  <a:cubicBezTo>
                    <a:pt x="17706" y="1"/>
                    <a:pt x="17558" y="130"/>
                    <a:pt x="17527" y="296"/>
                  </a:cubicBezTo>
                  <a:lnTo>
                    <a:pt x="37" y="97343"/>
                  </a:lnTo>
                  <a:cubicBezTo>
                    <a:pt x="1" y="97546"/>
                    <a:pt x="120" y="97736"/>
                    <a:pt x="322" y="97772"/>
                  </a:cubicBezTo>
                  <a:lnTo>
                    <a:pt x="382" y="97772"/>
                  </a:lnTo>
                  <a:cubicBezTo>
                    <a:pt x="561" y="97772"/>
                    <a:pt x="703" y="97653"/>
                    <a:pt x="739" y="97474"/>
                  </a:cubicBezTo>
                  <a:lnTo>
                    <a:pt x="18241" y="427"/>
                  </a:lnTo>
                  <a:cubicBezTo>
                    <a:pt x="18277" y="224"/>
                    <a:pt x="18146" y="46"/>
                    <a:pt x="17956" y="10"/>
                  </a:cubicBezTo>
                  <a:cubicBezTo>
                    <a:pt x="17929" y="4"/>
                    <a:pt x="17903" y="1"/>
                    <a:pt x="1787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98"/>
            <p:cNvSpPr/>
            <p:nvPr/>
          </p:nvSpPr>
          <p:spPr>
            <a:xfrm>
              <a:off x="1872371" y="3020289"/>
              <a:ext cx="56658" cy="111034"/>
            </a:xfrm>
            <a:custGeom>
              <a:avLst/>
              <a:gdLst/>
              <a:ahLst/>
              <a:cxnLst/>
              <a:rect l="l" t="t" r="r" b="b"/>
              <a:pathLst>
                <a:path w="5882" h="11527" extrusionOk="0">
                  <a:moveTo>
                    <a:pt x="5513" y="0"/>
                  </a:moveTo>
                  <a:cubicBezTo>
                    <a:pt x="5321" y="0"/>
                    <a:pt x="5155" y="140"/>
                    <a:pt x="5144" y="334"/>
                  </a:cubicBezTo>
                  <a:lnTo>
                    <a:pt x="4418" y="8216"/>
                  </a:lnTo>
                  <a:cubicBezTo>
                    <a:pt x="4287" y="9693"/>
                    <a:pt x="3060" y="10812"/>
                    <a:pt x="1584" y="10812"/>
                  </a:cubicBezTo>
                  <a:lnTo>
                    <a:pt x="358" y="10812"/>
                  </a:lnTo>
                  <a:cubicBezTo>
                    <a:pt x="167" y="10812"/>
                    <a:pt x="0" y="10967"/>
                    <a:pt x="0" y="11169"/>
                  </a:cubicBezTo>
                  <a:cubicBezTo>
                    <a:pt x="0" y="11372"/>
                    <a:pt x="167" y="11526"/>
                    <a:pt x="358" y="11526"/>
                  </a:cubicBezTo>
                  <a:lnTo>
                    <a:pt x="1584" y="11526"/>
                  </a:lnTo>
                  <a:cubicBezTo>
                    <a:pt x="3441" y="11526"/>
                    <a:pt x="4965" y="10133"/>
                    <a:pt x="5132" y="8288"/>
                  </a:cubicBezTo>
                  <a:lnTo>
                    <a:pt x="5858" y="394"/>
                  </a:lnTo>
                  <a:cubicBezTo>
                    <a:pt x="5882" y="203"/>
                    <a:pt x="5727" y="25"/>
                    <a:pt x="5537" y="1"/>
                  </a:cubicBezTo>
                  <a:cubicBezTo>
                    <a:pt x="5529" y="1"/>
                    <a:pt x="5521" y="0"/>
                    <a:pt x="551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8"/>
            <p:cNvSpPr/>
            <p:nvPr/>
          </p:nvSpPr>
          <p:spPr>
            <a:xfrm>
              <a:off x="1954365" y="3200777"/>
              <a:ext cx="80518" cy="954793"/>
            </a:xfrm>
            <a:custGeom>
              <a:avLst/>
              <a:gdLst/>
              <a:ahLst/>
              <a:cxnLst/>
              <a:rect l="l" t="t" r="r" b="b"/>
              <a:pathLst>
                <a:path w="8359" h="99122" extrusionOk="0">
                  <a:moveTo>
                    <a:pt x="387" y="0"/>
                  </a:moveTo>
                  <a:cubicBezTo>
                    <a:pt x="373" y="0"/>
                    <a:pt x="359" y="1"/>
                    <a:pt x="346" y="2"/>
                  </a:cubicBezTo>
                  <a:cubicBezTo>
                    <a:pt x="143" y="26"/>
                    <a:pt x="0" y="193"/>
                    <a:pt x="12" y="395"/>
                  </a:cubicBezTo>
                  <a:lnTo>
                    <a:pt x="7632" y="98800"/>
                  </a:lnTo>
                  <a:cubicBezTo>
                    <a:pt x="7644" y="98979"/>
                    <a:pt x="7799" y="99122"/>
                    <a:pt x="7989" y="99122"/>
                  </a:cubicBezTo>
                  <a:lnTo>
                    <a:pt x="8013" y="99122"/>
                  </a:lnTo>
                  <a:cubicBezTo>
                    <a:pt x="8216" y="99110"/>
                    <a:pt x="8358" y="98931"/>
                    <a:pt x="8347" y="98741"/>
                  </a:cubicBezTo>
                  <a:lnTo>
                    <a:pt x="738" y="336"/>
                  </a:lnTo>
                  <a:cubicBezTo>
                    <a:pt x="716" y="147"/>
                    <a:pt x="570" y="0"/>
                    <a:pt x="38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8"/>
            <p:cNvSpPr/>
            <p:nvPr/>
          </p:nvSpPr>
          <p:spPr>
            <a:xfrm>
              <a:off x="1683495" y="3020867"/>
              <a:ext cx="97500" cy="139816"/>
            </a:xfrm>
            <a:custGeom>
              <a:avLst/>
              <a:gdLst/>
              <a:ahLst/>
              <a:cxnLst/>
              <a:rect l="l" t="t" r="r" b="b"/>
              <a:pathLst>
                <a:path w="10122" h="14515" extrusionOk="0">
                  <a:moveTo>
                    <a:pt x="9514" y="1"/>
                  </a:moveTo>
                  <a:cubicBezTo>
                    <a:pt x="9311" y="1"/>
                    <a:pt x="9157" y="167"/>
                    <a:pt x="9169" y="370"/>
                  </a:cubicBezTo>
                  <a:cubicBezTo>
                    <a:pt x="9395" y="11371"/>
                    <a:pt x="691" y="13717"/>
                    <a:pt x="310" y="13812"/>
                  </a:cubicBezTo>
                  <a:cubicBezTo>
                    <a:pt x="120" y="13859"/>
                    <a:pt x="1" y="14050"/>
                    <a:pt x="60" y="14240"/>
                  </a:cubicBezTo>
                  <a:cubicBezTo>
                    <a:pt x="96" y="14407"/>
                    <a:pt x="239" y="14514"/>
                    <a:pt x="406" y="14514"/>
                  </a:cubicBezTo>
                  <a:cubicBezTo>
                    <a:pt x="429" y="14514"/>
                    <a:pt x="465" y="14514"/>
                    <a:pt x="489" y="14502"/>
                  </a:cubicBezTo>
                  <a:cubicBezTo>
                    <a:pt x="584" y="14479"/>
                    <a:pt x="10121" y="11943"/>
                    <a:pt x="9883" y="346"/>
                  </a:cubicBezTo>
                  <a:cubicBezTo>
                    <a:pt x="9883" y="155"/>
                    <a:pt x="9716" y="1"/>
                    <a:pt x="952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8"/>
            <p:cNvSpPr/>
            <p:nvPr/>
          </p:nvSpPr>
          <p:spPr>
            <a:xfrm>
              <a:off x="2045528" y="3020867"/>
              <a:ext cx="70086" cy="117796"/>
            </a:xfrm>
            <a:custGeom>
              <a:avLst/>
              <a:gdLst/>
              <a:ahLst/>
              <a:cxnLst/>
              <a:rect l="l" t="t" r="r" b="b"/>
              <a:pathLst>
                <a:path w="7276" h="12229" extrusionOk="0">
                  <a:moveTo>
                    <a:pt x="370" y="1"/>
                  </a:moveTo>
                  <a:cubicBezTo>
                    <a:pt x="167" y="1"/>
                    <a:pt x="13" y="155"/>
                    <a:pt x="13" y="358"/>
                  </a:cubicBezTo>
                  <a:cubicBezTo>
                    <a:pt x="1" y="9454"/>
                    <a:pt x="6668" y="12181"/>
                    <a:pt x="6740" y="12204"/>
                  </a:cubicBezTo>
                  <a:cubicBezTo>
                    <a:pt x="6775" y="12216"/>
                    <a:pt x="6823" y="12228"/>
                    <a:pt x="6871" y="12228"/>
                  </a:cubicBezTo>
                  <a:cubicBezTo>
                    <a:pt x="7014" y="12228"/>
                    <a:pt x="7145" y="12145"/>
                    <a:pt x="7204" y="12002"/>
                  </a:cubicBezTo>
                  <a:cubicBezTo>
                    <a:pt x="7275" y="11812"/>
                    <a:pt x="7180" y="11609"/>
                    <a:pt x="7002" y="11526"/>
                  </a:cubicBezTo>
                  <a:cubicBezTo>
                    <a:pt x="6740" y="11431"/>
                    <a:pt x="727" y="8942"/>
                    <a:pt x="727" y="358"/>
                  </a:cubicBezTo>
                  <a:cubicBezTo>
                    <a:pt x="727" y="155"/>
                    <a:pt x="572" y="1"/>
                    <a:pt x="370"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8"/>
            <p:cNvSpPr/>
            <p:nvPr/>
          </p:nvSpPr>
          <p:spPr>
            <a:xfrm>
              <a:off x="1404033" y="4202843"/>
              <a:ext cx="277320" cy="133844"/>
            </a:xfrm>
            <a:custGeom>
              <a:avLst/>
              <a:gdLst/>
              <a:ahLst/>
              <a:cxnLst/>
              <a:rect l="l" t="t" r="r" b="b"/>
              <a:pathLst>
                <a:path w="28790" h="13895" extrusionOk="0">
                  <a:moveTo>
                    <a:pt x="20777" y="0"/>
                  </a:moveTo>
                  <a:cubicBezTo>
                    <a:pt x="20777" y="0"/>
                    <a:pt x="15478" y="2810"/>
                    <a:pt x="13704" y="4477"/>
                  </a:cubicBezTo>
                  <a:cubicBezTo>
                    <a:pt x="13704" y="4477"/>
                    <a:pt x="7525" y="5620"/>
                    <a:pt x="3334" y="8084"/>
                  </a:cubicBezTo>
                  <a:cubicBezTo>
                    <a:pt x="1786" y="8989"/>
                    <a:pt x="691" y="10454"/>
                    <a:pt x="238" y="12132"/>
                  </a:cubicBezTo>
                  <a:cubicBezTo>
                    <a:pt x="84" y="12704"/>
                    <a:pt x="0" y="13287"/>
                    <a:pt x="0" y="13895"/>
                  </a:cubicBezTo>
                  <a:lnTo>
                    <a:pt x="27408" y="13895"/>
                  </a:lnTo>
                  <a:cubicBezTo>
                    <a:pt x="27480" y="13311"/>
                    <a:pt x="27551" y="12728"/>
                    <a:pt x="27635" y="12132"/>
                  </a:cubicBezTo>
                  <a:cubicBezTo>
                    <a:pt x="28123" y="8584"/>
                    <a:pt x="28790" y="4870"/>
                    <a:pt x="27647" y="976"/>
                  </a:cubicBezTo>
                  <a:lnTo>
                    <a:pt x="27647" y="976"/>
                  </a:lnTo>
                  <a:cubicBezTo>
                    <a:pt x="27646" y="976"/>
                    <a:pt x="27086" y="1159"/>
                    <a:pt x="26027" y="1159"/>
                  </a:cubicBezTo>
                  <a:cubicBezTo>
                    <a:pt x="24858" y="1159"/>
                    <a:pt x="23081" y="937"/>
                    <a:pt x="20777"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98"/>
            <p:cNvSpPr/>
            <p:nvPr/>
          </p:nvSpPr>
          <p:spPr>
            <a:xfrm>
              <a:off x="1457122" y="4249287"/>
              <a:ext cx="92453" cy="20874"/>
            </a:xfrm>
            <a:custGeom>
              <a:avLst/>
              <a:gdLst/>
              <a:ahLst/>
              <a:cxnLst/>
              <a:rect l="l" t="t" r="r" b="b"/>
              <a:pathLst>
                <a:path w="9598" h="2167" extrusionOk="0">
                  <a:moveTo>
                    <a:pt x="4251" y="0"/>
                  </a:moveTo>
                  <a:cubicBezTo>
                    <a:pt x="1715" y="12"/>
                    <a:pt x="1" y="2167"/>
                    <a:pt x="1" y="2167"/>
                  </a:cubicBezTo>
                  <a:lnTo>
                    <a:pt x="2001" y="1357"/>
                  </a:lnTo>
                  <a:cubicBezTo>
                    <a:pt x="2001" y="1357"/>
                    <a:pt x="2855" y="1031"/>
                    <a:pt x="4307" y="1031"/>
                  </a:cubicBezTo>
                  <a:cubicBezTo>
                    <a:pt x="4653" y="1031"/>
                    <a:pt x="5032" y="1050"/>
                    <a:pt x="5442" y="1095"/>
                  </a:cubicBezTo>
                  <a:cubicBezTo>
                    <a:pt x="6406" y="1215"/>
                    <a:pt x="7216" y="1500"/>
                    <a:pt x="7764" y="1750"/>
                  </a:cubicBezTo>
                  <a:cubicBezTo>
                    <a:pt x="8123" y="1922"/>
                    <a:pt x="8514" y="2010"/>
                    <a:pt x="8906" y="2010"/>
                  </a:cubicBezTo>
                  <a:cubicBezTo>
                    <a:pt x="9139" y="2010"/>
                    <a:pt x="9371" y="1979"/>
                    <a:pt x="9597" y="1917"/>
                  </a:cubicBezTo>
                  <a:cubicBezTo>
                    <a:pt x="9597" y="1917"/>
                    <a:pt x="7776" y="0"/>
                    <a:pt x="4251"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98"/>
            <p:cNvSpPr/>
            <p:nvPr/>
          </p:nvSpPr>
          <p:spPr>
            <a:xfrm>
              <a:off x="1490612" y="4238962"/>
              <a:ext cx="92443" cy="20768"/>
            </a:xfrm>
            <a:custGeom>
              <a:avLst/>
              <a:gdLst/>
              <a:ahLst/>
              <a:cxnLst/>
              <a:rect l="l" t="t" r="r" b="b"/>
              <a:pathLst>
                <a:path w="9597" h="2156" extrusionOk="0">
                  <a:moveTo>
                    <a:pt x="4251" y="1"/>
                  </a:moveTo>
                  <a:cubicBezTo>
                    <a:pt x="1715" y="1"/>
                    <a:pt x="0" y="2156"/>
                    <a:pt x="0" y="2156"/>
                  </a:cubicBezTo>
                  <a:lnTo>
                    <a:pt x="2001" y="1358"/>
                  </a:lnTo>
                  <a:cubicBezTo>
                    <a:pt x="2001" y="1358"/>
                    <a:pt x="2847" y="1027"/>
                    <a:pt x="4285" y="1027"/>
                  </a:cubicBezTo>
                  <a:cubicBezTo>
                    <a:pt x="4637" y="1027"/>
                    <a:pt x="5023" y="1047"/>
                    <a:pt x="5442" y="1096"/>
                  </a:cubicBezTo>
                  <a:cubicBezTo>
                    <a:pt x="6406" y="1203"/>
                    <a:pt x="7216" y="1501"/>
                    <a:pt x="7763" y="1751"/>
                  </a:cubicBezTo>
                  <a:cubicBezTo>
                    <a:pt x="8120" y="1914"/>
                    <a:pt x="8505" y="1999"/>
                    <a:pt x="8894" y="1999"/>
                  </a:cubicBezTo>
                  <a:cubicBezTo>
                    <a:pt x="9128" y="1999"/>
                    <a:pt x="9364" y="1968"/>
                    <a:pt x="9597" y="1906"/>
                  </a:cubicBezTo>
                  <a:cubicBezTo>
                    <a:pt x="9597" y="1906"/>
                    <a:pt x="7763" y="1"/>
                    <a:pt x="4251"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98"/>
            <p:cNvSpPr/>
            <p:nvPr/>
          </p:nvSpPr>
          <p:spPr>
            <a:xfrm>
              <a:off x="1525016" y="4226922"/>
              <a:ext cx="92443" cy="20768"/>
            </a:xfrm>
            <a:custGeom>
              <a:avLst/>
              <a:gdLst/>
              <a:ahLst/>
              <a:cxnLst/>
              <a:rect l="l" t="t" r="r" b="b"/>
              <a:pathLst>
                <a:path w="9597" h="2156" extrusionOk="0">
                  <a:moveTo>
                    <a:pt x="4251" y="0"/>
                  </a:moveTo>
                  <a:cubicBezTo>
                    <a:pt x="1727" y="0"/>
                    <a:pt x="0" y="2155"/>
                    <a:pt x="0" y="2155"/>
                  </a:cubicBezTo>
                  <a:lnTo>
                    <a:pt x="2001" y="1358"/>
                  </a:lnTo>
                  <a:cubicBezTo>
                    <a:pt x="2001" y="1358"/>
                    <a:pt x="2847" y="1027"/>
                    <a:pt x="4285" y="1027"/>
                  </a:cubicBezTo>
                  <a:cubicBezTo>
                    <a:pt x="4637" y="1027"/>
                    <a:pt x="5023" y="1047"/>
                    <a:pt x="5441" y="1096"/>
                  </a:cubicBezTo>
                  <a:cubicBezTo>
                    <a:pt x="6406" y="1203"/>
                    <a:pt x="7215" y="1501"/>
                    <a:pt x="7763" y="1751"/>
                  </a:cubicBezTo>
                  <a:cubicBezTo>
                    <a:pt x="8120" y="1914"/>
                    <a:pt x="8509" y="1999"/>
                    <a:pt x="8899" y="1999"/>
                  </a:cubicBezTo>
                  <a:cubicBezTo>
                    <a:pt x="9134" y="1999"/>
                    <a:pt x="9368" y="1968"/>
                    <a:pt x="9597" y="1905"/>
                  </a:cubicBezTo>
                  <a:cubicBezTo>
                    <a:pt x="9597" y="1905"/>
                    <a:pt x="7775" y="0"/>
                    <a:pt x="4251"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98"/>
            <p:cNvSpPr/>
            <p:nvPr/>
          </p:nvSpPr>
          <p:spPr>
            <a:xfrm>
              <a:off x="1404033" y="4319694"/>
              <a:ext cx="266194" cy="16982"/>
            </a:xfrm>
            <a:custGeom>
              <a:avLst/>
              <a:gdLst/>
              <a:ahLst/>
              <a:cxnLst/>
              <a:rect l="l" t="t" r="r" b="b"/>
              <a:pathLst>
                <a:path w="27635" h="1763" extrusionOk="0">
                  <a:moveTo>
                    <a:pt x="238" y="0"/>
                  </a:moveTo>
                  <a:cubicBezTo>
                    <a:pt x="84" y="572"/>
                    <a:pt x="0" y="1155"/>
                    <a:pt x="0" y="1763"/>
                  </a:cubicBezTo>
                  <a:lnTo>
                    <a:pt x="27408" y="1763"/>
                  </a:lnTo>
                  <a:cubicBezTo>
                    <a:pt x="27480" y="1179"/>
                    <a:pt x="27551" y="596"/>
                    <a:pt x="27635"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98"/>
            <p:cNvSpPr/>
            <p:nvPr/>
          </p:nvSpPr>
          <p:spPr>
            <a:xfrm>
              <a:off x="2004594" y="4207544"/>
              <a:ext cx="207590" cy="129143"/>
            </a:xfrm>
            <a:custGeom>
              <a:avLst/>
              <a:gdLst/>
              <a:ahLst/>
              <a:cxnLst/>
              <a:rect l="l" t="t" r="r" b="b"/>
              <a:pathLst>
                <a:path w="21551" h="13407" extrusionOk="0">
                  <a:moveTo>
                    <a:pt x="7632" y="0"/>
                  </a:moveTo>
                  <a:cubicBezTo>
                    <a:pt x="6908" y="536"/>
                    <a:pt x="5471" y="680"/>
                    <a:pt x="4139" y="680"/>
                  </a:cubicBezTo>
                  <a:cubicBezTo>
                    <a:pt x="2601" y="680"/>
                    <a:pt x="1203" y="488"/>
                    <a:pt x="1203" y="488"/>
                  </a:cubicBezTo>
                  <a:cubicBezTo>
                    <a:pt x="0" y="5287"/>
                    <a:pt x="500" y="9418"/>
                    <a:pt x="965" y="11644"/>
                  </a:cubicBezTo>
                  <a:cubicBezTo>
                    <a:pt x="1203" y="12764"/>
                    <a:pt x="1429" y="13407"/>
                    <a:pt x="1429" y="13407"/>
                  </a:cubicBezTo>
                  <a:lnTo>
                    <a:pt x="21503" y="13407"/>
                  </a:lnTo>
                  <a:cubicBezTo>
                    <a:pt x="21551" y="12776"/>
                    <a:pt x="21539" y="12192"/>
                    <a:pt x="21467" y="11644"/>
                  </a:cubicBezTo>
                  <a:cubicBezTo>
                    <a:pt x="20717" y="5715"/>
                    <a:pt x="13681" y="4144"/>
                    <a:pt x="13681" y="4144"/>
                  </a:cubicBezTo>
                  <a:cubicBezTo>
                    <a:pt x="9513" y="560"/>
                    <a:pt x="7632" y="0"/>
                    <a:pt x="7632"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98"/>
            <p:cNvSpPr/>
            <p:nvPr/>
          </p:nvSpPr>
          <p:spPr>
            <a:xfrm>
              <a:off x="2110551" y="4250886"/>
              <a:ext cx="73178" cy="20768"/>
            </a:xfrm>
            <a:custGeom>
              <a:avLst/>
              <a:gdLst/>
              <a:ahLst/>
              <a:cxnLst/>
              <a:rect l="l" t="t" r="r" b="b"/>
              <a:pathLst>
                <a:path w="7597" h="2156" extrusionOk="0">
                  <a:moveTo>
                    <a:pt x="4227" y="1"/>
                  </a:moveTo>
                  <a:cubicBezTo>
                    <a:pt x="1441" y="1"/>
                    <a:pt x="1" y="1906"/>
                    <a:pt x="1" y="1906"/>
                  </a:cubicBezTo>
                  <a:cubicBezTo>
                    <a:pt x="180" y="1968"/>
                    <a:pt x="364" y="1999"/>
                    <a:pt x="548" y="1999"/>
                  </a:cubicBezTo>
                  <a:cubicBezTo>
                    <a:pt x="855" y="1999"/>
                    <a:pt x="1163" y="1914"/>
                    <a:pt x="1453" y="1751"/>
                  </a:cubicBezTo>
                  <a:cubicBezTo>
                    <a:pt x="1882" y="1501"/>
                    <a:pt x="2525" y="1203"/>
                    <a:pt x="3287" y="1096"/>
                  </a:cubicBezTo>
                  <a:cubicBezTo>
                    <a:pt x="3619" y="1047"/>
                    <a:pt x="3925" y="1027"/>
                    <a:pt x="4204" y="1027"/>
                  </a:cubicBezTo>
                  <a:cubicBezTo>
                    <a:pt x="5344" y="1027"/>
                    <a:pt x="6013" y="1358"/>
                    <a:pt x="6013" y="1358"/>
                  </a:cubicBezTo>
                  <a:lnTo>
                    <a:pt x="7597" y="2156"/>
                  </a:lnTo>
                  <a:cubicBezTo>
                    <a:pt x="7597" y="2156"/>
                    <a:pt x="6228" y="1"/>
                    <a:pt x="4227"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98"/>
            <p:cNvSpPr/>
            <p:nvPr/>
          </p:nvSpPr>
          <p:spPr>
            <a:xfrm>
              <a:off x="2086126" y="4240455"/>
              <a:ext cx="73178" cy="20768"/>
            </a:xfrm>
            <a:custGeom>
              <a:avLst/>
              <a:gdLst/>
              <a:ahLst/>
              <a:cxnLst/>
              <a:rect l="l" t="t" r="r" b="b"/>
              <a:pathLst>
                <a:path w="7597" h="2156" extrusionOk="0">
                  <a:moveTo>
                    <a:pt x="4239" y="0"/>
                  </a:moveTo>
                  <a:cubicBezTo>
                    <a:pt x="1453" y="0"/>
                    <a:pt x="1" y="1917"/>
                    <a:pt x="1" y="1917"/>
                  </a:cubicBezTo>
                  <a:cubicBezTo>
                    <a:pt x="182" y="1979"/>
                    <a:pt x="367" y="2010"/>
                    <a:pt x="551" y="2010"/>
                  </a:cubicBezTo>
                  <a:cubicBezTo>
                    <a:pt x="861" y="2010"/>
                    <a:pt x="1169" y="1922"/>
                    <a:pt x="1453" y="1751"/>
                  </a:cubicBezTo>
                  <a:cubicBezTo>
                    <a:pt x="1894" y="1500"/>
                    <a:pt x="2525" y="1215"/>
                    <a:pt x="3299" y="1096"/>
                  </a:cubicBezTo>
                  <a:cubicBezTo>
                    <a:pt x="3621" y="1050"/>
                    <a:pt x="3921" y="1031"/>
                    <a:pt x="4193" y="1031"/>
                  </a:cubicBezTo>
                  <a:cubicBezTo>
                    <a:pt x="5337" y="1031"/>
                    <a:pt x="6013" y="1358"/>
                    <a:pt x="6013" y="1358"/>
                  </a:cubicBezTo>
                  <a:lnTo>
                    <a:pt x="7597" y="2155"/>
                  </a:lnTo>
                  <a:cubicBezTo>
                    <a:pt x="7597" y="2155"/>
                    <a:pt x="6239" y="0"/>
                    <a:pt x="4239"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98"/>
            <p:cNvSpPr/>
            <p:nvPr/>
          </p:nvSpPr>
          <p:spPr>
            <a:xfrm>
              <a:off x="2067431" y="4228521"/>
              <a:ext cx="73188" cy="20777"/>
            </a:xfrm>
            <a:custGeom>
              <a:avLst/>
              <a:gdLst/>
              <a:ahLst/>
              <a:cxnLst/>
              <a:rect l="l" t="t" r="r" b="b"/>
              <a:pathLst>
                <a:path w="7598" h="2157" extrusionOk="0">
                  <a:moveTo>
                    <a:pt x="4202" y="1"/>
                  </a:moveTo>
                  <a:cubicBezTo>
                    <a:pt x="1433" y="1"/>
                    <a:pt x="1" y="1906"/>
                    <a:pt x="1" y="1906"/>
                  </a:cubicBezTo>
                  <a:cubicBezTo>
                    <a:pt x="180" y="1969"/>
                    <a:pt x="364" y="1999"/>
                    <a:pt x="548" y="1999"/>
                  </a:cubicBezTo>
                  <a:cubicBezTo>
                    <a:pt x="854" y="1999"/>
                    <a:pt x="1159" y="1915"/>
                    <a:pt x="1442" y="1751"/>
                  </a:cubicBezTo>
                  <a:cubicBezTo>
                    <a:pt x="1882" y="1489"/>
                    <a:pt x="2525" y="1204"/>
                    <a:pt x="3287" y="1096"/>
                  </a:cubicBezTo>
                  <a:cubicBezTo>
                    <a:pt x="3623" y="1046"/>
                    <a:pt x="3933" y="1026"/>
                    <a:pt x="4215" y="1026"/>
                  </a:cubicBezTo>
                  <a:cubicBezTo>
                    <a:pt x="5343" y="1026"/>
                    <a:pt x="6014" y="1346"/>
                    <a:pt x="6014" y="1346"/>
                  </a:cubicBezTo>
                  <a:lnTo>
                    <a:pt x="7597" y="2156"/>
                  </a:lnTo>
                  <a:cubicBezTo>
                    <a:pt x="7597" y="2156"/>
                    <a:pt x="6228" y="1"/>
                    <a:pt x="4228" y="1"/>
                  </a:cubicBezTo>
                  <a:cubicBezTo>
                    <a:pt x="4219" y="1"/>
                    <a:pt x="4210" y="1"/>
                    <a:pt x="4202"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8"/>
            <p:cNvSpPr/>
            <p:nvPr/>
          </p:nvSpPr>
          <p:spPr>
            <a:xfrm>
              <a:off x="2013879" y="4319694"/>
              <a:ext cx="198304" cy="16982"/>
            </a:xfrm>
            <a:custGeom>
              <a:avLst/>
              <a:gdLst/>
              <a:ahLst/>
              <a:cxnLst/>
              <a:rect l="l" t="t" r="r" b="b"/>
              <a:pathLst>
                <a:path w="20587" h="1763" extrusionOk="0">
                  <a:moveTo>
                    <a:pt x="1" y="0"/>
                  </a:moveTo>
                  <a:cubicBezTo>
                    <a:pt x="239" y="1120"/>
                    <a:pt x="465" y="1763"/>
                    <a:pt x="465" y="1763"/>
                  </a:cubicBezTo>
                  <a:lnTo>
                    <a:pt x="20539" y="1763"/>
                  </a:lnTo>
                  <a:cubicBezTo>
                    <a:pt x="20587" y="1132"/>
                    <a:pt x="20575" y="548"/>
                    <a:pt x="20503"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8"/>
            <p:cNvSpPr/>
            <p:nvPr/>
          </p:nvSpPr>
          <p:spPr>
            <a:xfrm>
              <a:off x="1675125" y="2175931"/>
              <a:ext cx="455887" cy="870335"/>
            </a:xfrm>
            <a:custGeom>
              <a:avLst/>
              <a:gdLst/>
              <a:ahLst/>
              <a:cxnLst/>
              <a:rect l="l" t="t" r="r" b="b"/>
              <a:pathLst>
                <a:path w="47328" h="90354" extrusionOk="0">
                  <a:moveTo>
                    <a:pt x="17562" y="1"/>
                  </a:moveTo>
                  <a:lnTo>
                    <a:pt x="13990" y="1251"/>
                  </a:lnTo>
                  <a:lnTo>
                    <a:pt x="263" y="6073"/>
                  </a:lnTo>
                  <a:lnTo>
                    <a:pt x="1025" y="34231"/>
                  </a:lnTo>
                  <a:lnTo>
                    <a:pt x="1025" y="34255"/>
                  </a:lnTo>
                  <a:lnTo>
                    <a:pt x="1513" y="52674"/>
                  </a:lnTo>
                  <a:lnTo>
                    <a:pt x="596" y="79867"/>
                  </a:lnTo>
                  <a:lnTo>
                    <a:pt x="560" y="81284"/>
                  </a:lnTo>
                  <a:lnTo>
                    <a:pt x="1" y="88130"/>
                  </a:lnTo>
                  <a:cubicBezTo>
                    <a:pt x="2834" y="90035"/>
                    <a:pt x="8502" y="89952"/>
                    <a:pt x="14348" y="90143"/>
                  </a:cubicBezTo>
                  <a:cubicBezTo>
                    <a:pt x="14860" y="90154"/>
                    <a:pt x="15383" y="90166"/>
                    <a:pt x="15907" y="90190"/>
                  </a:cubicBezTo>
                  <a:cubicBezTo>
                    <a:pt x="16181" y="90202"/>
                    <a:pt x="16455" y="90214"/>
                    <a:pt x="16729" y="90226"/>
                  </a:cubicBezTo>
                  <a:cubicBezTo>
                    <a:pt x="18615" y="90315"/>
                    <a:pt x="20550" y="90353"/>
                    <a:pt x="22484" y="90353"/>
                  </a:cubicBezTo>
                  <a:cubicBezTo>
                    <a:pt x="26217" y="90353"/>
                    <a:pt x="29951" y="90212"/>
                    <a:pt x="33338" y="90023"/>
                  </a:cubicBezTo>
                  <a:cubicBezTo>
                    <a:pt x="34267" y="89964"/>
                    <a:pt x="35184" y="89904"/>
                    <a:pt x="36053" y="89833"/>
                  </a:cubicBezTo>
                  <a:cubicBezTo>
                    <a:pt x="36541" y="89809"/>
                    <a:pt x="37029" y="89773"/>
                    <a:pt x="37493" y="89738"/>
                  </a:cubicBezTo>
                  <a:cubicBezTo>
                    <a:pt x="42994" y="89321"/>
                    <a:pt x="46816" y="88845"/>
                    <a:pt x="46816" y="88845"/>
                  </a:cubicBezTo>
                  <a:cubicBezTo>
                    <a:pt x="46411" y="83666"/>
                    <a:pt x="46256" y="78474"/>
                    <a:pt x="46137" y="73414"/>
                  </a:cubicBezTo>
                  <a:cubicBezTo>
                    <a:pt x="46125" y="72426"/>
                    <a:pt x="46102" y="71438"/>
                    <a:pt x="46078" y="70462"/>
                  </a:cubicBezTo>
                  <a:cubicBezTo>
                    <a:pt x="45983" y="64973"/>
                    <a:pt x="45899" y="59675"/>
                    <a:pt x="45566" y="54805"/>
                  </a:cubicBezTo>
                  <a:lnTo>
                    <a:pt x="45566" y="54793"/>
                  </a:lnTo>
                  <a:cubicBezTo>
                    <a:pt x="45613" y="54269"/>
                    <a:pt x="45661" y="53745"/>
                    <a:pt x="45709" y="53209"/>
                  </a:cubicBezTo>
                  <a:cubicBezTo>
                    <a:pt x="47328" y="32778"/>
                    <a:pt x="46066" y="4668"/>
                    <a:pt x="46066" y="4668"/>
                  </a:cubicBezTo>
                  <a:cubicBezTo>
                    <a:pt x="42601" y="1929"/>
                    <a:pt x="32183" y="751"/>
                    <a:pt x="30290" y="667"/>
                  </a:cubicBezTo>
                  <a:cubicBezTo>
                    <a:pt x="30123" y="655"/>
                    <a:pt x="28195" y="358"/>
                    <a:pt x="28195" y="358"/>
                  </a:cubicBezTo>
                  <a:cubicBezTo>
                    <a:pt x="25584" y="906"/>
                    <a:pt x="23588" y="1100"/>
                    <a:pt x="22072" y="1100"/>
                  </a:cubicBezTo>
                  <a:cubicBezTo>
                    <a:pt x="18455" y="1100"/>
                    <a:pt x="17562" y="1"/>
                    <a:pt x="17562"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8"/>
            <p:cNvSpPr/>
            <p:nvPr/>
          </p:nvSpPr>
          <p:spPr>
            <a:xfrm>
              <a:off x="1348063" y="2234414"/>
              <a:ext cx="350382" cy="466329"/>
            </a:xfrm>
            <a:custGeom>
              <a:avLst/>
              <a:gdLst/>
              <a:ahLst/>
              <a:cxnLst/>
              <a:rect l="l" t="t" r="r" b="b"/>
              <a:pathLst>
                <a:path w="36375" h="48412" extrusionOk="0">
                  <a:moveTo>
                    <a:pt x="34220" y="1"/>
                  </a:moveTo>
                  <a:cubicBezTo>
                    <a:pt x="34220" y="1"/>
                    <a:pt x="32112" y="5061"/>
                    <a:pt x="29219" y="11288"/>
                  </a:cubicBezTo>
                  <a:cubicBezTo>
                    <a:pt x="28886" y="12026"/>
                    <a:pt x="28528" y="12776"/>
                    <a:pt x="28171" y="13550"/>
                  </a:cubicBezTo>
                  <a:cubicBezTo>
                    <a:pt x="25040" y="20158"/>
                    <a:pt x="21230" y="27528"/>
                    <a:pt x="18194" y="31481"/>
                  </a:cubicBezTo>
                  <a:cubicBezTo>
                    <a:pt x="18194" y="31481"/>
                    <a:pt x="16670" y="28480"/>
                    <a:pt x="14872" y="24658"/>
                  </a:cubicBezTo>
                  <a:cubicBezTo>
                    <a:pt x="14646" y="24194"/>
                    <a:pt x="14419" y="23718"/>
                    <a:pt x="14205" y="23230"/>
                  </a:cubicBezTo>
                  <a:cubicBezTo>
                    <a:pt x="13205" y="21063"/>
                    <a:pt x="12169" y="18753"/>
                    <a:pt x="11300" y="16598"/>
                  </a:cubicBezTo>
                  <a:cubicBezTo>
                    <a:pt x="10312" y="14181"/>
                    <a:pt x="9395" y="11943"/>
                    <a:pt x="8633" y="10085"/>
                  </a:cubicBezTo>
                  <a:cubicBezTo>
                    <a:pt x="8407" y="9526"/>
                    <a:pt x="8192" y="9002"/>
                    <a:pt x="8002" y="8526"/>
                  </a:cubicBezTo>
                  <a:cubicBezTo>
                    <a:pt x="7026" y="6156"/>
                    <a:pt x="6418" y="4680"/>
                    <a:pt x="6418" y="4680"/>
                  </a:cubicBezTo>
                  <a:lnTo>
                    <a:pt x="1" y="6906"/>
                  </a:lnTo>
                  <a:cubicBezTo>
                    <a:pt x="1" y="6906"/>
                    <a:pt x="739" y="13348"/>
                    <a:pt x="2882" y="21444"/>
                  </a:cubicBezTo>
                  <a:cubicBezTo>
                    <a:pt x="3013" y="21944"/>
                    <a:pt x="3144" y="22456"/>
                    <a:pt x="3287" y="22968"/>
                  </a:cubicBezTo>
                  <a:cubicBezTo>
                    <a:pt x="5787" y="31886"/>
                    <a:pt x="9955" y="42363"/>
                    <a:pt x="16634" y="48411"/>
                  </a:cubicBezTo>
                  <a:cubicBezTo>
                    <a:pt x="16634" y="48411"/>
                    <a:pt x="23206" y="47149"/>
                    <a:pt x="29183" y="39303"/>
                  </a:cubicBezTo>
                  <a:cubicBezTo>
                    <a:pt x="29481" y="38898"/>
                    <a:pt x="29790" y="38482"/>
                    <a:pt x="30088" y="38041"/>
                  </a:cubicBezTo>
                  <a:cubicBezTo>
                    <a:pt x="31874" y="35469"/>
                    <a:pt x="33565" y="32267"/>
                    <a:pt x="34970" y="28290"/>
                  </a:cubicBezTo>
                  <a:cubicBezTo>
                    <a:pt x="34970" y="28290"/>
                    <a:pt x="34970" y="28254"/>
                    <a:pt x="34982" y="28183"/>
                  </a:cubicBezTo>
                  <a:lnTo>
                    <a:pt x="34982" y="28159"/>
                  </a:lnTo>
                  <a:cubicBezTo>
                    <a:pt x="35124" y="26694"/>
                    <a:pt x="36375" y="12776"/>
                    <a:pt x="34220"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8"/>
            <p:cNvSpPr/>
            <p:nvPr/>
          </p:nvSpPr>
          <p:spPr>
            <a:xfrm>
              <a:off x="1303575" y="2036658"/>
              <a:ext cx="176284" cy="264306"/>
            </a:xfrm>
            <a:custGeom>
              <a:avLst/>
              <a:gdLst/>
              <a:ahLst/>
              <a:cxnLst/>
              <a:rect l="l" t="t" r="r" b="b"/>
              <a:pathLst>
                <a:path w="18301" h="27439" extrusionOk="0">
                  <a:moveTo>
                    <a:pt x="12261" y="0"/>
                  </a:moveTo>
                  <a:cubicBezTo>
                    <a:pt x="10712" y="0"/>
                    <a:pt x="9537" y="10924"/>
                    <a:pt x="9537" y="10924"/>
                  </a:cubicBezTo>
                  <a:cubicBezTo>
                    <a:pt x="9537" y="10924"/>
                    <a:pt x="8978" y="1185"/>
                    <a:pt x="6692" y="304"/>
                  </a:cubicBezTo>
                  <a:cubicBezTo>
                    <a:pt x="6608" y="272"/>
                    <a:pt x="6530" y="256"/>
                    <a:pt x="6457" y="256"/>
                  </a:cubicBezTo>
                  <a:cubicBezTo>
                    <a:pt x="4525" y="256"/>
                    <a:pt x="6073" y="11234"/>
                    <a:pt x="6073" y="11234"/>
                  </a:cubicBezTo>
                  <a:cubicBezTo>
                    <a:pt x="6073" y="11234"/>
                    <a:pt x="5768" y="11199"/>
                    <a:pt x="5302" y="11199"/>
                  </a:cubicBezTo>
                  <a:cubicBezTo>
                    <a:pt x="3920" y="11199"/>
                    <a:pt x="1121" y="11506"/>
                    <a:pt x="667" y="13937"/>
                  </a:cubicBezTo>
                  <a:cubicBezTo>
                    <a:pt x="0" y="17556"/>
                    <a:pt x="2239" y="18509"/>
                    <a:pt x="2239" y="18509"/>
                  </a:cubicBezTo>
                  <a:lnTo>
                    <a:pt x="2239" y="18556"/>
                  </a:lnTo>
                  <a:cubicBezTo>
                    <a:pt x="2239" y="18652"/>
                    <a:pt x="2251" y="18902"/>
                    <a:pt x="2263" y="19259"/>
                  </a:cubicBezTo>
                  <a:cubicBezTo>
                    <a:pt x="2334" y="21045"/>
                    <a:pt x="2715" y="25581"/>
                    <a:pt x="4620" y="27438"/>
                  </a:cubicBezTo>
                  <a:cubicBezTo>
                    <a:pt x="4620" y="27438"/>
                    <a:pt x="9335" y="27414"/>
                    <a:pt x="11037" y="25212"/>
                  </a:cubicBezTo>
                  <a:cubicBezTo>
                    <a:pt x="11037" y="25212"/>
                    <a:pt x="14776" y="20557"/>
                    <a:pt x="16538" y="17342"/>
                  </a:cubicBezTo>
                  <a:cubicBezTo>
                    <a:pt x="18300" y="14127"/>
                    <a:pt x="15502" y="12032"/>
                    <a:pt x="12800" y="11698"/>
                  </a:cubicBezTo>
                  <a:cubicBezTo>
                    <a:pt x="12800" y="11698"/>
                    <a:pt x="14466" y="2745"/>
                    <a:pt x="12704" y="304"/>
                  </a:cubicBezTo>
                  <a:cubicBezTo>
                    <a:pt x="12554" y="95"/>
                    <a:pt x="12406" y="0"/>
                    <a:pt x="1226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98"/>
            <p:cNvSpPr/>
            <p:nvPr/>
          </p:nvSpPr>
          <p:spPr>
            <a:xfrm>
              <a:off x="1325131" y="2165384"/>
              <a:ext cx="25247" cy="56774"/>
            </a:xfrm>
            <a:custGeom>
              <a:avLst/>
              <a:gdLst/>
              <a:ahLst/>
              <a:cxnLst/>
              <a:rect l="l" t="t" r="r" b="b"/>
              <a:pathLst>
                <a:path w="2621" h="5894" extrusionOk="0">
                  <a:moveTo>
                    <a:pt x="1671" y="1"/>
                  </a:moveTo>
                  <a:cubicBezTo>
                    <a:pt x="1642" y="1"/>
                    <a:pt x="1613" y="4"/>
                    <a:pt x="1584" y="12"/>
                  </a:cubicBezTo>
                  <a:cubicBezTo>
                    <a:pt x="1394" y="60"/>
                    <a:pt x="1287" y="250"/>
                    <a:pt x="1334" y="441"/>
                  </a:cubicBezTo>
                  <a:cubicBezTo>
                    <a:pt x="1334" y="464"/>
                    <a:pt x="1894" y="2572"/>
                    <a:pt x="1620" y="4286"/>
                  </a:cubicBezTo>
                  <a:cubicBezTo>
                    <a:pt x="1572" y="4596"/>
                    <a:pt x="1429" y="4810"/>
                    <a:pt x="1191" y="4965"/>
                  </a:cubicBezTo>
                  <a:cubicBezTo>
                    <a:pt x="935" y="5143"/>
                    <a:pt x="572" y="5198"/>
                    <a:pt x="217" y="5198"/>
                  </a:cubicBezTo>
                  <a:cubicBezTo>
                    <a:pt x="144" y="5198"/>
                    <a:pt x="72" y="5195"/>
                    <a:pt x="1" y="5191"/>
                  </a:cubicBezTo>
                  <a:lnTo>
                    <a:pt x="1" y="5191"/>
                  </a:lnTo>
                  <a:cubicBezTo>
                    <a:pt x="1" y="5287"/>
                    <a:pt x="13" y="5537"/>
                    <a:pt x="25" y="5894"/>
                  </a:cubicBezTo>
                  <a:lnTo>
                    <a:pt x="203" y="5894"/>
                  </a:lnTo>
                  <a:cubicBezTo>
                    <a:pt x="667" y="5894"/>
                    <a:pt x="1168" y="5822"/>
                    <a:pt x="1572" y="5560"/>
                  </a:cubicBezTo>
                  <a:cubicBezTo>
                    <a:pt x="1727" y="5453"/>
                    <a:pt x="1870" y="5334"/>
                    <a:pt x="1977" y="5191"/>
                  </a:cubicBezTo>
                  <a:cubicBezTo>
                    <a:pt x="2132" y="4989"/>
                    <a:pt x="2239" y="4763"/>
                    <a:pt x="2299" y="4501"/>
                  </a:cubicBezTo>
                  <a:lnTo>
                    <a:pt x="2311" y="4394"/>
                  </a:lnTo>
                  <a:cubicBezTo>
                    <a:pt x="2620" y="2536"/>
                    <a:pt x="2037" y="357"/>
                    <a:pt x="2013" y="262"/>
                  </a:cubicBezTo>
                  <a:cubicBezTo>
                    <a:pt x="1973" y="102"/>
                    <a:pt x="1824" y="1"/>
                    <a:pt x="167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98"/>
            <p:cNvSpPr/>
            <p:nvPr/>
          </p:nvSpPr>
          <p:spPr>
            <a:xfrm>
              <a:off x="1341071" y="2163776"/>
              <a:ext cx="40611" cy="59644"/>
            </a:xfrm>
            <a:custGeom>
              <a:avLst/>
              <a:gdLst/>
              <a:ahLst/>
              <a:cxnLst/>
              <a:rect l="l" t="t" r="r" b="b"/>
              <a:pathLst>
                <a:path w="4216" h="6192" extrusionOk="0">
                  <a:moveTo>
                    <a:pt x="3029" y="0"/>
                  </a:moveTo>
                  <a:cubicBezTo>
                    <a:pt x="2988" y="0"/>
                    <a:pt x="2946" y="8"/>
                    <a:pt x="2906" y="24"/>
                  </a:cubicBezTo>
                  <a:cubicBezTo>
                    <a:pt x="2727" y="96"/>
                    <a:pt x="2632" y="298"/>
                    <a:pt x="2703" y="477"/>
                  </a:cubicBezTo>
                  <a:cubicBezTo>
                    <a:pt x="2703" y="501"/>
                    <a:pt x="3477" y="2608"/>
                    <a:pt x="2989" y="4227"/>
                  </a:cubicBezTo>
                  <a:cubicBezTo>
                    <a:pt x="2822" y="4751"/>
                    <a:pt x="2549" y="5382"/>
                    <a:pt x="2084" y="5477"/>
                  </a:cubicBezTo>
                  <a:cubicBezTo>
                    <a:pt x="2044" y="5485"/>
                    <a:pt x="2002" y="5489"/>
                    <a:pt x="1960" y="5489"/>
                  </a:cubicBezTo>
                  <a:cubicBezTo>
                    <a:pt x="1450" y="5489"/>
                    <a:pt x="865" y="4923"/>
                    <a:pt x="667" y="4692"/>
                  </a:cubicBezTo>
                  <a:cubicBezTo>
                    <a:pt x="595" y="4606"/>
                    <a:pt x="497" y="4564"/>
                    <a:pt x="397" y="4564"/>
                  </a:cubicBezTo>
                  <a:cubicBezTo>
                    <a:pt x="317" y="4564"/>
                    <a:pt x="236" y="4591"/>
                    <a:pt x="167" y="4644"/>
                  </a:cubicBezTo>
                  <a:cubicBezTo>
                    <a:pt x="24" y="4763"/>
                    <a:pt x="1" y="4989"/>
                    <a:pt x="120" y="5132"/>
                  </a:cubicBezTo>
                  <a:cubicBezTo>
                    <a:pt x="215" y="5251"/>
                    <a:pt x="1025" y="6192"/>
                    <a:pt x="1965" y="6192"/>
                  </a:cubicBezTo>
                  <a:cubicBezTo>
                    <a:pt x="2049" y="6192"/>
                    <a:pt x="2132" y="6180"/>
                    <a:pt x="2227" y="6168"/>
                  </a:cubicBezTo>
                  <a:cubicBezTo>
                    <a:pt x="2870" y="6037"/>
                    <a:pt x="3346" y="5454"/>
                    <a:pt x="3656" y="4441"/>
                  </a:cubicBezTo>
                  <a:cubicBezTo>
                    <a:pt x="4215" y="2584"/>
                    <a:pt x="3394" y="322"/>
                    <a:pt x="3358" y="227"/>
                  </a:cubicBezTo>
                  <a:cubicBezTo>
                    <a:pt x="3303" y="89"/>
                    <a:pt x="3170" y="0"/>
                    <a:pt x="30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8"/>
            <p:cNvSpPr/>
            <p:nvPr/>
          </p:nvSpPr>
          <p:spPr>
            <a:xfrm>
              <a:off x="1391878" y="2167523"/>
              <a:ext cx="58151" cy="36517"/>
            </a:xfrm>
            <a:custGeom>
              <a:avLst/>
              <a:gdLst/>
              <a:ahLst/>
              <a:cxnLst/>
              <a:rect l="l" t="t" r="r" b="b"/>
              <a:pathLst>
                <a:path w="6037" h="3791" extrusionOk="0">
                  <a:moveTo>
                    <a:pt x="848" y="1"/>
                  </a:moveTo>
                  <a:cubicBezTo>
                    <a:pt x="713" y="1"/>
                    <a:pt x="586" y="74"/>
                    <a:pt x="524" y="207"/>
                  </a:cubicBezTo>
                  <a:cubicBezTo>
                    <a:pt x="191" y="909"/>
                    <a:pt x="0" y="2457"/>
                    <a:pt x="1631" y="3267"/>
                  </a:cubicBezTo>
                  <a:cubicBezTo>
                    <a:pt x="2453" y="3671"/>
                    <a:pt x="3322" y="3791"/>
                    <a:pt x="4060" y="3791"/>
                  </a:cubicBezTo>
                  <a:cubicBezTo>
                    <a:pt x="4989" y="3791"/>
                    <a:pt x="5691" y="3600"/>
                    <a:pt x="5739" y="3588"/>
                  </a:cubicBezTo>
                  <a:cubicBezTo>
                    <a:pt x="5929" y="3541"/>
                    <a:pt x="6037" y="3350"/>
                    <a:pt x="5989" y="3160"/>
                  </a:cubicBezTo>
                  <a:cubicBezTo>
                    <a:pt x="5949" y="2999"/>
                    <a:pt x="5808" y="2898"/>
                    <a:pt x="5651" y="2898"/>
                  </a:cubicBezTo>
                  <a:cubicBezTo>
                    <a:pt x="5621" y="2898"/>
                    <a:pt x="5591" y="2902"/>
                    <a:pt x="5560" y="2909"/>
                  </a:cubicBezTo>
                  <a:cubicBezTo>
                    <a:pt x="5547" y="2916"/>
                    <a:pt x="4908" y="3082"/>
                    <a:pt x="4065" y="3082"/>
                  </a:cubicBezTo>
                  <a:cubicBezTo>
                    <a:pt x="3414" y="3082"/>
                    <a:pt x="2641" y="2983"/>
                    <a:pt x="1941" y="2636"/>
                  </a:cubicBezTo>
                  <a:cubicBezTo>
                    <a:pt x="548" y="1945"/>
                    <a:pt x="1096" y="647"/>
                    <a:pt x="1155" y="493"/>
                  </a:cubicBezTo>
                  <a:cubicBezTo>
                    <a:pt x="1238" y="326"/>
                    <a:pt x="1167" y="112"/>
                    <a:pt x="988" y="28"/>
                  </a:cubicBezTo>
                  <a:cubicBezTo>
                    <a:pt x="942" y="10"/>
                    <a:pt x="894" y="1"/>
                    <a:pt x="848"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8"/>
            <p:cNvSpPr/>
            <p:nvPr/>
          </p:nvSpPr>
          <p:spPr>
            <a:xfrm>
              <a:off x="1383729" y="2197217"/>
              <a:ext cx="36941" cy="48105"/>
            </a:xfrm>
            <a:custGeom>
              <a:avLst/>
              <a:gdLst/>
              <a:ahLst/>
              <a:cxnLst/>
              <a:rect l="l" t="t" r="r" b="b"/>
              <a:pathLst>
                <a:path w="3835" h="4994" extrusionOk="0">
                  <a:moveTo>
                    <a:pt x="3433" y="1"/>
                  </a:moveTo>
                  <a:cubicBezTo>
                    <a:pt x="3367" y="1"/>
                    <a:pt x="3300" y="18"/>
                    <a:pt x="3239" y="53"/>
                  </a:cubicBezTo>
                  <a:cubicBezTo>
                    <a:pt x="3144" y="124"/>
                    <a:pt x="739" y="1743"/>
                    <a:pt x="48" y="4565"/>
                  </a:cubicBezTo>
                  <a:cubicBezTo>
                    <a:pt x="1" y="4756"/>
                    <a:pt x="120" y="4946"/>
                    <a:pt x="310" y="4994"/>
                  </a:cubicBezTo>
                  <a:lnTo>
                    <a:pt x="394" y="4994"/>
                  </a:lnTo>
                  <a:cubicBezTo>
                    <a:pt x="548" y="4994"/>
                    <a:pt x="691" y="4887"/>
                    <a:pt x="727" y="4732"/>
                  </a:cubicBezTo>
                  <a:cubicBezTo>
                    <a:pt x="1346" y="2184"/>
                    <a:pt x="3608" y="660"/>
                    <a:pt x="3632" y="648"/>
                  </a:cubicBezTo>
                  <a:cubicBezTo>
                    <a:pt x="3787" y="541"/>
                    <a:pt x="3835" y="315"/>
                    <a:pt x="3727" y="160"/>
                  </a:cubicBezTo>
                  <a:cubicBezTo>
                    <a:pt x="3659" y="54"/>
                    <a:pt x="3548" y="1"/>
                    <a:pt x="3433"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8"/>
            <p:cNvSpPr/>
            <p:nvPr/>
          </p:nvSpPr>
          <p:spPr>
            <a:xfrm>
              <a:off x="2102865" y="2105177"/>
              <a:ext cx="290747" cy="224225"/>
            </a:xfrm>
            <a:custGeom>
              <a:avLst/>
              <a:gdLst/>
              <a:ahLst/>
              <a:cxnLst/>
              <a:rect l="l" t="t" r="r" b="b"/>
              <a:pathLst>
                <a:path w="30184" h="23278" extrusionOk="0">
                  <a:moveTo>
                    <a:pt x="28933" y="0"/>
                  </a:moveTo>
                  <a:cubicBezTo>
                    <a:pt x="27957" y="155"/>
                    <a:pt x="26969" y="346"/>
                    <a:pt x="25980" y="572"/>
                  </a:cubicBezTo>
                  <a:cubicBezTo>
                    <a:pt x="25314" y="715"/>
                    <a:pt x="24647" y="881"/>
                    <a:pt x="23968" y="1048"/>
                  </a:cubicBezTo>
                  <a:cubicBezTo>
                    <a:pt x="18194" y="2584"/>
                    <a:pt x="12336" y="5049"/>
                    <a:pt x="7871" y="7156"/>
                  </a:cubicBezTo>
                  <a:cubicBezTo>
                    <a:pt x="7395" y="7382"/>
                    <a:pt x="6942" y="7597"/>
                    <a:pt x="6490" y="7811"/>
                  </a:cubicBezTo>
                  <a:cubicBezTo>
                    <a:pt x="2668" y="9680"/>
                    <a:pt x="168" y="11109"/>
                    <a:pt x="168" y="11109"/>
                  </a:cubicBezTo>
                  <a:cubicBezTo>
                    <a:pt x="1" y="15717"/>
                    <a:pt x="560" y="19812"/>
                    <a:pt x="2001" y="23277"/>
                  </a:cubicBezTo>
                  <a:lnTo>
                    <a:pt x="8788" y="19729"/>
                  </a:lnTo>
                  <a:lnTo>
                    <a:pt x="10276" y="18943"/>
                  </a:lnTo>
                  <a:lnTo>
                    <a:pt x="26135" y="10633"/>
                  </a:lnTo>
                  <a:lnTo>
                    <a:pt x="27433" y="9954"/>
                  </a:lnTo>
                  <a:lnTo>
                    <a:pt x="29731" y="8751"/>
                  </a:lnTo>
                  <a:cubicBezTo>
                    <a:pt x="30183" y="6037"/>
                    <a:pt x="28933" y="0"/>
                    <a:pt x="28933"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8"/>
            <p:cNvSpPr/>
            <p:nvPr/>
          </p:nvSpPr>
          <p:spPr>
            <a:xfrm>
              <a:off x="1828451" y="2049468"/>
              <a:ext cx="143370" cy="165563"/>
            </a:xfrm>
            <a:custGeom>
              <a:avLst/>
              <a:gdLst/>
              <a:ahLst/>
              <a:cxnLst/>
              <a:rect l="l" t="t" r="r" b="b"/>
              <a:pathLst>
                <a:path w="14884" h="17188" extrusionOk="0">
                  <a:moveTo>
                    <a:pt x="4921" y="1"/>
                  </a:moveTo>
                  <a:cubicBezTo>
                    <a:pt x="3232" y="1"/>
                    <a:pt x="1541" y="612"/>
                    <a:pt x="0" y="2224"/>
                  </a:cubicBezTo>
                  <a:cubicBezTo>
                    <a:pt x="524" y="3903"/>
                    <a:pt x="965" y="5511"/>
                    <a:pt x="1250" y="7308"/>
                  </a:cubicBezTo>
                  <a:cubicBezTo>
                    <a:pt x="1631" y="9654"/>
                    <a:pt x="1762" y="12333"/>
                    <a:pt x="1536" y="15917"/>
                  </a:cubicBezTo>
                  <a:cubicBezTo>
                    <a:pt x="3507" y="16764"/>
                    <a:pt x="5454" y="17188"/>
                    <a:pt x="7378" y="17188"/>
                  </a:cubicBezTo>
                  <a:cubicBezTo>
                    <a:pt x="9778" y="17188"/>
                    <a:pt x="12140" y="16529"/>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98"/>
            <p:cNvSpPr/>
            <p:nvPr/>
          </p:nvSpPr>
          <p:spPr>
            <a:xfrm>
              <a:off x="1828451" y="2049468"/>
              <a:ext cx="143370" cy="146558"/>
            </a:xfrm>
            <a:custGeom>
              <a:avLst/>
              <a:gdLst/>
              <a:ahLst/>
              <a:cxnLst/>
              <a:rect l="l" t="t" r="r" b="b"/>
              <a:pathLst>
                <a:path w="14884" h="15215" extrusionOk="0">
                  <a:moveTo>
                    <a:pt x="4921" y="1"/>
                  </a:moveTo>
                  <a:cubicBezTo>
                    <a:pt x="3232" y="1"/>
                    <a:pt x="1541" y="612"/>
                    <a:pt x="0" y="2224"/>
                  </a:cubicBezTo>
                  <a:cubicBezTo>
                    <a:pt x="524" y="3903"/>
                    <a:pt x="965" y="5511"/>
                    <a:pt x="1250" y="7308"/>
                  </a:cubicBezTo>
                  <a:cubicBezTo>
                    <a:pt x="3465" y="10523"/>
                    <a:pt x="7585" y="14595"/>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98"/>
            <p:cNvSpPr/>
            <p:nvPr/>
          </p:nvSpPr>
          <p:spPr>
            <a:xfrm>
              <a:off x="2028105" y="1918862"/>
              <a:ext cx="76540" cy="115012"/>
            </a:xfrm>
            <a:custGeom>
              <a:avLst/>
              <a:gdLst/>
              <a:ahLst/>
              <a:cxnLst/>
              <a:rect l="l" t="t" r="r" b="b"/>
              <a:pathLst>
                <a:path w="7946" h="11940" extrusionOk="0">
                  <a:moveTo>
                    <a:pt x="4346" y="0"/>
                  </a:moveTo>
                  <a:cubicBezTo>
                    <a:pt x="2836" y="0"/>
                    <a:pt x="1393" y="1485"/>
                    <a:pt x="1393" y="1485"/>
                  </a:cubicBezTo>
                  <a:cubicBezTo>
                    <a:pt x="0" y="6640"/>
                    <a:pt x="1012" y="11915"/>
                    <a:pt x="1012" y="11915"/>
                  </a:cubicBezTo>
                  <a:cubicBezTo>
                    <a:pt x="1173" y="11931"/>
                    <a:pt x="1331" y="11939"/>
                    <a:pt x="1485" y="11939"/>
                  </a:cubicBezTo>
                  <a:cubicBezTo>
                    <a:pt x="6564" y="11939"/>
                    <a:pt x="7946" y="3236"/>
                    <a:pt x="6120" y="925"/>
                  </a:cubicBezTo>
                  <a:cubicBezTo>
                    <a:pt x="5578" y="243"/>
                    <a:pt x="4956" y="0"/>
                    <a:pt x="4346"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8"/>
            <p:cNvSpPr/>
            <p:nvPr/>
          </p:nvSpPr>
          <p:spPr>
            <a:xfrm>
              <a:off x="1784646" y="1886375"/>
              <a:ext cx="116" cy="356"/>
            </a:xfrm>
            <a:custGeom>
              <a:avLst/>
              <a:gdLst/>
              <a:ahLst/>
              <a:cxnLst/>
              <a:rect l="l" t="t" r="r" b="b"/>
              <a:pathLst>
                <a:path w="12" h="37" extrusionOk="0">
                  <a:moveTo>
                    <a:pt x="0" y="0"/>
                  </a:moveTo>
                  <a:lnTo>
                    <a:pt x="0" y="36"/>
                  </a:lnTo>
                  <a:cubicBezTo>
                    <a:pt x="0" y="36"/>
                    <a:pt x="0" y="24"/>
                    <a:pt x="1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8"/>
            <p:cNvSpPr/>
            <p:nvPr/>
          </p:nvSpPr>
          <p:spPr>
            <a:xfrm>
              <a:off x="1783038" y="1785339"/>
              <a:ext cx="297394" cy="361700"/>
            </a:xfrm>
            <a:custGeom>
              <a:avLst/>
              <a:gdLst/>
              <a:ahLst/>
              <a:cxnLst/>
              <a:rect l="l" t="t" r="r" b="b"/>
              <a:pathLst>
                <a:path w="30874" h="37550" extrusionOk="0">
                  <a:moveTo>
                    <a:pt x="15311" y="1"/>
                  </a:moveTo>
                  <a:cubicBezTo>
                    <a:pt x="4338" y="1"/>
                    <a:pt x="973" y="5018"/>
                    <a:pt x="238" y="8550"/>
                  </a:cubicBezTo>
                  <a:cubicBezTo>
                    <a:pt x="238" y="8573"/>
                    <a:pt x="167" y="10526"/>
                    <a:pt x="167" y="10526"/>
                  </a:cubicBezTo>
                  <a:cubicBezTo>
                    <a:pt x="0" y="15003"/>
                    <a:pt x="608" y="19575"/>
                    <a:pt x="1905" y="23659"/>
                  </a:cubicBezTo>
                  <a:cubicBezTo>
                    <a:pt x="2036" y="24063"/>
                    <a:pt x="2179" y="24480"/>
                    <a:pt x="2322" y="24885"/>
                  </a:cubicBezTo>
                  <a:cubicBezTo>
                    <a:pt x="2370" y="24992"/>
                    <a:pt x="2405" y="25099"/>
                    <a:pt x="2441" y="25206"/>
                  </a:cubicBezTo>
                  <a:cubicBezTo>
                    <a:pt x="2596" y="25611"/>
                    <a:pt x="2751" y="26004"/>
                    <a:pt x="2917" y="26397"/>
                  </a:cubicBezTo>
                  <a:cubicBezTo>
                    <a:pt x="5646" y="32876"/>
                    <a:pt x="10277" y="37550"/>
                    <a:pt x="16323" y="37550"/>
                  </a:cubicBezTo>
                  <a:cubicBezTo>
                    <a:pt x="17610" y="37550"/>
                    <a:pt x="18961" y="37338"/>
                    <a:pt x="20372" y="36886"/>
                  </a:cubicBezTo>
                  <a:cubicBezTo>
                    <a:pt x="30873" y="33529"/>
                    <a:pt x="29980" y="13241"/>
                    <a:pt x="29897" y="11729"/>
                  </a:cubicBezTo>
                  <a:cubicBezTo>
                    <a:pt x="29921" y="11729"/>
                    <a:pt x="29909" y="11574"/>
                    <a:pt x="29885" y="11371"/>
                  </a:cubicBezTo>
                  <a:cubicBezTo>
                    <a:pt x="29766" y="10145"/>
                    <a:pt x="29409" y="8966"/>
                    <a:pt x="28837" y="7871"/>
                  </a:cubicBezTo>
                  <a:cubicBezTo>
                    <a:pt x="27278" y="4918"/>
                    <a:pt x="23491" y="37"/>
                    <a:pt x="15467" y="1"/>
                  </a:cubicBezTo>
                  <a:cubicBezTo>
                    <a:pt x="15415" y="1"/>
                    <a:pt x="15363" y="1"/>
                    <a:pt x="1531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8"/>
            <p:cNvSpPr/>
            <p:nvPr/>
          </p:nvSpPr>
          <p:spPr>
            <a:xfrm>
              <a:off x="1744781" y="1918805"/>
              <a:ext cx="88956" cy="109772"/>
            </a:xfrm>
            <a:custGeom>
              <a:avLst/>
              <a:gdLst/>
              <a:ahLst/>
              <a:cxnLst/>
              <a:rect l="l" t="t" r="r" b="b"/>
              <a:pathLst>
                <a:path w="9235" h="11396" extrusionOk="0">
                  <a:moveTo>
                    <a:pt x="3720" y="0"/>
                  </a:moveTo>
                  <a:cubicBezTo>
                    <a:pt x="2769" y="0"/>
                    <a:pt x="1839" y="315"/>
                    <a:pt x="1305" y="1324"/>
                  </a:cubicBezTo>
                  <a:cubicBezTo>
                    <a:pt x="1" y="3791"/>
                    <a:pt x="2572" y="11396"/>
                    <a:pt x="7096" y="11396"/>
                  </a:cubicBezTo>
                  <a:cubicBezTo>
                    <a:pt x="7485" y="11396"/>
                    <a:pt x="7889" y="11339"/>
                    <a:pt x="8306" y="11218"/>
                  </a:cubicBezTo>
                  <a:cubicBezTo>
                    <a:pt x="8306" y="11218"/>
                    <a:pt x="9235" y="5682"/>
                    <a:pt x="6925" y="860"/>
                  </a:cubicBezTo>
                  <a:cubicBezTo>
                    <a:pt x="6925" y="860"/>
                    <a:pt x="5293" y="0"/>
                    <a:pt x="3720"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8"/>
            <p:cNvSpPr/>
            <p:nvPr/>
          </p:nvSpPr>
          <p:spPr>
            <a:xfrm>
              <a:off x="1806548" y="2022383"/>
              <a:ext cx="28223" cy="17213"/>
            </a:xfrm>
            <a:custGeom>
              <a:avLst/>
              <a:gdLst/>
              <a:ahLst/>
              <a:cxnLst/>
              <a:rect l="l" t="t" r="r" b="b"/>
              <a:pathLst>
                <a:path w="2930" h="1787" extrusionOk="0">
                  <a:moveTo>
                    <a:pt x="2929" y="0"/>
                  </a:moveTo>
                  <a:cubicBezTo>
                    <a:pt x="2929" y="0"/>
                    <a:pt x="1713" y="676"/>
                    <a:pt x="604" y="676"/>
                  </a:cubicBezTo>
                  <a:cubicBezTo>
                    <a:pt x="396" y="676"/>
                    <a:pt x="192" y="652"/>
                    <a:pt x="0" y="595"/>
                  </a:cubicBezTo>
                  <a:lnTo>
                    <a:pt x="0" y="595"/>
                  </a:lnTo>
                  <a:cubicBezTo>
                    <a:pt x="155" y="1000"/>
                    <a:pt x="310" y="1393"/>
                    <a:pt x="476" y="1786"/>
                  </a:cubicBezTo>
                  <a:cubicBezTo>
                    <a:pt x="1238" y="1762"/>
                    <a:pt x="2250" y="1429"/>
                    <a:pt x="29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98"/>
            <p:cNvSpPr/>
            <p:nvPr/>
          </p:nvSpPr>
          <p:spPr>
            <a:xfrm>
              <a:off x="1825118" y="1878804"/>
              <a:ext cx="252092" cy="360352"/>
            </a:xfrm>
            <a:custGeom>
              <a:avLst/>
              <a:gdLst/>
              <a:ahLst/>
              <a:cxnLst/>
              <a:rect l="l" t="t" r="r" b="b"/>
              <a:pathLst>
                <a:path w="26171" h="37410" extrusionOk="0">
                  <a:moveTo>
                    <a:pt x="19277" y="18628"/>
                  </a:moveTo>
                  <a:cubicBezTo>
                    <a:pt x="19535" y="18628"/>
                    <a:pt x="19826" y="18652"/>
                    <a:pt x="20158" y="18705"/>
                  </a:cubicBezTo>
                  <a:cubicBezTo>
                    <a:pt x="21420" y="18908"/>
                    <a:pt x="22111" y="19420"/>
                    <a:pt x="22468" y="19872"/>
                  </a:cubicBezTo>
                  <a:cubicBezTo>
                    <a:pt x="22087" y="20813"/>
                    <a:pt x="21718" y="21551"/>
                    <a:pt x="21396" y="21932"/>
                  </a:cubicBezTo>
                  <a:cubicBezTo>
                    <a:pt x="20335" y="23195"/>
                    <a:pt x="19423" y="24274"/>
                    <a:pt x="18018" y="24274"/>
                  </a:cubicBezTo>
                  <a:cubicBezTo>
                    <a:pt x="17438" y="24274"/>
                    <a:pt x="16773" y="24090"/>
                    <a:pt x="15979" y="23658"/>
                  </a:cubicBezTo>
                  <a:cubicBezTo>
                    <a:pt x="15420" y="23354"/>
                    <a:pt x="14916" y="23233"/>
                    <a:pt x="14441" y="23233"/>
                  </a:cubicBezTo>
                  <a:cubicBezTo>
                    <a:pt x="12609" y="23233"/>
                    <a:pt x="11197" y="25027"/>
                    <a:pt x="8645" y="25027"/>
                  </a:cubicBezTo>
                  <a:cubicBezTo>
                    <a:pt x="7502" y="25027"/>
                    <a:pt x="6395" y="23825"/>
                    <a:pt x="5466" y="22134"/>
                  </a:cubicBezTo>
                  <a:cubicBezTo>
                    <a:pt x="6216" y="21586"/>
                    <a:pt x="6942" y="20027"/>
                    <a:pt x="10086" y="19003"/>
                  </a:cubicBezTo>
                  <a:cubicBezTo>
                    <a:pt x="10135" y="18987"/>
                    <a:pt x="10199" y="18980"/>
                    <a:pt x="10276" y="18980"/>
                  </a:cubicBezTo>
                  <a:cubicBezTo>
                    <a:pt x="11101" y="18980"/>
                    <a:pt x="13413" y="19786"/>
                    <a:pt x="14958" y="19786"/>
                  </a:cubicBezTo>
                  <a:cubicBezTo>
                    <a:pt x="15051" y="19786"/>
                    <a:pt x="15142" y="19783"/>
                    <a:pt x="15229" y="19777"/>
                  </a:cubicBezTo>
                  <a:cubicBezTo>
                    <a:pt x="17245" y="19642"/>
                    <a:pt x="17573" y="18628"/>
                    <a:pt x="19277" y="18628"/>
                  </a:cubicBezTo>
                  <a:close/>
                  <a:moveTo>
                    <a:pt x="24373" y="0"/>
                  </a:moveTo>
                  <a:cubicBezTo>
                    <a:pt x="24373" y="1"/>
                    <a:pt x="25004" y="4370"/>
                    <a:pt x="25266" y="7573"/>
                  </a:cubicBezTo>
                  <a:cubicBezTo>
                    <a:pt x="25409" y="9287"/>
                    <a:pt x="24718" y="12788"/>
                    <a:pt x="23802" y="15931"/>
                  </a:cubicBezTo>
                  <a:cubicBezTo>
                    <a:pt x="22998" y="15172"/>
                    <a:pt x="22189" y="14901"/>
                    <a:pt x="21377" y="14901"/>
                  </a:cubicBezTo>
                  <a:cubicBezTo>
                    <a:pt x="19566" y="14901"/>
                    <a:pt x="17733" y="16247"/>
                    <a:pt x="15884" y="16526"/>
                  </a:cubicBezTo>
                  <a:cubicBezTo>
                    <a:pt x="15652" y="16563"/>
                    <a:pt x="15419" y="16579"/>
                    <a:pt x="15187" y="16579"/>
                  </a:cubicBezTo>
                  <a:cubicBezTo>
                    <a:pt x="13293" y="16579"/>
                    <a:pt x="11394" y="15498"/>
                    <a:pt x="9599" y="15498"/>
                  </a:cubicBezTo>
                  <a:cubicBezTo>
                    <a:pt x="9106" y="15498"/>
                    <a:pt x="8620" y="15580"/>
                    <a:pt x="8145" y="15788"/>
                  </a:cubicBezTo>
                  <a:cubicBezTo>
                    <a:pt x="6194" y="16640"/>
                    <a:pt x="4722" y="16837"/>
                    <a:pt x="3773" y="16837"/>
                  </a:cubicBezTo>
                  <a:cubicBezTo>
                    <a:pt x="3622" y="16837"/>
                    <a:pt x="3483" y="16832"/>
                    <a:pt x="3359" y="16824"/>
                  </a:cubicBezTo>
                  <a:cubicBezTo>
                    <a:pt x="2906" y="15157"/>
                    <a:pt x="2644" y="13657"/>
                    <a:pt x="2656" y="12776"/>
                  </a:cubicBezTo>
                  <a:cubicBezTo>
                    <a:pt x="2716" y="9942"/>
                    <a:pt x="2073" y="5942"/>
                    <a:pt x="2073" y="5942"/>
                  </a:cubicBezTo>
                  <a:lnTo>
                    <a:pt x="1" y="9240"/>
                  </a:lnTo>
                  <a:cubicBezTo>
                    <a:pt x="1" y="9240"/>
                    <a:pt x="1144" y="25408"/>
                    <a:pt x="2811" y="27861"/>
                  </a:cubicBezTo>
                  <a:cubicBezTo>
                    <a:pt x="4478" y="30314"/>
                    <a:pt x="6180" y="29766"/>
                    <a:pt x="7942" y="33957"/>
                  </a:cubicBezTo>
                  <a:cubicBezTo>
                    <a:pt x="8921" y="36307"/>
                    <a:pt x="12095" y="37410"/>
                    <a:pt x="14928" y="37410"/>
                  </a:cubicBezTo>
                  <a:cubicBezTo>
                    <a:pt x="17163" y="37410"/>
                    <a:pt x="19186" y="36724"/>
                    <a:pt x="19753" y="35422"/>
                  </a:cubicBezTo>
                  <a:cubicBezTo>
                    <a:pt x="21039" y="32457"/>
                    <a:pt x="22409" y="32052"/>
                    <a:pt x="23778" y="29290"/>
                  </a:cubicBezTo>
                  <a:cubicBezTo>
                    <a:pt x="25135" y="26516"/>
                    <a:pt x="24790" y="23218"/>
                    <a:pt x="24861" y="20384"/>
                  </a:cubicBezTo>
                  <a:cubicBezTo>
                    <a:pt x="24933" y="17550"/>
                    <a:pt x="25933" y="12252"/>
                    <a:pt x="26052" y="8502"/>
                  </a:cubicBezTo>
                  <a:cubicBezTo>
                    <a:pt x="26171" y="4739"/>
                    <a:pt x="25254" y="215"/>
                    <a:pt x="25254" y="215"/>
                  </a:cubicBezTo>
                  <a:lnTo>
                    <a:pt x="24373" y="0"/>
                  </a:ln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98"/>
            <p:cNvSpPr/>
            <p:nvPr/>
          </p:nvSpPr>
          <p:spPr>
            <a:xfrm>
              <a:off x="1772029" y="1704269"/>
              <a:ext cx="318836" cy="263439"/>
            </a:xfrm>
            <a:custGeom>
              <a:avLst/>
              <a:gdLst/>
              <a:ahLst/>
              <a:cxnLst/>
              <a:rect l="l" t="t" r="r" b="b"/>
              <a:pathLst>
                <a:path w="33100" h="27349" extrusionOk="0">
                  <a:moveTo>
                    <a:pt x="26146" y="0"/>
                  </a:moveTo>
                  <a:cubicBezTo>
                    <a:pt x="24730" y="2893"/>
                    <a:pt x="20955" y="4834"/>
                    <a:pt x="14978" y="6144"/>
                  </a:cubicBezTo>
                  <a:cubicBezTo>
                    <a:pt x="9287" y="7406"/>
                    <a:pt x="8478" y="7168"/>
                    <a:pt x="6025" y="8632"/>
                  </a:cubicBezTo>
                  <a:cubicBezTo>
                    <a:pt x="6013" y="8644"/>
                    <a:pt x="4549" y="9609"/>
                    <a:pt x="3989" y="9990"/>
                  </a:cubicBezTo>
                  <a:cubicBezTo>
                    <a:pt x="3846" y="10085"/>
                    <a:pt x="3703" y="10180"/>
                    <a:pt x="3560" y="10287"/>
                  </a:cubicBezTo>
                  <a:cubicBezTo>
                    <a:pt x="2048" y="11514"/>
                    <a:pt x="1655" y="12549"/>
                    <a:pt x="1453" y="13157"/>
                  </a:cubicBezTo>
                  <a:cubicBezTo>
                    <a:pt x="0" y="17479"/>
                    <a:pt x="1322" y="22253"/>
                    <a:pt x="1322" y="22253"/>
                  </a:cubicBezTo>
                  <a:cubicBezTo>
                    <a:pt x="5501" y="23241"/>
                    <a:pt x="5513" y="27349"/>
                    <a:pt x="5513" y="27349"/>
                  </a:cubicBezTo>
                  <a:lnTo>
                    <a:pt x="7323" y="26932"/>
                  </a:lnTo>
                  <a:cubicBezTo>
                    <a:pt x="8168" y="24741"/>
                    <a:pt x="6882" y="21015"/>
                    <a:pt x="7489" y="19074"/>
                  </a:cubicBezTo>
                  <a:cubicBezTo>
                    <a:pt x="7772" y="18190"/>
                    <a:pt x="8672" y="17781"/>
                    <a:pt x="9827" y="17781"/>
                  </a:cubicBezTo>
                  <a:cubicBezTo>
                    <a:pt x="10617" y="17781"/>
                    <a:pt x="11528" y="17973"/>
                    <a:pt x="12442" y="18336"/>
                  </a:cubicBezTo>
                  <a:cubicBezTo>
                    <a:pt x="12808" y="18482"/>
                    <a:pt x="13221" y="18545"/>
                    <a:pt x="13663" y="18545"/>
                  </a:cubicBezTo>
                  <a:cubicBezTo>
                    <a:pt x="15953" y="18545"/>
                    <a:pt x="18997" y="16843"/>
                    <a:pt x="20015" y="16205"/>
                  </a:cubicBezTo>
                  <a:cubicBezTo>
                    <a:pt x="20427" y="15950"/>
                    <a:pt x="21072" y="15812"/>
                    <a:pt x="21826" y="15812"/>
                  </a:cubicBezTo>
                  <a:cubicBezTo>
                    <a:pt x="23293" y="15812"/>
                    <a:pt x="25171" y="16335"/>
                    <a:pt x="26539" y="17538"/>
                  </a:cubicBezTo>
                  <a:cubicBezTo>
                    <a:pt x="27511" y="18387"/>
                    <a:pt x="28502" y="18612"/>
                    <a:pt x="29279" y="18612"/>
                  </a:cubicBezTo>
                  <a:cubicBezTo>
                    <a:pt x="30159" y="18612"/>
                    <a:pt x="30766" y="18324"/>
                    <a:pt x="30766" y="18324"/>
                  </a:cubicBezTo>
                  <a:cubicBezTo>
                    <a:pt x="30361" y="16133"/>
                    <a:pt x="29623" y="14335"/>
                    <a:pt x="28635" y="12883"/>
                  </a:cubicBezTo>
                  <a:cubicBezTo>
                    <a:pt x="33100" y="9025"/>
                    <a:pt x="29480" y="1584"/>
                    <a:pt x="29480" y="1584"/>
                  </a:cubicBezTo>
                  <a:lnTo>
                    <a:pt x="29480" y="1584"/>
                  </a:lnTo>
                  <a:cubicBezTo>
                    <a:pt x="28790" y="3834"/>
                    <a:pt x="26218" y="5310"/>
                    <a:pt x="26146" y="5358"/>
                  </a:cubicBezTo>
                  <a:cubicBezTo>
                    <a:pt x="27456" y="2631"/>
                    <a:pt x="26146" y="0"/>
                    <a:pt x="26146"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8"/>
            <p:cNvSpPr/>
            <p:nvPr/>
          </p:nvSpPr>
          <p:spPr>
            <a:xfrm>
              <a:off x="1745310" y="2646032"/>
              <a:ext cx="39686" cy="61436"/>
            </a:xfrm>
            <a:custGeom>
              <a:avLst/>
              <a:gdLst/>
              <a:ahLst/>
              <a:cxnLst/>
              <a:rect l="l" t="t" r="r" b="b"/>
              <a:pathLst>
                <a:path w="4120" h="6378" extrusionOk="0">
                  <a:moveTo>
                    <a:pt x="3313" y="0"/>
                  </a:moveTo>
                  <a:cubicBezTo>
                    <a:pt x="3057" y="0"/>
                    <a:pt x="2816" y="139"/>
                    <a:pt x="2691" y="389"/>
                  </a:cubicBezTo>
                  <a:lnTo>
                    <a:pt x="179" y="5366"/>
                  </a:lnTo>
                  <a:cubicBezTo>
                    <a:pt x="0" y="5711"/>
                    <a:pt x="143" y="6128"/>
                    <a:pt x="488" y="6306"/>
                  </a:cubicBezTo>
                  <a:cubicBezTo>
                    <a:pt x="584" y="6354"/>
                    <a:pt x="691" y="6378"/>
                    <a:pt x="798" y="6378"/>
                  </a:cubicBezTo>
                  <a:cubicBezTo>
                    <a:pt x="1060" y="6378"/>
                    <a:pt x="1310" y="6235"/>
                    <a:pt x="1429" y="5997"/>
                  </a:cubicBezTo>
                  <a:lnTo>
                    <a:pt x="3953" y="1020"/>
                  </a:lnTo>
                  <a:cubicBezTo>
                    <a:pt x="4120" y="675"/>
                    <a:pt x="3989" y="246"/>
                    <a:pt x="3644" y="79"/>
                  </a:cubicBezTo>
                  <a:cubicBezTo>
                    <a:pt x="3536" y="26"/>
                    <a:pt x="3423" y="0"/>
                    <a:pt x="3313"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8"/>
            <p:cNvSpPr/>
            <p:nvPr/>
          </p:nvSpPr>
          <p:spPr>
            <a:xfrm>
              <a:off x="1816748" y="2518731"/>
              <a:ext cx="23407" cy="66493"/>
            </a:xfrm>
            <a:custGeom>
              <a:avLst/>
              <a:gdLst/>
              <a:ahLst/>
              <a:cxnLst/>
              <a:rect l="l" t="t" r="r" b="b"/>
              <a:pathLst>
                <a:path w="2430" h="6903" extrusionOk="0">
                  <a:moveTo>
                    <a:pt x="756" y="0"/>
                  </a:moveTo>
                  <a:cubicBezTo>
                    <a:pt x="719" y="0"/>
                    <a:pt x="681" y="3"/>
                    <a:pt x="644" y="9"/>
                  </a:cubicBezTo>
                  <a:cubicBezTo>
                    <a:pt x="263" y="69"/>
                    <a:pt x="1" y="438"/>
                    <a:pt x="60" y="819"/>
                  </a:cubicBezTo>
                  <a:lnTo>
                    <a:pt x="977" y="6319"/>
                  </a:lnTo>
                  <a:cubicBezTo>
                    <a:pt x="1025" y="6665"/>
                    <a:pt x="1334" y="6903"/>
                    <a:pt x="1668" y="6903"/>
                  </a:cubicBezTo>
                  <a:lnTo>
                    <a:pt x="1787" y="6903"/>
                  </a:lnTo>
                  <a:cubicBezTo>
                    <a:pt x="2168" y="6831"/>
                    <a:pt x="2430" y="6474"/>
                    <a:pt x="2358" y="6093"/>
                  </a:cubicBezTo>
                  <a:lnTo>
                    <a:pt x="1453" y="593"/>
                  </a:lnTo>
                  <a:cubicBezTo>
                    <a:pt x="1389" y="238"/>
                    <a:pt x="1092" y="0"/>
                    <a:pt x="756"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8"/>
            <p:cNvSpPr/>
            <p:nvPr/>
          </p:nvSpPr>
          <p:spPr>
            <a:xfrm>
              <a:off x="1581091" y="2472133"/>
              <a:ext cx="67447" cy="15383"/>
            </a:xfrm>
            <a:custGeom>
              <a:avLst/>
              <a:gdLst/>
              <a:ahLst/>
              <a:cxnLst/>
              <a:rect l="l" t="t" r="r" b="b"/>
              <a:pathLst>
                <a:path w="7002" h="1597" extrusionOk="0">
                  <a:moveTo>
                    <a:pt x="698" y="0"/>
                  </a:moveTo>
                  <a:cubicBezTo>
                    <a:pt x="324" y="0"/>
                    <a:pt x="24" y="312"/>
                    <a:pt x="12" y="680"/>
                  </a:cubicBezTo>
                  <a:cubicBezTo>
                    <a:pt x="0" y="1073"/>
                    <a:pt x="298" y="1394"/>
                    <a:pt x="691" y="1406"/>
                  </a:cubicBezTo>
                  <a:lnTo>
                    <a:pt x="6263" y="1597"/>
                  </a:lnTo>
                  <a:lnTo>
                    <a:pt x="6287" y="1597"/>
                  </a:lnTo>
                  <a:cubicBezTo>
                    <a:pt x="6668" y="1597"/>
                    <a:pt x="6978" y="1299"/>
                    <a:pt x="6989" y="918"/>
                  </a:cubicBezTo>
                  <a:cubicBezTo>
                    <a:pt x="7001" y="525"/>
                    <a:pt x="6704" y="204"/>
                    <a:pt x="6311" y="192"/>
                  </a:cubicBezTo>
                  <a:lnTo>
                    <a:pt x="739" y="1"/>
                  </a:lnTo>
                  <a:cubicBezTo>
                    <a:pt x="725" y="0"/>
                    <a:pt x="711" y="0"/>
                    <a:pt x="698"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8"/>
            <p:cNvSpPr/>
            <p:nvPr/>
          </p:nvSpPr>
          <p:spPr>
            <a:xfrm>
              <a:off x="1511936" y="2616174"/>
              <a:ext cx="67562" cy="15373"/>
            </a:xfrm>
            <a:custGeom>
              <a:avLst/>
              <a:gdLst/>
              <a:ahLst/>
              <a:cxnLst/>
              <a:rect l="l" t="t" r="r" b="b"/>
              <a:pathLst>
                <a:path w="7014" h="1596" extrusionOk="0">
                  <a:moveTo>
                    <a:pt x="718" y="0"/>
                  </a:moveTo>
                  <a:cubicBezTo>
                    <a:pt x="346" y="0"/>
                    <a:pt x="25" y="306"/>
                    <a:pt x="13" y="691"/>
                  </a:cubicBezTo>
                  <a:cubicBezTo>
                    <a:pt x="1" y="1072"/>
                    <a:pt x="311" y="1394"/>
                    <a:pt x="692" y="1405"/>
                  </a:cubicBezTo>
                  <a:lnTo>
                    <a:pt x="6276" y="1596"/>
                  </a:lnTo>
                  <a:lnTo>
                    <a:pt x="6299" y="1596"/>
                  </a:lnTo>
                  <a:cubicBezTo>
                    <a:pt x="6668" y="1596"/>
                    <a:pt x="6978" y="1298"/>
                    <a:pt x="6990" y="917"/>
                  </a:cubicBezTo>
                  <a:cubicBezTo>
                    <a:pt x="7014" y="536"/>
                    <a:pt x="6704" y="203"/>
                    <a:pt x="6311" y="191"/>
                  </a:cubicBezTo>
                  <a:lnTo>
                    <a:pt x="739" y="1"/>
                  </a:lnTo>
                  <a:cubicBezTo>
                    <a:pt x="732" y="0"/>
                    <a:pt x="725" y="0"/>
                    <a:pt x="718"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98"/>
            <p:cNvSpPr/>
            <p:nvPr/>
          </p:nvSpPr>
          <p:spPr>
            <a:xfrm>
              <a:off x="1458269" y="2458148"/>
              <a:ext cx="33039" cy="42450"/>
            </a:xfrm>
            <a:custGeom>
              <a:avLst/>
              <a:gdLst/>
              <a:ahLst/>
              <a:cxnLst/>
              <a:rect l="l" t="t" r="r" b="b"/>
              <a:pathLst>
                <a:path w="3430" h="4407" extrusionOk="0">
                  <a:moveTo>
                    <a:pt x="2763" y="1"/>
                  </a:moveTo>
                  <a:lnTo>
                    <a:pt x="239" y="3275"/>
                  </a:lnTo>
                  <a:cubicBezTo>
                    <a:pt x="1" y="3585"/>
                    <a:pt x="60" y="4025"/>
                    <a:pt x="370" y="4251"/>
                  </a:cubicBezTo>
                  <a:cubicBezTo>
                    <a:pt x="501" y="4358"/>
                    <a:pt x="656" y="4406"/>
                    <a:pt x="799" y="4406"/>
                  </a:cubicBezTo>
                  <a:cubicBezTo>
                    <a:pt x="1013" y="4406"/>
                    <a:pt x="1215" y="4311"/>
                    <a:pt x="1358" y="4132"/>
                  </a:cubicBezTo>
                  <a:lnTo>
                    <a:pt x="3430" y="1429"/>
                  </a:lnTo>
                  <a:cubicBezTo>
                    <a:pt x="3204" y="965"/>
                    <a:pt x="2977" y="489"/>
                    <a:pt x="2763"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98"/>
            <p:cNvSpPr/>
            <p:nvPr/>
          </p:nvSpPr>
          <p:spPr>
            <a:xfrm>
              <a:off x="1375822" y="2440946"/>
              <a:ext cx="48981" cy="22723"/>
            </a:xfrm>
            <a:custGeom>
              <a:avLst/>
              <a:gdLst/>
              <a:ahLst/>
              <a:cxnLst/>
              <a:rect l="l" t="t" r="r" b="b"/>
              <a:pathLst>
                <a:path w="5085" h="2359" extrusionOk="0">
                  <a:moveTo>
                    <a:pt x="0" y="1"/>
                  </a:moveTo>
                  <a:cubicBezTo>
                    <a:pt x="131" y="501"/>
                    <a:pt x="262" y="1013"/>
                    <a:pt x="405" y="1525"/>
                  </a:cubicBezTo>
                  <a:lnTo>
                    <a:pt x="4167" y="2334"/>
                  </a:lnTo>
                  <a:cubicBezTo>
                    <a:pt x="4215" y="2346"/>
                    <a:pt x="4263" y="2358"/>
                    <a:pt x="4310" y="2358"/>
                  </a:cubicBezTo>
                  <a:cubicBezTo>
                    <a:pt x="4644" y="2358"/>
                    <a:pt x="4929" y="2132"/>
                    <a:pt x="5001" y="1799"/>
                  </a:cubicBezTo>
                  <a:cubicBezTo>
                    <a:pt x="5084" y="1418"/>
                    <a:pt x="4834" y="1049"/>
                    <a:pt x="4453" y="965"/>
                  </a:cubicBezTo>
                  <a:lnTo>
                    <a:pt x="0" y="1"/>
                  </a:ln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98"/>
            <p:cNvSpPr/>
            <p:nvPr/>
          </p:nvSpPr>
          <p:spPr>
            <a:xfrm>
              <a:off x="1401394" y="2316524"/>
              <a:ext cx="29822" cy="41757"/>
            </a:xfrm>
            <a:custGeom>
              <a:avLst/>
              <a:gdLst/>
              <a:ahLst/>
              <a:cxnLst/>
              <a:rect l="l" t="t" r="r" b="b"/>
              <a:pathLst>
                <a:path w="3096" h="4335" extrusionOk="0">
                  <a:moveTo>
                    <a:pt x="2465" y="1"/>
                  </a:moveTo>
                  <a:lnTo>
                    <a:pt x="227" y="3239"/>
                  </a:lnTo>
                  <a:cubicBezTo>
                    <a:pt x="0" y="3549"/>
                    <a:pt x="84" y="4001"/>
                    <a:pt x="405" y="4215"/>
                  </a:cubicBezTo>
                  <a:cubicBezTo>
                    <a:pt x="524" y="4299"/>
                    <a:pt x="667" y="4334"/>
                    <a:pt x="810" y="4334"/>
                  </a:cubicBezTo>
                  <a:cubicBezTo>
                    <a:pt x="1036" y="4334"/>
                    <a:pt x="1251" y="4239"/>
                    <a:pt x="1381" y="4037"/>
                  </a:cubicBezTo>
                  <a:lnTo>
                    <a:pt x="3096" y="1560"/>
                  </a:lnTo>
                  <a:cubicBezTo>
                    <a:pt x="2870" y="1001"/>
                    <a:pt x="2667" y="477"/>
                    <a:pt x="2465"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8"/>
            <p:cNvSpPr/>
            <p:nvPr/>
          </p:nvSpPr>
          <p:spPr>
            <a:xfrm>
              <a:off x="1619396" y="2343127"/>
              <a:ext cx="16404" cy="42335"/>
            </a:xfrm>
            <a:custGeom>
              <a:avLst/>
              <a:gdLst/>
              <a:ahLst/>
              <a:cxnLst/>
              <a:rect l="l" t="t" r="r" b="b"/>
              <a:pathLst>
                <a:path w="1703" h="4395" extrusionOk="0">
                  <a:moveTo>
                    <a:pt x="1048" y="1"/>
                  </a:moveTo>
                  <a:cubicBezTo>
                    <a:pt x="715" y="739"/>
                    <a:pt x="357" y="1489"/>
                    <a:pt x="0" y="2263"/>
                  </a:cubicBezTo>
                  <a:lnTo>
                    <a:pt x="250" y="3799"/>
                  </a:lnTo>
                  <a:cubicBezTo>
                    <a:pt x="310" y="4144"/>
                    <a:pt x="607" y="4394"/>
                    <a:pt x="953" y="4394"/>
                  </a:cubicBezTo>
                  <a:cubicBezTo>
                    <a:pt x="988" y="4394"/>
                    <a:pt x="1024" y="4382"/>
                    <a:pt x="1060" y="4382"/>
                  </a:cubicBezTo>
                  <a:cubicBezTo>
                    <a:pt x="1453" y="4323"/>
                    <a:pt x="1703" y="3954"/>
                    <a:pt x="1643" y="3573"/>
                  </a:cubicBezTo>
                  <a:lnTo>
                    <a:pt x="1048" y="1"/>
                  </a:ln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8"/>
            <p:cNvSpPr/>
            <p:nvPr/>
          </p:nvSpPr>
          <p:spPr>
            <a:xfrm>
              <a:off x="2043005" y="2545199"/>
              <a:ext cx="42788" cy="59750"/>
            </a:xfrm>
            <a:custGeom>
              <a:avLst/>
              <a:gdLst/>
              <a:ahLst/>
              <a:cxnLst/>
              <a:rect l="l" t="t" r="r" b="b"/>
              <a:pathLst>
                <a:path w="4442" h="6203" extrusionOk="0">
                  <a:moveTo>
                    <a:pt x="3648" y="1"/>
                  </a:moveTo>
                  <a:cubicBezTo>
                    <a:pt x="3407" y="1"/>
                    <a:pt x="3172" y="123"/>
                    <a:pt x="3037" y="345"/>
                  </a:cubicBezTo>
                  <a:lnTo>
                    <a:pt x="203" y="5143"/>
                  </a:lnTo>
                  <a:cubicBezTo>
                    <a:pt x="1" y="5476"/>
                    <a:pt x="108" y="5917"/>
                    <a:pt x="441" y="6107"/>
                  </a:cubicBezTo>
                  <a:cubicBezTo>
                    <a:pt x="560" y="6179"/>
                    <a:pt x="679" y="6203"/>
                    <a:pt x="799" y="6203"/>
                  </a:cubicBezTo>
                  <a:cubicBezTo>
                    <a:pt x="1037" y="6203"/>
                    <a:pt x="1275" y="6084"/>
                    <a:pt x="1406" y="5857"/>
                  </a:cubicBezTo>
                  <a:lnTo>
                    <a:pt x="4251" y="1059"/>
                  </a:lnTo>
                  <a:cubicBezTo>
                    <a:pt x="4442" y="726"/>
                    <a:pt x="4335" y="297"/>
                    <a:pt x="4001" y="95"/>
                  </a:cubicBezTo>
                  <a:cubicBezTo>
                    <a:pt x="3890" y="31"/>
                    <a:pt x="3768" y="1"/>
                    <a:pt x="3648"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8"/>
            <p:cNvSpPr/>
            <p:nvPr/>
          </p:nvSpPr>
          <p:spPr>
            <a:xfrm>
              <a:off x="1730170" y="2355099"/>
              <a:ext cx="60569" cy="42749"/>
            </a:xfrm>
            <a:custGeom>
              <a:avLst/>
              <a:gdLst/>
              <a:ahLst/>
              <a:cxnLst/>
              <a:rect l="l" t="t" r="r" b="b"/>
              <a:pathLst>
                <a:path w="6288" h="4438" extrusionOk="0">
                  <a:moveTo>
                    <a:pt x="801" y="0"/>
                  </a:moveTo>
                  <a:cubicBezTo>
                    <a:pt x="574" y="0"/>
                    <a:pt x="351" y="113"/>
                    <a:pt x="215" y="318"/>
                  </a:cubicBezTo>
                  <a:cubicBezTo>
                    <a:pt x="1" y="651"/>
                    <a:pt x="96" y="1080"/>
                    <a:pt x="417" y="1294"/>
                  </a:cubicBezTo>
                  <a:lnTo>
                    <a:pt x="5108" y="4318"/>
                  </a:lnTo>
                  <a:cubicBezTo>
                    <a:pt x="5227" y="4401"/>
                    <a:pt x="5358" y="4437"/>
                    <a:pt x="5489" y="4437"/>
                  </a:cubicBezTo>
                  <a:cubicBezTo>
                    <a:pt x="5716" y="4437"/>
                    <a:pt x="5942" y="4318"/>
                    <a:pt x="6073" y="4116"/>
                  </a:cubicBezTo>
                  <a:cubicBezTo>
                    <a:pt x="6287" y="3782"/>
                    <a:pt x="6192" y="3354"/>
                    <a:pt x="5870" y="3139"/>
                  </a:cubicBezTo>
                  <a:lnTo>
                    <a:pt x="1179" y="115"/>
                  </a:lnTo>
                  <a:cubicBezTo>
                    <a:pt x="1062" y="37"/>
                    <a:pt x="931" y="0"/>
                    <a:pt x="801"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8"/>
            <p:cNvSpPr/>
            <p:nvPr/>
          </p:nvSpPr>
          <p:spPr>
            <a:xfrm>
              <a:off x="1976267" y="2766967"/>
              <a:ext cx="39686" cy="61484"/>
            </a:xfrm>
            <a:custGeom>
              <a:avLst/>
              <a:gdLst/>
              <a:ahLst/>
              <a:cxnLst/>
              <a:rect l="l" t="t" r="r" b="b"/>
              <a:pathLst>
                <a:path w="4120" h="6383" extrusionOk="0">
                  <a:moveTo>
                    <a:pt x="3319" y="1"/>
                  </a:moveTo>
                  <a:cubicBezTo>
                    <a:pt x="3063" y="1"/>
                    <a:pt x="2818" y="138"/>
                    <a:pt x="2691" y="382"/>
                  </a:cubicBezTo>
                  <a:lnTo>
                    <a:pt x="167" y="5359"/>
                  </a:lnTo>
                  <a:cubicBezTo>
                    <a:pt x="0" y="5704"/>
                    <a:pt x="131" y="6133"/>
                    <a:pt x="477" y="6312"/>
                  </a:cubicBezTo>
                  <a:cubicBezTo>
                    <a:pt x="584" y="6359"/>
                    <a:pt x="691" y="6383"/>
                    <a:pt x="798" y="6383"/>
                  </a:cubicBezTo>
                  <a:cubicBezTo>
                    <a:pt x="1060" y="6383"/>
                    <a:pt x="1298" y="6240"/>
                    <a:pt x="1429" y="6002"/>
                  </a:cubicBezTo>
                  <a:lnTo>
                    <a:pt x="3941" y="1025"/>
                  </a:lnTo>
                  <a:cubicBezTo>
                    <a:pt x="4120" y="680"/>
                    <a:pt x="3977" y="251"/>
                    <a:pt x="3632" y="73"/>
                  </a:cubicBezTo>
                  <a:cubicBezTo>
                    <a:pt x="3531" y="24"/>
                    <a:pt x="3424" y="1"/>
                    <a:pt x="3319"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98"/>
            <p:cNvSpPr/>
            <p:nvPr/>
          </p:nvSpPr>
          <p:spPr>
            <a:xfrm>
              <a:off x="2071909" y="2688421"/>
              <a:ext cx="43471" cy="29938"/>
            </a:xfrm>
            <a:custGeom>
              <a:avLst/>
              <a:gdLst/>
              <a:ahLst/>
              <a:cxnLst/>
              <a:rect l="l" t="t" r="r" b="b"/>
              <a:pathLst>
                <a:path w="4513" h="3108" extrusionOk="0">
                  <a:moveTo>
                    <a:pt x="4513" y="0"/>
                  </a:moveTo>
                  <a:lnTo>
                    <a:pt x="512" y="1751"/>
                  </a:lnTo>
                  <a:cubicBezTo>
                    <a:pt x="155" y="1905"/>
                    <a:pt x="0" y="2322"/>
                    <a:pt x="155" y="2679"/>
                  </a:cubicBezTo>
                  <a:cubicBezTo>
                    <a:pt x="274" y="2953"/>
                    <a:pt x="524" y="3108"/>
                    <a:pt x="798" y="3108"/>
                  </a:cubicBezTo>
                  <a:cubicBezTo>
                    <a:pt x="893" y="3108"/>
                    <a:pt x="988" y="3084"/>
                    <a:pt x="1072" y="3037"/>
                  </a:cubicBezTo>
                  <a:lnTo>
                    <a:pt x="4370" y="1596"/>
                  </a:lnTo>
                  <a:lnTo>
                    <a:pt x="4370" y="1584"/>
                  </a:lnTo>
                  <a:cubicBezTo>
                    <a:pt x="4417" y="1060"/>
                    <a:pt x="4465" y="536"/>
                    <a:pt x="4513"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98"/>
            <p:cNvSpPr/>
            <p:nvPr/>
          </p:nvSpPr>
          <p:spPr>
            <a:xfrm>
              <a:off x="1869616" y="2391824"/>
              <a:ext cx="61022" cy="42027"/>
            </a:xfrm>
            <a:custGeom>
              <a:avLst/>
              <a:gdLst/>
              <a:ahLst/>
              <a:cxnLst/>
              <a:rect l="l" t="t" r="r" b="b"/>
              <a:pathLst>
                <a:path w="6335" h="4363" extrusionOk="0">
                  <a:moveTo>
                    <a:pt x="5532" y="1"/>
                  </a:moveTo>
                  <a:cubicBezTo>
                    <a:pt x="5404" y="1"/>
                    <a:pt x="5274" y="36"/>
                    <a:pt x="5156" y="112"/>
                  </a:cubicBezTo>
                  <a:lnTo>
                    <a:pt x="429" y="3065"/>
                  </a:lnTo>
                  <a:cubicBezTo>
                    <a:pt x="108" y="3267"/>
                    <a:pt x="1" y="3708"/>
                    <a:pt x="203" y="4029"/>
                  </a:cubicBezTo>
                  <a:cubicBezTo>
                    <a:pt x="346" y="4244"/>
                    <a:pt x="572" y="4363"/>
                    <a:pt x="810" y="4363"/>
                  </a:cubicBezTo>
                  <a:cubicBezTo>
                    <a:pt x="929" y="4363"/>
                    <a:pt x="1060" y="4327"/>
                    <a:pt x="1179" y="4255"/>
                  </a:cubicBezTo>
                  <a:lnTo>
                    <a:pt x="5906" y="1303"/>
                  </a:lnTo>
                  <a:cubicBezTo>
                    <a:pt x="6228" y="1088"/>
                    <a:pt x="6335" y="660"/>
                    <a:pt x="6132" y="326"/>
                  </a:cubicBezTo>
                  <a:cubicBezTo>
                    <a:pt x="5994" y="119"/>
                    <a:pt x="5766" y="1"/>
                    <a:pt x="5532"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98"/>
            <p:cNvSpPr/>
            <p:nvPr/>
          </p:nvSpPr>
          <p:spPr>
            <a:xfrm>
              <a:off x="1721568" y="2466653"/>
              <a:ext cx="33955" cy="56880"/>
            </a:xfrm>
            <a:custGeom>
              <a:avLst/>
              <a:gdLst/>
              <a:ahLst/>
              <a:cxnLst/>
              <a:rect l="l" t="t" r="r" b="b"/>
              <a:pathLst>
                <a:path w="3525" h="5905" extrusionOk="0">
                  <a:moveTo>
                    <a:pt x="791" y="0"/>
                  </a:moveTo>
                  <a:cubicBezTo>
                    <a:pt x="698" y="0"/>
                    <a:pt x="603" y="19"/>
                    <a:pt x="513" y="58"/>
                  </a:cubicBezTo>
                  <a:cubicBezTo>
                    <a:pt x="155" y="213"/>
                    <a:pt x="1" y="618"/>
                    <a:pt x="143" y="975"/>
                  </a:cubicBezTo>
                  <a:lnTo>
                    <a:pt x="2084" y="5476"/>
                  </a:lnTo>
                  <a:cubicBezTo>
                    <a:pt x="2203" y="5750"/>
                    <a:pt x="2453" y="5904"/>
                    <a:pt x="2727" y="5904"/>
                  </a:cubicBezTo>
                  <a:cubicBezTo>
                    <a:pt x="2822" y="5904"/>
                    <a:pt x="2918" y="5880"/>
                    <a:pt x="3013" y="5845"/>
                  </a:cubicBezTo>
                  <a:cubicBezTo>
                    <a:pt x="3358" y="5690"/>
                    <a:pt x="3525" y="5285"/>
                    <a:pt x="3370" y="4928"/>
                  </a:cubicBezTo>
                  <a:lnTo>
                    <a:pt x="1441" y="427"/>
                  </a:lnTo>
                  <a:cubicBezTo>
                    <a:pt x="1326" y="161"/>
                    <a:pt x="1064" y="0"/>
                    <a:pt x="791"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8"/>
            <p:cNvSpPr/>
            <p:nvPr/>
          </p:nvSpPr>
          <p:spPr>
            <a:xfrm>
              <a:off x="1607125" y="2557710"/>
              <a:ext cx="30747" cy="55271"/>
            </a:xfrm>
            <a:custGeom>
              <a:avLst/>
              <a:gdLst/>
              <a:ahLst/>
              <a:cxnLst/>
              <a:rect l="l" t="t" r="r" b="b"/>
              <a:pathLst>
                <a:path w="3192" h="5738" extrusionOk="0">
                  <a:moveTo>
                    <a:pt x="800" y="0"/>
                  </a:moveTo>
                  <a:cubicBezTo>
                    <a:pt x="708" y="0"/>
                    <a:pt x="615" y="19"/>
                    <a:pt x="524" y="58"/>
                  </a:cubicBezTo>
                  <a:cubicBezTo>
                    <a:pt x="167" y="213"/>
                    <a:pt x="0" y="617"/>
                    <a:pt x="155" y="987"/>
                  </a:cubicBezTo>
                  <a:lnTo>
                    <a:pt x="2096" y="5475"/>
                  </a:lnTo>
                  <a:cubicBezTo>
                    <a:pt x="2131" y="5582"/>
                    <a:pt x="2203" y="5678"/>
                    <a:pt x="2286" y="5737"/>
                  </a:cubicBezTo>
                  <a:cubicBezTo>
                    <a:pt x="2584" y="5332"/>
                    <a:pt x="2893" y="4916"/>
                    <a:pt x="3191" y="4475"/>
                  </a:cubicBezTo>
                  <a:lnTo>
                    <a:pt x="1441" y="427"/>
                  </a:lnTo>
                  <a:cubicBezTo>
                    <a:pt x="1325" y="160"/>
                    <a:pt x="1071" y="0"/>
                    <a:pt x="800"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8"/>
            <p:cNvSpPr/>
            <p:nvPr/>
          </p:nvSpPr>
          <p:spPr>
            <a:xfrm>
              <a:off x="1432013" y="2536029"/>
              <a:ext cx="34070" cy="56880"/>
            </a:xfrm>
            <a:custGeom>
              <a:avLst/>
              <a:gdLst/>
              <a:ahLst/>
              <a:cxnLst/>
              <a:rect l="l" t="t" r="r" b="b"/>
              <a:pathLst>
                <a:path w="3537" h="5905" extrusionOk="0">
                  <a:moveTo>
                    <a:pt x="796" y="1"/>
                  </a:moveTo>
                  <a:cubicBezTo>
                    <a:pt x="704" y="1"/>
                    <a:pt x="612" y="19"/>
                    <a:pt x="524" y="59"/>
                  </a:cubicBezTo>
                  <a:cubicBezTo>
                    <a:pt x="167" y="213"/>
                    <a:pt x="0" y="618"/>
                    <a:pt x="155" y="975"/>
                  </a:cubicBezTo>
                  <a:lnTo>
                    <a:pt x="2084" y="5476"/>
                  </a:lnTo>
                  <a:cubicBezTo>
                    <a:pt x="2203" y="5750"/>
                    <a:pt x="2465" y="5905"/>
                    <a:pt x="2739" y="5905"/>
                  </a:cubicBezTo>
                  <a:cubicBezTo>
                    <a:pt x="2822" y="5905"/>
                    <a:pt x="2917" y="5893"/>
                    <a:pt x="3013" y="5845"/>
                  </a:cubicBezTo>
                  <a:cubicBezTo>
                    <a:pt x="3370" y="5690"/>
                    <a:pt x="3536" y="5285"/>
                    <a:pt x="3382" y="4928"/>
                  </a:cubicBezTo>
                  <a:lnTo>
                    <a:pt x="1441" y="428"/>
                  </a:lnTo>
                  <a:cubicBezTo>
                    <a:pt x="1325" y="161"/>
                    <a:pt x="1064" y="1"/>
                    <a:pt x="796"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8"/>
            <p:cNvSpPr/>
            <p:nvPr/>
          </p:nvSpPr>
          <p:spPr>
            <a:xfrm>
              <a:off x="2063761" y="2241792"/>
              <a:ext cx="41410" cy="52959"/>
            </a:xfrm>
            <a:custGeom>
              <a:avLst/>
              <a:gdLst/>
              <a:ahLst/>
              <a:cxnLst/>
              <a:rect l="l" t="t" r="r" b="b"/>
              <a:pathLst>
                <a:path w="4299" h="5498" extrusionOk="0">
                  <a:moveTo>
                    <a:pt x="3501" y="1"/>
                  </a:moveTo>
                  <a:cubicBezTo>
                    <a:pt x="3272" y="1"/>
                    <a:pt x="3047" y="114"/>
                    <a:pt x="2918" y="318"/>
                  </a:cubicBezTo>
                  <a:lnTo>
                    <a:pt x="215" y="4414"/>
                  </a:lnTo>
                  <a:cubicBezTo>
                    <a:pt x="1" y="4735"/>
                    <a:pt x="96" y="5164"/>
                    <a:pt x="418" y="5378"/>
                  </a:cubicBezTo>
                  <a:cubicBezTo>
                    <a:pt x="537" y="5462"/>
                    <a:pt x="668" y="5497"/>
                    <a:pt x="799" y="5497"/>
                  </a:cubicBezTo>
                  <a:cubicBezTo>
                    <a:pt x="1037" y="5497"/>
                    <a:pt x="1251" y="5390"/>
                    <a:pt x="1394" y="5188"/>
                  </a:cubicBezTo>
                  <a:lnTo>
                    <a:pt x="4085" y="1092"/>
                  </a:lnTo>
                  <a:cubicBezTo>
                    <a:pt x="4299" y="771"/>
                    <a:pt x="4204" y="330"/>
                    <a:pt x="3882" y="116"/>
                  </a:cubicBezTo>
                  <a:cubicBezTo>
                    <a:pt x="3765" y="38"/>
                    <a:pt x="3632" y="1"/>
                    <a:pt x="3501"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8"/>
            <p:cNvSpPr/>
            <p:nvPr/>
          </p:nvSpPr>
          <p:spPr>
            <a:xfrm>
              <a:off x="2324191" y="2110677"/>
              <a:ext cx="28917" cy="26624"/>
            </a:xfrm>
            <a:custGeom>
              <a:avLst/>
              <a:gdLst/>
              <a:ahLst/>
              <a:cxnLst/>
              <a:rect l="l" t="t" r="r" b="b"/>
              <a:pathLst>
                <a:path w="3002" h="2764" extrusionOk="0">
                  <a:moveTo>
                    <a:pt x="3001" y="1"/>
                  </a:moveTo>
                  <a:lnTo>
                    <a:pt x="3001" y="1"/>
                  </a:lnTo>
                  <a:cubicBezTo>
                    <a:pt x="2335" y="144"/>
                    <a:pt x="1668" y="310"/>
                    <a:pt x="989" y="477"/>
                  </a:cubicBezTo>
                  <a:lnTo>
                    <a:pt x="203" y="1680"/>
                  </a:lnTo>
                  <a:cubicBezTo>
                    <a:pt x="1" y="2001"/>
                    <a:pt x="84" y="2430"/>
                    <a:pt x="406" y="2644"/>
                  </a:cubicBezTo>
                  <a:cubicBezTo>
                    <a:pt x="525" y="2727"/>
                    <a:pt x="668" y="2763"/>
                    <a:pt x="799" y="2763"/>
                  </a:cubicBezTo>
                  <a:cubicBezTo>
                    <a:pt x="1025" y="2763"/>
                    <a:pt x="1251" y="2656"/>
                    <a:pt x="1382" y="2454"/>
                  </a:cubicBezTo>
                  <a:lnTo>
                    <a:pt x="3001" y="1"/>
                  </a:ln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98"/>
            <p:cNvSpPr/>
            <p:nvPr/>
          </p:nvSpPr>
          <p:spPr>
            <a:xfrm>
              <a:off x="2187499" y="2262250"/>
              <a:ext cx="16414" cy="32953"/>
            </a:xfrm>
            <a:custGeom>
              <a:avLst/>
              <a:gdLst/>
              <a:ahLst/>
              <a:cxnLst/>
              <a:rect l="l" t="t" r="r" b="b"/>
              <a:pathLst>
                <a:path w="1704" h="3421" extrusionOk="0">
                  <a:moveTo>
                    <a:pt x="970" y="1"/>
                  </a:moveTo>
                  <a:cubicBezTo>
                    <a:pt x="606" y="1"/>
                    <a:pt x="296" y="276"/>
                    <a:pt x="263" y="647"/>
                  </a:cubicBezTo>
                  <a:lnTo>
                    <a:pt x="1" y="3421"/>
                  </a:lnTo>
                  <a:lnTo>
                    <a:pt x="1489" y="2635"/>
                  </a:lnTo>
                  <a:lnTo>
                    <a:pt x="1668" y="778"/>
                  </a:lnTo>
                  <a:cubicBezTo>
                    <a:pt x="1703" y="385"/>
                    <a:pt x="1418" y="40"/>
                    <a:pt x="1037" y="4"/>
                  </a:cubicBezTo>
                  <a:cubicBezTo>
                    <a:pt x="1014" y="2"/>
                    <a:pt x="992" y="1"/>
                    <a:pt x="970"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98"/>
            <p:cNvSpPr/>
            <p:nvPr/>
          </p:nvSpPr>
          <p:spPr>
            <a:xfrm>
              <a:off x="2165365" y="2174101"/>
              <a:ext cx="15036" cy="44502"/>
            </a:xfrm>
            <a:custGeom>
              <a:avLst/>
              <a:gdLst/>
              <a:ahLst/>
              <a:cxnLst/>
              <a:rect l="l" t="t" r="r" b="b"/>
              <a:pathLst>
                <a:path w="1561" h="4620" extrusionOk="0">
                  <a:moveTo>
                    <a:pt x="1382" y="0"/>
                  </a:moveTo>
                  <a:cubicBezTo>
                    <a:pt x="906" y="226"/>
                    <a:pt x="453" y="441"/>
                    <a:pt x="1" y="655"/>
                  </a:cubicBezTo>
                  <a:lnTo>
                    <a:pt x="144" y="3941"/>
                  </a:lnTo>
                  <a:cubicBezTo>
                    <a:pt x="156" y="4322"/>
                    <a:pt x="465" y="4620"/>
                    <a:pt x="846" y="4620"/>
                  </a:cubicBezTo>
                  <a:lnTo>
                    <a:pt x="882" y="4620"/>
                  </a:lnTo>
                  <a:cubicBezTo>
                    <a:pt x="1263" y="4608"/>
                    <a:pt x="1561" y="4274"/>
                    <a:pt x="1549" y="3893"/>
                  </a:cubicBezTo>
                  <a:lnTo>
                    <a:pt x="1382" y="0"/>
                  </a:ln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8"/>
            <p:cNvSpPr/>
            <p:nvPr/>
          </p:nvSpPr>
          <p:spPr>
            <a:xfrm>
              <a:off x="2252753" y="2154722"/>
              <a:ext cx="41410" cy="52988"/>
            </a:xfrm>
            <a:custGeom>
              <a:avLst/>
              <a:gdLst/>
              <a:ahLst/>
              <a:cxnLst/>
              <a:rect l="l" t="t" r="r" b="b"/>
              <a:pathLst>
                <a:path w="4299" h="5501" extrusionOk="0">
                  <a:moveTo>
                    <a:pt x="3492" y="1"/>
                  </a:moveTo>
                  <a:cubicBezTo>
                    <a:pt x="3265" y="1"/>
                    <a:pt x="3040" y="112"/>
                    <a:pt x="2905" y="321"/>
                  </a:cubicBezTo>
                  <a:lnTo>
                    <a:pt x="215" y="4405"/>
                  </a:lnTo>
                  <a:cubicBezTo>
                    <a:pt x="0" y="4727"/>
                    <a:pt x="84" y="5167"/>
                    <a:pt x="405" y="5381"/>
                  </a:cubicBezTo>
                  <a:cubicBezTo>
                    <a:pt x="524" y="5465"/>
                    <a:pt x="667" y="5501"/>
                    <a:pt x="798" y="5501"/>
                  </a:cubicBezTo>
                  <a:cubicBezTo>
                    <a:pt x="1024" y="5501"/>
                    <a:pt x="1251" y="5381"/>
                    <a:pt x="1381" y="5179"/>
                  </a:cubicBezTo>
                  <a:lnTo>
                    <a:pt x="4084" y="1095"/>
                  </a:lnTo>
                  <a:cubicBezTo>
                    <a:pt x="4299" y="762"/>
                    <a:pt x="4203" y="333"/>
                    <a:pt x="3882" y="119"/>
                  </a:cubicBezTo>
                  <a:cubicBezTo>
                    <a:pt x="3763" y="39"/>
                    <a:pt x="3627" y="1"/>
                    <a:pt x="3492"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8"/>
            <p:cNvSpPr/>
            <p:nvPr/>
          </p:nvSpPr>
          <p:spPr>
            <a:xfrm>
              <a:off x="2333938" y="2177463"/>
              <a:ext cx="33155" cy="30130"/>
            </a:xfrm>
            <a:custGeom>
              <a:avLst/>
              <a:gdLst/>
              <a:ahLst/>
              <a:cxnLst/>
              <a:rect l="l" t="t" r="r" b="b"/>
              <a:pathLst>
                <a:path w="3442" h="3128" extrusionOk="0">
                  <a:moveTo>
                    <a:pt x="769" y="1"/>
                  </a:moveTo>
                  <a:cubicBezTo>
                    <a:pt x="594" y="1"/>
                    <a:pt x="419" y="66"/>
                    <a:pt x="287" y="199"/>
                  </a:cubicBezTo>
                  <a:cubicBezTo>
                    <a:pt x="13" y="473"/>
                    <a:pt x="1" y="913"/>
                    <a:pt x="275" y="1199"/>
                  </a:cubicBezTo>
                  <a:lnTo>
                    <a:pt x="2144" y="3128"/>
                  </a:lnTo>
                  <a:lnTo>
                    <a:pt x="3442" y="2449"/>
                  </a:lnTo>
                  <a:lnTo>
                    <a:pt x="1287" y="223"/>
                  </a:lnTo>
                  <a:cubicBezTo>
                    <a:pt x="1146" y="75"/>
                    <a:pt x="957" y="1"/>
                    <a:pt x="769"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8"/>
            <p:cNvSpPr/>
            <p:nvPr/>
          </p:nvSpPr>
          <p:spPr>
            <a:xfrm>
              <a:off x="2050123" y="2923087"/>
              <a:ext cx="52073" cy="52382"/>
            </a:xfrm>
            <a:custGeom>
              <a:avLst/>
              <a:gdLst/>
              <a:ahLst/>
              <a:cxnLst/>
              <a:rect l="l" t="t" r="r" b="b"/>
              <a:pathLst>
                <a:path w="5406" h="5438" extrusionOk="0">
                  <a:moveTo>
                    <a:pt x="772" y="1"/>
                  </a:moveTo>
                  <a:cubicBezTo>
                    <a:pt x="599" y="1"/>
                    <a:pt x="424" y="66"/>
                    <a:pt x="286" y="199"/>
                  </a:cubicBezTo>
                  <a:cubicBezTo>
                    <a:pt x="12" y="473"/>
                    <a:pt x="0" y="913"/>
                    <a:pt x="262" y="1187"/>
                  </a:cubicBezTo>
                  <a:lnTo>
                    <a:pt x="4131" y="5212"/>
                  </a:lnTo>
                  <a:cubicBezTo>
                    <a:pt x="4262" y="5354"/>
                    <a:pt x="4453" y="5438"/>
                    <a:pt x="4632" y="5438"/>
                  </a:cubicBezTo>
                  <a:cubicBezTo>
                    <a:pt x="4810" y="5438"/>
                    <a:pt x="4989" y="5366"/>
                    <a:pt x="5120" y="5235"/>
                  </a:cubicBezTo>
                  <a:cubicBezTo>
                    <a:pt x="5405" y="4973"/>
                    <a:pt x="5405" y="4521"/>
                    <a:pt x="5144" y="4247"/>
                  </a:cubicBezTo>
                  <a:lnTo>
                    <a:pt x="1274" y="223"/>
                  </a:lnTo>
                  <a:cubicBezTo>
                    <a:pt x="1139" y="75"/>
                    <a:pt x="956" y="1"/>
                    <a:pt x="772"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8"/>
            <p:cNvSpPr/>
            <p:nvPr/>
          </p:nvSpPr>
          <p:spPr>
            <a:xfrm>
              <a:off x="1913421" y="2915054"/>
              <a:ext cx="52083" cy="52276"/>
            </a:xfrm>
            <a:custGeom>
              <a:avLst/>
              <a:gdLst/>
              <a:ahLst/>
              <a:cxnLst/>
              <a:rect l="l" t="t" r="r" b="b"/>
              <a:pathLst>
                <a:path w="5407" h="5427" extrusionOk="0">
                  <a:moveTo>
                    <a:pt x="773" y="0"/>
                  </a:moveTo>
                  <a:cubicBezTo>
                    <a:pt x="597" y="0"/>
                    <a:pt x="420" y="66"/>
                    <a:pt x="287" y="200"/>
                  </a:cubicBezTo>
                  <a:cubicBezTo>
                    <a:pt x="1" y="461"/>
                    <a:pt x="1" y="914"/>
                    <a:pt x="263" y="1188"/>
                  </a:cubicBezTo>
                  <a:lnTo>
                    <a:pt x="4132" y="5212"/>
                  </a:lnTo>
                  <a:cubicBezTo>
                    <a:pt x="4263" y="5355"/>
                    <a:pt x="4454" y="5426"/>
                    <a:pt x="4632" y="5426"/>
                  </a:cubicBezTo>
                  <a:cubicBezTo>
                    <a:pt x="4811" y="5426"/>
                    <a:pt x="4989" y="5367"/>
                    <a:pt x="5120" y="5236"/>
                  </a:cubicBezTo>
                  <a:cubicBezTo>
                    <a:pt x="5406" y="4962"/>
                    <a:pt x="5406" y="4522"/>
                    <a:pt x="5144" y="4236"/>
                  </a:cubicBezTo>
                  <a:lnTo>
                    <a:pt x="1275" y="211"/>
                  </a:lnTo>
                  <a:cubicBezTo>
                    <a:pt x="1141" y="72"/>
                    <a:pt x="957" y="0"/>
                    <a:pt x="773"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98"/>
            <p:cNvSpPr/>
            <p:nvPr/>
          </p:nvSpPr>
          <p:spPr>
            <a:xfrm>
              <a:off x="1803331" y="2874351"/>
              <a:ext cx="42335" cy="60068"/>
            </a:xfrm>
            <a:custGeom>
              <a:avLst/>
              <a:gdLst/>
              <a:ahLst/>
              <a:cxnLst/>
              <a:rect l="l" t="t" r="r" b="b"/>
              <a:pathLst>
                <a:path w="4395" h="6236" extrusionOk="0">
                  <a:moveTo>
                    <a:pt x="3599" y="1"/>
                  </a:moveTo>
                  <a:cubicBezTo>
                    <a:pt x="3356" y="1"/>
                    <a:pt x="3118" y="128"/>
                    <a:pt x="2989" y="354"/>
                  </a:cubicBezTo>
                  <a:lnTo>
                    <a:pt x="191" y="5176"/>
                  </a:lnTo>
                  <a:cubicBezTo>
                    <a:pt x="1" y="5521"/>
                    <a:pt x="108" y="5950"/>
                    <a:pt x="441" y="6140"/>
                  </a:cubicBezTo>
                  <a:cubicBezTo>
                    <a:pt x="560" y="6200"/>
                    <a:pt x="679" y="6235"/>
                    <a:pt x="798" y="6235"/>
                  </a:cubicBezTo>
                  <a:cubicBezTo>
                    <a:pt x="1037" y="6235"/>
                    <a:pt x="1275" y="6104"/>
                    <a:pt x="1406" y="5878"/>
                  </a:cubicBezTo>
                  <a:lnTo>
                    <a:pt x="4204" y="1056"/>
                  </a:lnTo>
                  <a:cubicBezTo>
                    <a:pt x="4394" y="723"/>
                    <a:pt x="4275" y="294"/>
                    <a:pt x="3942" y="92"/>
                  </a:cubicBezTo>
                  <a:cubicBezTo>
                    <a:pt x="3834" y="30"/>
                    <a:pt x="3716" y="1"/>
                    <a:pt x="3599"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98"/>
            <p:cNvSpPr/>
            <p:nvPr/>
          </p:nvSpPr>
          <p:spPr>
            <a:xfrm>
              <a:off x="1795193" y="2996566"/>
              <a:ext cx="33155" cy="48057"/>
            </a:xfrm>
            <a:custGeom>
              <a:avLst/>
              <a:gdLst/>
              <a:ahLst/>
              <a:cxnLst/>
              <a:rect l="l" t="t" r="r" b="b"/>
              <a:pathLst>
                <a:path w="3442" h="4989" extrusionOk="0">
                  <a:moveTo>
                    <a:pt x="792" y="1"/>
                  </a:moveTo>
                  <a:cubicBezTo>
                    <a:pt x="699" y="1"/>
                    <a:pt x="604" y="19"/>
                    <a:pt x="512" y="59"/>
                  </a:cubicBezTo>
                  <a:cubicBezTo>
                    <a:pt x="155" y="214"/>
                    <a:pt x="0" y="630"/>
                    <a:pt x="143" y="988"/>
                  </a:cubicBezTo>
                  <a:lnTo>
                    <a:pt x="1882" y="4941"/>
                  </a:lnTo>
                  <a:cubicBezTo>
                    <a:pt x="2394" y="4952"/>
                    <a:pt x="2917" y="4964"/>
                    <a:pt x="3441" y="4988"/>
                  </a:cubicBezTo>
                  <a:lnTo>
                    <a:pt x="1441" y="416"/>
                  </a:lnTo>
                  <a:cubicBezTo>
                    <a:pt x="1326" y="159"/>
                    <a:pt x="1065" y="1"/>
                    <a:pt x="792"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98"/>
            <p:cNvSpPr/>
            <p:nvPr/>
          </p:nvSpPr>
          <p:spPr>
            <a:xfrm>
              <a:off x="1857692" y="2756922"/>
              <a:ext cx="40033" cy="61330"/>
            </a:xfrm>
            <a:custGeom>
              <a:avLst/>
              <a:gdLst/>
              <a:ahLst/>
              <a:cxnLst/>
              <a:rect l="l" t="t" r="r" b="b"/>
              <a:pathLst>
                <a:path w="4156" h="6367" extrusionOk="0">
                  <a:moveTo>
                    <a:pt x="804" y="0"/>
                  </a:moveTo>
                  <a:cubicBezTo>
                    <a:pt x="693" y="0"/>
                    <a:pt x="581" y="26"/>
                    <a:pt x="477" y="80"/>
                  </a:cubicBezTo>
                  <a:cubicBezTo>
                    <a:pt x="131" y="258"/>
                    <a:pt x="0" y="675"/>
                    <a:pt x="179" y="1020"/>
                  </a:cubicBezTo>
                  <a:lnTo>
                    <a:pt x="2739" y="5985"/>
                  </a:lnTo>
                  <a:cubicBezTo>
                    <a:pt x="2858" y="6223"/>
                    <a:pt x="3108" y="6366"/>
                    <a:pt x="3358" y="6366"/>
                  </a:cubicBezTo>
                  <a:cubicBezTo>
                    <a:pt x="3465" y="6366"/>
                    <a:pt x="3572" y="6331"/>
                    <a:pt x="3679" y="6283"/>
                  </a:cubicBezTo>
                  <a:cubicBezTo>
                    <a:pt x="4025" y="6104"/>
                    <a:pt x="4156" y="5676"/>
                    <a:pt x="3977" y="5330"/>
                  </a:cubicBezTo>
                  <a:lnTo>
                    <a:pt x="1429" y="377"/>
                  </a:lnTo>
                  <a:cubicBezTo>
                    <a:pt x="1305" y="137"/>
                    <a:pt x="1058" y="0"/>
                    <a:pt x="804"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98"/>
            <p:cNvSpPr/>
            <p:nvPr/>
          </p:nvSpPr>
          <p:spPr>
            <a:xfrm>
              <a:off x="2022364" y="2999456"/>
              <a:ext cx="18822" cy="41718"/>
            </a:xfrm>
            <a:custGeom>
              <a:avLst/>
              <a:gdLst/>
              <a:ahLst/>
              <a:cxnLst/>
              <a:rect l="l" t="t" r="r" b="b"/>
              <a:pathLst>
                <a:path w="1954" h="4331" extrusionOk="0">
                  <a:moveTo>
                    <a:pt x="1194" y="1"/>
                  </a:moveTo>
                  <a:cubicBezTo>
                    <a:pt x="854" y="1"/>
                    <a:pt x="556" y="258"/>
                    <a:pt x="513" y="604"/>
                  </a:cubicBezTo>
                  <a:lnTo>
                    <a:pt x="1" y="4331"/>
                  </a:lnTo>
                  <a:cubicBezTo>
                    <a:pt x="489" y="4307"/>
                    <a:pt x="977" y="4271"/>
                    <a:pt x="1441" y="4236"/>
                  </a:cubicBezTo>
                  <a:lnTo>
                    <a:pt x="1906" y="795"/>
                  </a:lnTo>
                  <a:cubicBezTo>
                    <a:pt x="1953" y="414"/>
                    <a:pt x="1691" y="57"/>
                    <a:pt x="1298" y="9"/>
                  </a:cubicBezTo>
                  <a:cubicBezTo>
                    <a:pt x="1263" y="4"/>
                    <a:pt x="1228" y="1"/>
                    <a:pt x="1194"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98"/>
            <p:cNvSpPr/>
            <p:nvPr/>
          </p:nvSpPr>
          <p:spPr>
            <a:xfrm>
              <a:off x="1857346" y="2250413"/>
              <a:ext cx="40033" cy="61311"/>
            </a:xfrm>
            <a:custGeom>
              <a:avLst/>
              <a:gdLst/>
              <a:ahLst/>
              <a:cxnLst/>
              <a:rect l="l" t="t" r="r" b="b"/>
              <a:pathLst>
                <a:path w="4156" h="6365" extrusionOk="0">
                  <a:moveTo>
                    <a:pt x="794" y="1"/>
                  </a:moveTo>
                  <a:cubicBezTo>
                    <a:pt x="687" y="1"/>
                    <a:pt x="578" y="26"/>
                    <a:pt x="477" y="78"/>
                  </a:cubicBezTo>
                  <a:cubicBezTo>
                    <a:pt x="132" y="257"/>
                    <a:pt x="1" y="685"/>
                    <a:pt x="179" y="1031"/>
                  </a:cubicBezTo>
                  <a:lnTo>
                    <a:pt x="2727" y="5983"/>
                  </a:lnTo>
                  <a:cubicBezTo>
                    <a:pt x="2858" y="6222"/>
                    <a:pt x="3108" y="6364"/>
                    <a:pt x="3358" y="6364"/>
                  </a:cubicBezTo>
                  <a:cubicBezTo>
                    <a:pt x="3465" y="6364"/>
                    <a:pt x="3572" y="6341"/>
                    <a:pt x="3680" y="6281"/>
                  </a:cubicBezTo>
                  <a:cubicBezTo>
                    <a:pt x="4025" y="6103"/>
                    <a:pt x="4156" y="5686"/>
                    <a:pt x="3977" y="5341"/>
                  </a:cubicBezTo>
                  <a:lnTo>
                    <a:pt x="1429" y="388"/>
                  </a:lnTo>
                  <a:cubicBezTo>
                    <a:pt x="1303" y="144"/>
                    <a:pt x="1052" y="1"/>
                    <a:pt x="794"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98"/>
            <p:cNvSpPr/>
            <p:nvPr/>
          </p:nvSpPr>
          <p:spPr>
            <a:xfrm>
              <a:off x="2091856" y="2827223"/>
              <a:ext cx="27655" cy="55820"/>
            </a:xfrm>
            <a:custGeom>
              <a:avLst/>
              <a:gdLst/>
              <a:ahLst/>
              <a:cxnLst/>
              <a:rect l="l" t="t" r="r" b="b"/>
              <a:pathLst>
                <a:path w="2871" h="5795" extrusionOk="0">
                  <a:moveTo>
                    <a:pt x="802" y="1"/>
                  </a:moveTo>
                  <a:cubicBezTo>
                    <a:pt x="684" y="1"/>
                    <a:pt x="564" y="30"/>
                    <a:pt x="453" y="91"/>
                  </a:cubicBezTo>
                  <a:cubicBezTo>
                    <a:pt x="120" y="282"/>
                    <a:pt x="1" y="710"/>
                    <a:pt x="191" y="1044"/>
                  </a:cubicBezTo>
                  <a:lnTo>
                    <a:pt x="2870" y="5794"/>
                  </a:lnTo>
                  <a:cubicBezTo>
                    <a:pt x="2858" y="4806"/>
                    <a:pt x="2835" y="3818"/>
                    <a:pt x="2811" y="2842"/>
                  </a:cubicBezTo>
                  <a:lnTo>
                    <a:pt x="1418" y="365"/>
                  </a:lnTo>
                  <a:cubicBezTo>
                    <a:pt x="1288" y="131"/>
                    <a:pt x="1050" y="1"/>
                    <a:pt x="802"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98"/>
            <p:cNvSpPr/>
            <p:nvPr/>
          </p:nvSpPr>
          <p:spPr>
            <a:xfrm>
              <a:off x="2040144" y="2420305"/>
              <a:ext cx="24890" cy="66300"/>
            </a:xfrm>
            <a:custGeom>
              <a:avLst/>
              <a:gdLst/>
              <a:ahLst/>
              <a:cxnLst/>
              <a:rect l="l" t="t" r="r" b="b"/>
              <a:pathLst>
                <a:path w="2584" h="6883" extrusionOk="0">
                  <a:moveTo>
                    <a:pt x="1822" y="0"/>
                  </a:moveTo>
                  <a:cubicBezTo>
                    <a:pt x="1491" y="0"/>
                    <a:pt x="1194" y="235"/>
                    <a:pt x="1131" y="572"/>
                  </a:cubicBezTo>
                  <a:lnTo>
                    <a:pt x="72" y="6049"/>
                  </a:lnTo>
                  <a:cubicBezTo>
                    <a:pt x="0" y="6430"/>
                    <a:pt x="250" y="6799"/>
                    <a:pt x="631" y="6871"/>
                  </a:cubicBezTo>
                  <a:cubicBezTo>
                    <a:pt x="679" y="6882"/>
                    <a:pt x="726" y="6882"/>
                    <a:pt x="762" y="6882"/>
                  </a:cubicBezTo>
                  <a:cubicBezTo>
                    <a:pt x="1096" y="6882"/>
                    <a:pt x="1393" y="6644"/>
                    <a:pt x="1453" y="6311"/>
                  </a:cubicBezTo>
                  <a:lnTo>
                    <a:pt x="2512" y="834"/>
                  </a:lnTo>
                  <a:cubicBezTo>
                    <a:pt x="2584" y="453"/>
                    <a:pt x="2334" y="84"/>
                    <a:pt x="1953" y="13"/>
                  </a:cubicBezTo>
                  <a:cubicBezTo>
                    <a:pt x="1909" y="4"/>
                    <a:pt x="1865" y="0"/>
                    <a:pt x="1822" y="0"/>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98"/>
            <p:cNvSpPr/>
            <p:nvPr/>
          </p:nvSpPr>
          <p:spPr>
            <a:xfrm>
              <a:off x="1952294" y="2466633"/>
              <a:ext cx="24900" cy="66300"/>
            </a:xfrm>
            <a:custGeom>
              <a:avLst/>
              <a:gdLst/>
              <a:ahLst/>
              <a:cxnLst/>
              <a:rect l="l" t="t" r="r" b="b"/>
              <a:pathLst>
                <a:path w="2585" h="6883" extrusionOk="0">
                  <a:moveTo>
                    <a:pt x="1823" y="1"/>
                  </a:moveTo>
                  <a:cubicBezTo>
                    <a:pt x="1492" y="1"/>
                    <a:pt x="1195" y="235"/>
                    <a:pt x="1132" y="572"/>
                  </a:cubicBezTo>
                  <a:lnTo>
                    <a:pt x="72" y="6049"/>
                  </a:lnTo>
                  <a:cubicBezTo>
                    <a:pt x="1" y="6430"/>
                    <a:pt x="251" y="6799"/>
                    <a:pt x="632" y="6871"/>
                  </a:cubicBezTo>
                  <a:cubicBezTo>
                    <a:pt x="680" y="6883"/>
                    <a:pt x="715" y="6883"/>
                    <a:pt x="763" y="6883"/>
                  </a:cubicBezTo>
                  <a:cubicBezTo>
                    <a:pt x="1096" y="6883"/>
                    <a:pt x="1394" y="6644"/>
                    <a:pt x="1454" y="6311"/>
                  </a:cubicBezTo>
                  <a:lnTo>
                    <a:pt x="2513" y="834"/>
                  </a:lnTo>
                  <a:cubicBezTo>
                    <a:pt x="2585" y="453"/>
                    <a:pt x="2335" y="84"/>
                    <a:pt x="1954" y="13"/>
                  </a:cubicBezTo>
                  <a:cubicBezTo>
                    <a:pt x="1910" y="4"/>
                    <a:pt x="1866" y="1"/>
                    <a:pt x="1823"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98"/>
            <p:cNvSpPr/>
            <p:nvPr/>
          </p:nvSpPr>
          <p:spPr>
            <a:xfrm>
              <a:off x="1986130" y="2300016"/>
              <a:ext cx="44165" cy="58835"/>
            </a:xfrm>
            <a:custGeom>
              <a:avLst/>
              <a:gdLst/>
              <a:ahLst/>
              <a:cxnLst/>
              <a:rect l="l" t="t" r="r" b="b"/>
              <a:pathLst>
                <a:path w="4585" h="6108" extrusionOk="0">
                  <a:moveTo>
                    <a:pt x="794" y="1"/>
                  </a:moveTo>
                  <a:cubicBezTo>
                    <a:pt x="666" y="1"/>
                    <a:pt x="535" y="35"/>
                    <a:pt x="417" y="107"/>
                  </a:cubicBezTo>
                  <a:cubicBezTo>
                    <a:pt x="96" y="322"/>
                    <a:pt x="0" y="750"/>
                    <a:pt x="203" y="1084"/>
                  </a:cubicBezTo>
                  <a:lnTo>
                    <a:pt x="3191" y="5786"/>
                  </a:lnTo>
                  <a:cubicBezTo>
                    <a:pt x="3322" y="6001"/>
                    <a:pt x="3560" y="6108"/>
                    <a:pt x="3787" y="6108"/>
                  </a:cubicBezTo>
                  <a:cubicBezTo>
                    <a:pt x="3917" y="6108"/>
                    <a:pt x="4048" y="6072"/>
                    <a:pt x="4168" y="6001"/>
                  </a:cubicBezTo>
                  <a:cubicBezTo>
                    <a:pt x="4489" y="5798"/>
                    <a:pt x="4584" y="5358"/>
                    <a:pt x="4382" y="5036"/>
                  </a:cubicBezTo>
                  <a:lnTo>
                    <a:pt x="1393" y="322"/>
                  </a:lnTo>
                  <a:cubicBezTo>
                    <a:pt x="1255" y="114"/>
                    <a:pt x="1028" y="1"/>
                    <a:pt x="794"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98"/>
            <p:cNvSpPr/>
            <p:nvPr/>
          </p:nvSpPr>
          <p:spPr>
            <a:xfrm>
              <a:off x="1697258" y="2818217"/>
              <a:ext cx="34985" cy="63565"/>
            </a:xfrm>
            <a:custGeom>
              <a:avLst/>
              <a:gdLst/>
              <a:ahLst/>
              <a:cxnLst/>
              <a:rect l="l" t="t" r="r" b="b"/>
              <a:pathLst>
                <a:path w="3632" h="6599" extrusionOk="0">
                  <a:moveTo>
                    <a:pt x="803" y="1"/>
                  </a:moveTo>
                  <a:cubicBezTo>
                    <a:pt x="718" y="1"/>
                    <a:pt x="632" y="16"/>
                    <a:pt x="548" y="50"/>
                  </a:cubicBezTo>
                  <a:cubicBezTo>
                    <a:pt x="179" y="193"/>
                    <a:pt x="0" y="598"/>
                    <a:pt x="143" y="955"/>
                  </a:cubicBezTo>
                  <a:lnTo>
                    <a:pt x="2179" y="6146"/>
                  </a:lnTo>
                  <a:cubicBezTo>
                    <a:pt x="2286" y="6432"/>
                    <a:pt x="2548" y="6598"/>
                    <a:pt x="2834" y="6598"/>
                  </a:cubicBezTo>
                  <a:cubicBezTo>
                    <a:pt x="2918" y="6598"/>
                    <a:pt x="3001" y="6586"/>
                    <a:pt x="3084" y="6551"/>
                  </a:cubicBezTo>
                  <a:cubicBezTo>
                    <a:pt x="3453" y="6408"/>
                    <a:pt x="3632" y="6003"/>
                    <a:pt x="3489" y="5634"/>
                  </a:cubicBezTo>
                  <a:lnTo>
                    <a:pt x="1453" y="443"/>
                  </a:lnTo>
                  <a:cubicBezTo>
                    <a:pt x="1344" y="169"/>
                    <a:pt x="1081" y="1"/>
                    <a:pt x="803"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8"/>
            <p:cNvSpPr/>
            <p:nvPr/>
          </p:nvSpPr>
          <p:spPr>
            <a:xfrm>
              <a:off x="1756088" y="2766669"/>
              <a:ext cx="38202" cy="62091"/>
            </a:xfrm>
            <a:custGeom>
              <a:avLst/>
              <a:gdLst/>
              <a:ahLst/>
              <a:cxnLst/>
              <a:rect l="l" t="t" r="r" b="b"/>
              <a:pathLst>
                <a:path w="3966" h="6446" extrusionOk="0">
                  <a:moveTo>
                    <a:pt x="3171" y="1"/>
                  </a:moveTo>
                  <a:cubicBezTo>
                    <a:pt x="2910" y="1"/>
                    <a:pt x="2657" y="151"/>
                    <a:pt x="2536" y="401"/>
                  </a:cubicBezTo>
                  <a:lnTo>
                    <a:pt x="131" y="5438"/>
                  </a:lnTo>
                  <a:cubicBezTo>
                    <a:pt x="0" y="5700"/>
                    <a:pt x="60" y="6009"/>
                    <a:pt x="250" y="6223"/>
                  </a:cubicBezTo>
                  <a:cubicBezTo>
                    <a:pt x="310" y="6283"/>
                    <a:pt x="381" y="6331"/>
                    <a:pt x="465" y="6378"/>
                  </a:cubicBezTo>
                  <a:cubicBezTo>
                    <a:pt x="560" y="6424"/>
                    <a:pt x="661" y="6446"/>
                    <a:pt x="761" y="6446"/>
                  </a:cubicBezTo>
                  <a:cubicBezTo>
                    <a:pt x="1026" y="6446"/>
                    <a:pt x="1284" y="6295"/>
                    <a:pt x="1405" y="6045"/>
                  </a:cubicBezTo>
                  <a:lnTo>
                    <a:pt x="3798" y="1009"/>
                  </a:lnTo>
                  <a:cubicBezTo>
                    <a:pt x="3965" y="663"/>
                    <a:pt x="3822" y="235"/>
                    <a:pt x="3465" y="68"/>
                  </a:cubicBezTo>
                  <a:cubicBezTo>
                    <a:pt x="3370" y="22"/>
                    <a:pt x="3270" y="1"/>
                    <a:pt x="3171"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98"/>
            <p:cNvSpPr/>
            <p:nvPr/>
          </p:nvSpPr>
          <p:spPr>
            <a:xfrm>
              <a:off x="1905398" y="2622348"/>
              <a:ext cx="34985" cy="63565"/>
            </a:xfrm>
            <a:custGeom>
              <a:avLst/>
              <a:gdLst/>
              <a:ahLst/>
              <a:cxnLst/>
              <a:rect l="l" t="t" r="r" b="b"/>
              <a:pathLst>
                <a:path w="3632" h="6599" extrusionOk="0">
                  <a:moveTo>
                    <a:pt x="803" y="1"/>
                  </a:moveTo>
                  <a:cubicBezTo>
                    <a:pt x="718" y="1"/>
                    <a:pt x="632" y="17"/>
                    <a:pt x="548" y="50"/>
                  </a:cubicBezTo>
                  <a:cubicBezTo>
                    <a:pt x="179" y="193"/>
                    <a:pt x="0" y="598"/>
                    <a:pt x="143" y="955"/>
                  </a:cubicBezTo>
                  <a:lnTo>
                    <a:pt x="2179" y="6158"/>
                  </a:lnTo>
                  <a:cubicBezTo>
                    <a:pt x="2286" y="6432"/>
                    <a:pt x="2548" y="6599"/>
                    <a:pt x="2834" y="6599"/>
                  </a:cubicBezTo>
                  <a:cubicBezTo>
                    <a:pt x="2917" y="6599"/>
                    <a:pt x="3001" y="6587"/>
                    <a:pt x="3084" y="6551"/>
                  </a:cubicBezTo>
                  <a:cubicBezTo>
                    <a:pt x="3453" y="6408"/>
                    <a:pt x="3632" y="6003"/>
                    <a:pt x="3489" y="5646"/>
                  </a:cubicBezTo>
                  <a:lnTo>
                    <a:pt x="1453" y="443"/>
                  </a:lnTo>
                  <a:cubicBezTo>
                    <a:pt x="1343" y="170"/>
                    <a:pt x="1081" y="1"/>
                    <a:pt x="803" y="1"/>
                  </a:cubicBez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98"/>
            <p:cNvSpPr/>
            <p:nvPr/>
          </p:nvSpPr>
          <p:spPr>
            <a:xfrm>
              <a:off x="1680518" y="2945182"/>
              <a:ext cx="47026" cy="22145"/>
            </a:xfrm>
            <a:custGeom>
              <a:avLst/>
              <a:gdLst/>
              <a:ahLst/>
              <a:cxnLst/>
              <a:rect l="l" t="t" r="r" b="b"/>
              <a:pathLst>
                <a:path w="4882" h="2299" extrusionOk="0">
                  <a:moveTo>
                    <a:pt x="36" y="0"/>
                  </a:moveTo>
                  <a:lnTo>
                    <a:pt x="0" y="1429"/>
                  </a:lnTo>
                  <a:lnTo>
                    <a:pt x="3965" y="2286"/>
                  </a:lnTo>
                  <a:cubicBezTo>
                    <a:pt x="4013" y="2298"/>
                    <a:pt x="4072" y="2298"/>
                    <a:pt x="4120" y="2298"/>
                  </a:cubicBezTo>
                  <a:cubicBezTo>
                    <a:pt x="4441" y="2298"/>
                    <a:pt x="4727" y="2072"/>
                    <a:pt x="4798" y="1751"/>
                  </a:cubicBezTo>
                  <a:cubicBezTo>
                    <a:pt x="4882" y="1370"/>
                    <a:pt x="4644" y="1001"/>
                    <a:pt x="4263" y="917"/>
                  </a:cubicBezTo>
                  <a:lnTo>
                    <a:pt x="36" y="0"/>
                  </a:lnTo>
                  <a:close/>
                </a:path>
              </a:pathLst>
            </a:custGeom>
            <a:solidFill>
              <a:srgbClr val="FF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8"/>
            <p:cNvSpPr/>
            <p:nvPr/>
          </p:nvSpPr>
          <p:spPr>
            <a:xfrm>
              <a:off x="1677879" y="2240608"/>
              <a:ext cx="130800" cy="197081"/>
            </a:xfrm>
            <a:custGeom>
              <a:avLst/>
              <a:gdLst/>
              <a:ahLst/>
              <a:cxnLst/>
              <a:rect l="l" t="t" r="r" b="b"/>
              <a:pathLst>
                <a:path w="13579" h="20460" extrusionOk="0">
                  <a:moveTo>
                    <a:pt x="9525" y="1"/>
                  </a:moveTo>
                  <a:lnTo>
                    <a:pt x="2251" y="560"/>
                  </a:lnTo>
                  <a:cubicBezTo>
                    <a:pt x="0" y="6239"/>
                    <a:pt x="131" y="16169"/>
                    <a:pt x="1131" y="16907"/>
                  </a:cubicBezTo>
                  <a:cubicBezTo>
                    <a:pt x="1173" y="16939"/>
                    <a:pt x="1213" y="16953"/>
                    <a:pt x="1254" y="16953"/>
                  </a:cubicBezTo>
                  <a:cubicBezTo>
                    <a:pt x="1969" y="16953"/>
                    <a:pt x="2524" y="12301"/>
                    <a:pt x="2524" y="12300"/>
                  </a:cubicBezTo>
                  <a:lnTo>
                    <a:pt x="2524" y="12300"/>
                  </a:lnTo>
                  <a:cubicBezTo>
                    <a:pt x="2334" y="14395"/>
                    <a:pt x="2072" y="18670"/>
                    <a:pt x="2905" y="18812"/>
                  </a:cubicBezTo>
                  <a:cubicBezTo>
                    <a:pt x="2924" y="18815"/>
                    <a:pt x="2943" y="18817"/>
                    <a:pt x="2962" y="18817"/>
                  </a:cubicBezTo>
                  <a:cubicBezTo>
                    <a:pt x="4065" y="18817"/>
                    <a:pt x="4548" y="13706"/>
                    <a:pt x="4549" y="13705"/>
                  </a:cubicBezTo>
                  <a:lnTo>
                    <a:pt x="4549" y="13705"/>
                  </a:lnTo>
                  <a:cubicBezTo>
                    <a:pt x="4548" y="13707"/>
                    <a:pt x="3995" y="20460"/>
                    <a:pt x="5034" y="20460"/>
                  </a:cubicBezTo>
                  <a:cubicBezTo>
                    <a:pt x="5072" y="20460"/>
                    <a:pt x="5113" y="20451"/>
                    <a:pt x="5156" y="20432"/>
                  </a:cubicBezTo>
                  <a:cubicBezTo>
                    <a:pt x="6346" y="19884"/>
                    <a:pt x="6846" y="12967"/>
                    <a:pt x="6846" y="12967"/>
                  </a:cubicBezTo>
                  <a:cubicBezTo>
                    <a:pt x="6846" y="12967"/>
                    <a:pt x="6959" y="18683"/>
                    <a:pt x="7881" y="18683"/>
                  </a:cubicBezTo>
                  <a:cubicBezTo>
                    <a:pt x="7995" y="18683"/>
                    <a:pt x="8122" y="18595"/>
                    <a:pt x="8263" y="18396"/>
                  </a:cubicBezTo>
                  <a:cubicBezTo>
                    <a:pt x="9549" y="16598"/>
                    <a:pt x="9061" y="8383"/>
                    <a:pt x="9549" y="7859"/>
                  </a:cubicBezTo>
                  <a:cubicBezTo>
                    <a:pt x="9606" y="7796"/>
                    <a:pt x="9664" y="7767"/>
                    <a:pt x="9724" y="7767"/>
                  </a:cubicBezTo>
                  <a:cubicBezTo>
                    <a:pt x="10171" y="7767"/>
                    <a:pt x="10685" y="9429"/>
                    <a:pt x="11347" y="10942"/>
                  </a:cubicBezTo>
                  <a:cubicBezTo>
                    <a:pt x="11745" y="11838"/>
                    <a:pt x="12380" y="12347"/>
                    <a:pt x="12852" y="12347"/>
                  </a:cubicBezTo>
                  <a:cubicBezTo>
                    <a:pt x="13284" y="12347"/>
                    <a:pt x="13578" y="11922"/>
                    <a:pt x="13431" y="10978"/>
                  </a:cubicBezTo>
                  <a:cubicBezTo>
                    <a:pt x="13109" y="9014"/>
                    <a:pt x="13192" y="6859"/>
                    <a:pt x="12204" y="5013"/>
                  </a:cubicBezTo>
                  <a:cubicBezTo>
                    <a:pt x="11216" y="3180"/>
                    <a:pt x="9525" y="1"/>
                    <a:pt x="9525"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98"/>
            <p:cNvSpPr/>
            <p:nvPr/>
          </p:nvSpPr>
          <p:spPr>
            <a:xfrm>
              <a:off x="1699329" y="2101739"/>
              <a:ext cx="147724" cy="146838"/>
            </a:xfrm>
            <a:custGeom>
              <a:avLst/>
              <a:gdLst/>
              <a:ahLst/>
              <a:cxnLst/>
              <a:rect l="l" t="t" r="r" b="b"/>
              <a:pathLst>
                <a:path w="15336" h="15244" extrusionOk="0">
                  <a:moveTo>
                    <a:pt x="14287" y="0"/>
                  </a:moveTo>
                  <a:cubicBezTo>
                    <a:pt x="14287" y="0"/>
                    <a:pt x="1548" y="6334"/>
                    <a:pt x="24" y="14978"/>
                  </a:cubicBezTo>
                  <a:cubicBezTo>
                    <a:pt x="0" y="15096"/>
                    <a:pt x="727" y="15244"/>
                    <a:pt x="1803" y="15244"/>
                  </a:cubicBezTo>
                  <a:cubicBezTo>
                    <a:pt x="2364" y="15244"/>
                    <a:pt x="3021" y="15203"/>
                    <a:pt x="3715" y="15097"/>
                  </a:cubicBezTo>
                  <a:cubicBezTo>
                    <a:pt x="3857" y="15085"/>
                    <a:pt x="3988" y="15050"/>
                    <a:pt x="4131" y="15026"/>
                  </a:cubicBezTo>
                  <a:lnTo>
                    <a:pt x="7132" y="14323"/>
                  </a:lnTo>
                  <a:cubicBezTo>
                    <a:pt x="8441" y="12097"/>
                    <a:pt x="11573" y="11144"/>
                    <a:pt x="14871" y="10287"/>
                  </a:cubicBezTo>
                  <a:cubicBezTo>
                    <a:pt x="14871" y="10287"/>
                    <a:pt x="15002" y="9501"/>
                    <a:pt x="15037" y="7882"/>
                  </a:cubicBezTo>
                  <a:cubicBezTo>
                    <a:pt x="15037" y="7882"/>
                    <a:pt x="15335" y="2096"/>
                    <a:pt x="14287"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98"/>
            <p:cNvSpPr/>
            <p:nvPr/>
          </p:nvSpPr>
          <p:spPr>
            <a:xfrm>
              <a:off x="3622332" y="3245978"/>
              <a:ext cx="180648" cy="970157"/>
            </a:xfrm>
            <a:custGeom>
              <a:avLst/>
              <a:gdLst/>
              <a:ahLst/>
              <a:cxnLst/>
              <a:rect l="l" t="t" r="r" b="b"/>
              <a:pathLst>
                <a:path w="18754" h="100717" extrusionOk="0">
                  <a:moveTo>
                    <a:pt x="18753" y="1"/>
                  </a:moveTo>
                  <a:lnTo>
                    <a:pt x="1" y="5346"/>
                  </a:lnTo>
                  <a:lnTo>
                    <a:pt x="406" y="10454"/>
                  </a:lnTo>
                  <a:lnTo>
                    <a:pt x="691" y="14038"/>
                  </a:lnTo>
                  <a:lnTo>
                    <a:pt x="1120" y="19467"/>
                  </a:lnTo>
                  <a:lnTo>
                    <a:pt x="1834" y="28718"/>
                  </a:lnTo>
                  <a:cubicBezTo>
                    <a:pt x="691" y="37398"/>
                    <a:pt x="834" y="54448"/>
                    <a:pt x="2596" y="62127"/>
                  </a:cubicBezTo>
                  <a:lnTo>
                    <a:pt x="7037" y="100346"/>
                  </a:lnTo>
                  <a:cubicBezTo>
                    <a:pt x="7759" y="100592"/>
                    <a:pt x="8512" y="100716"/>
                    <a:pt x="9295" y="100716"/>
                  </a:cubicBezTo>
                  <a:cubicBezTo>
                    <a:pt x="10671" y="100716"/>
                    <a:pt x="12142" y="100334"/>
                    <a:pt x="13705" y="99560"/>
                  </a:cubicBezTo>
                  <a:lnTo>
                    <a:pt x="18027" y="37743"/>
                  </a:lnTo>
                  <a:lnTo>
                    <a:pt x="18503" y="13574"/>
                  </a:lnTo>
                  <a:lnTo>
                    <a:pt x="18634" y="6358"/>
                  </a:lnTo>
                  <a:lnTo>
                    <a:pt x="18646" y="5430"/>
                  </a:lnTo>
                  <a:lnTo>
                    <a:pt x="18753"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98"/>
            <p:cNvSpPr/>
            <p:nvPr/>
          </p:nvSpPr>
          <p:spPr>
            <a:xfrm>
              <a:off x="3626233" y="3298268"/>
              <a:ext cx="175706" cy="135231"/>
            </a:xfrm>
            <a:custGeom>
              <a:avLst/>
              <a:gdLst/>
              <a:ahLst/>
              <a:cxnLst/>
              <a:rect l="l" t="t" r="r" b="b"/>
              <a:pathLst>
                <a:path w="18241" h="14039" extrusionOk="0">
                  <a:moveTo>
                    <a:pt x="18241" y="1"/>
                  </a:moveTo>
                  <a:lnTo>
                    <a:pt x="1" y="5025"/>
                  </a:lnTo>
                  <a:lnTo>
                    <a:pt x="286" y="8609"/>
                  </a:lnTo>
                  <a:lnTo>
                    <a:pt x="715" y="14038"/>
                  </a:lnTo>
                  <a:cubicBezTo>
                    <a:pt x="7740" y="12871"/>
                    <a:pt x="14109" y="10300"/>
                    <a:pt x="18098" y="8145"/>
                  </a:cubicBezTo>
                  <a:lnTo>
                    <a:pt x="18229" y="929"/>
                  </a:lnTo>
                  <a:lnTo>
                    <a:pt x="18241"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98"/>
            <p:cNvSpPr/>
            <p:nvPr/>
          </p:nvSpPr>
          <p:spPr>
            <a:xfrm>
              <a:off x="3679101" y="4203180"/>
              <a:ext cx="276751" cy="133506"/>
            </a:xfrm>
            <a:custGeom>
              <a:avLst/>
              <a:gdLst/>
              <a:ahLst/>
              <a:cxnLst/>
              <a:rect l="l" t="t" r="r" b="b"/>
              <a:pathLst>
                <a:path w="28731" h="13860" extrusionOk="0">
                  <a:moveTo>
                    <a:pt x="8001" y="1"/>
                  </a:moveTo>
                  <a:cubicBezTo>
                    <a:pt x="5704" y="928"/>
                    <a:pt x="3935" y="1150"/>
                    <a:pt x="2769" y="1150"/>
                  </a:cubicBezTo>
                  <a:cubicBezTo>
                    <a:pt x="1705" y="1150"/>
                    <a:pt x="1143" y="965"/>
                    <a:pt x="1143" y="965"/>
                  </a:cubicBezTo>
                  <a:lnTo>
                    <a:pt x="1143" y="965"/>
                  </a:lnTo>
                  <a:cubicBezTo>
                    <a:pt x="0" y="4847"/>
                    <a:pt x="667" y="8561"/>
                    <a:pt x="1155" y="12097"/>
                  </a:cubicBezTo>
                  <a:cubicBezTo>
                    <a:pt x="1239" y="12693"/>
                    <a:pt x="1310" y="13276"/>
                    <a:pt x="1370" y="13860"/>
                  </a:cubicBezTo>
                  <a:lnTo>
                    <a:pt x="28730" y="13860"/>
                  </a:lnTo>
                  <a:cubicBezTo>
                    <a:pt x="28730" y="13252"/>
                    <a:pt x="28647" y="12669"/>
                    <a:pt x="28504" y="12097"/>
                  </a:cubicBezTo>
                  <a:cubicBezTo>
                    <a:pt x="28040" y="10431"/>
                    <a:pt x="26956" y="8966"/>
                    <a:pt x="25408" y="8061"/>
                  </a:cubicBezTo>
                  <a:cubicBezTo>
                    <a:pt x="21229" y="5609"/>
                    <a:pt x="15062" y="4466"/>
                    <a:pt x="15062" y="4466"/>
                  </a:cubicBezTo>
                  <a:cubicBezTo>
                    <a:pt x="13288" y="2787"/>
                    <a:pt x="8001" y="1"/>
                    <a:pt x="8001" y="1"/>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98"/>
            <p:cNvSpPr/>
            <p:nvPr/>
          </p:nvSpPr>
          <p:spPr>
            <a:xfrm>
              <a:off x="3792051" y="4245040"/>
              <a:ext cx="97616" cy="19737"/>
            </a:xfrm>
            <a:custGeom>
              <a:avLst/>
              <a:gdLst/>
              <a:ahLst/>
              <a:cxnLst/>
              <a:rect l="l" t="t" r="r" b="b"/>
              <a:pathLst>
                <a:path w="10134" h="2049" extrusionOk="0">
                  <a:moveTo>
                    <a:pt x="5335" y="1"/>
                  </a:moveTo>
                  <a:cubicBezTo>
                    <a:pt x="1823" y="1"/>
                    <a:pt x="1" y="1906"/>
                    <a:pt x="1" y="1906"/>
                  </a:cubicBezTo>
                  <a:cubicBezTo>
                    <a:pt x="229" y="1968"/>
                    <a:pt x="462" y="1999"/>
                    <a:pt x="696" y="1999"/>
                  </a:cubicBezTo>
                  <a:cubicBezTo>
                    <a:pt x="1083" y="1999"/>
                    <a:pt x="1470" y="1914"/>
                    <a:pt x="1835" y="1751"/>
                  </a:cubicBezTo>
                  <a:cubicBezTo>
                    <a:pt x="2382" y="1489"/>
                    <a:pt x="3192" y="1203"/>
                    <a:pt x="4156" y="1096"/>
                  </a:cubicBezTo>
                  <a:cubicBezTo>
                    <a:pt x="4575" y="1047"/>
                    <a:pt x="4961" y="1027"/>
                    <a:pt x="5312" y="1027"/>
                  </a:cubicBezTo>
                  <a:cubicBezTo>
                    <a:pt x="6751" y="1027"/>
                    <a:pt x="7597" y="1358"/>
                    <a:pt x="7597" y="1358"/>
                  </a:cubicBezTo>
                  <a:lnTo>
                    <a:pt x="10133" y="2048"/>
                  </a:lnTo>
                  <a:cubicBezTo>
                    <a:pt x="10133" y="2048"/>
                    <a:pt x="7871" y="1"/>
                    <a:pt x="5335"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98"/>
            <p:cNvSpPr/>
            <p:nvPr/>
          </p:nvSpPr>
          <p:spPr>
            <a:xfrm>
              <a:off x="3756732" y="4234608"/>
              <a:ext cx="92453" cy="20768"/>
            </a:xfrm>
            <a:custGeom>
              <a:avLst/>
              <a:gdLst/>
              <a:ahLst/>
              <a:cxnLst/>
              <a:rect l="l" t="t" r="r" b="b"/>
              <a:pathLst>
                <a:path w="9598" h="2156" extrusionOk="0">
                  <a:moveTo>
                    <a:pt x="5347" y="0"/>
                  </a:moveTo>
                  <a:cubicBezTo>
                    <a:pt x="1834" y="0"/>
                    <a:pt x="1" y="1917"/>
                    <a:pt x="1" y="1917"/>
                  </a:cubicBezTo>
                  <a:cubicBezTo>
                    <a:pt x="231" y="1979"/>
                    <a:pt x="465" y="2010"/>
                    <a:pt x="697" y="2010"/>
                  </a:cubicBezTo>
                  <a:cubicBezTo>
                    <a:pt x="1088" y="2010"/>
                    <a:pt x="1476" y="1922"/>
                    <a:pt x="1834" y="1750"/>
                  </a:cubicBezTo>
                  <a:cubicBezTo>
                    <a:pt x="2394" y="1500"/>
                    <a:pt x="3192" y="1215"/>
                    <a:pt x="4168" y="1095"/>
                  </a:cubicBezTo>
                  <a:cubicBezTo>
                    <a:pt x="4584" y="1046"/>
                    <a:pt x="4969" y="1027"/>
                    <a:pt x="5318" y="1027"/>
                  </a:cubicBezTo>
                  <a:cubicBezTo>
                    <a:pt x="6751" y="1027"/>
                    <a:pt x="7597" y="1357"/>
                    <a:pt x="7597" y="1357"/>
                  </a:cubicBezTo>
                  <a:lnTo>
                    <a:pt x="9597" y="2155"/>
                  </a:lnTo>
                  <a:cubicBezTo>
                    <a:pt x="9597" y="2155"/>
                    <a:pt x="7883" y="0"/>
                    <a:pt x="534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98"/>
            <p:cNvSpPr/>
            <p:nvPr/>
          </p:nvSpPr>
          <p:spPr>
            <a:xfrm>
              <a:off x="3731160" y="4222675"/>
              <a:ext cx="92453" cy="20768"/>
            </a:xfrm>
            <a:custGeom>
              <a:avLst/>
              <a:gdLst/>
              <a:ahLst/>
              <a:cxnLst/>
              <a:rect l="l" t="t" r="r" b="b"/>
              <a:pathLst>
                <a:path w="9598" h="2156" extrusionOk="0">
                  <a:moveTo>
                    <a:pt x="5314" y="1"/>
                  </a:moveTo>
                  <a:cubicBezTo>
                    <a:pt x="1823" y="1"/>
                    <a:pt x="1" y="1906"/>
                    <a:pt x="1" y="1906"/>
                  </a:cubicBezTo>
                  <a:cubicBezTo>
                    <a:pt x="227" y="1968"/>
                    <a:pt x="459" y="1999"/>
                    <a:pt x="692" y="1999"/>
                  </a:cubicBezTo>
                  <a:cubicBezTo>
                    <a:pt x="1084" y="1999"/>
                    <a:pt x="1475" y="1911"/>
                    <a:pt x="1834" y="1739"/>
                  </a:cubicBezTo>
                  <a:cubicBezTo>
                    <a:pt x="2382" y="1489"/>
                    <a:pt x="3192" y="1203"/>
                    <a:pt x="4156" y="1084"/>
                  </a:cubicBezTo>
                  <a:cubicBezTo>
                    <a:pt x="4566" y="1038"/>
                    <a:pt x="4945" y="1020"/>
                    <a:pt x="5291" y="1020"/>
                  </a:cubicBezTo>
                  <a:cubicBezTo>
                    <a:pt x="6743" y="1020"/>
                    <a:pt x="7597" y="1346"/>
                    <a:pt x="7597" y="1346"/>
                  </a:cubicBezTo>
                  <a:lnTo>
                    <a:pt x="9597" y="2156"/>
                  </a:lnTo>
                  <a:cubicBezTo>
                    <a:pt x="9597" y="2156"/>
                    <a:pt x="7883" y="1"/>
                    <a:pt x="5347" y="1"/>
                  </a:cubicBezTo>
                  <a:cubicBezTo>
                    <a:pt x="5336" y="1"/>
                    <a:pt x="5325" y="1"/>
                    <a:pt x="531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98"/>
            <p:cNvSpPr/>
            <p:nvPr/>
          </p:nvSpPr>
          <p:spPr>
            <a:xfrm>
              <a:off x="3690225" y="4319694"/>
              <a:ext cx="265626" cy="16982"/>
            </a:xfrm>
            <a:custGeom>
              <a:avLst/>
              <a:gdLst/>
              <a:ahLst/>
              <a:cxnLst/>
              <a:rect l="l" t="t" r="r" b="b"/>
              <a:pathLst>
                <a:path w="27576" h="1763" extrusionOk="0">
                  <a:moveTo>
                    <a:pt x="0" y="0"/>
                  </a:moveTo>
                  <a:cubicBezTo>
                    <a:pt x="84" y="596"/>
                    <a:pt x="155" y="1179"/>
                    <a:pt x="215" y="1763"/>
                  </a:cubicBezTo>
                  <a:lnTo>
                    <a:pt x="27575" y="1763"/>
                  </a:lnTo>
                  <a:cubicBezTo>
                    <a:pt x="27575" y="1155"/>
                    <a:pt x="27492" y="572"/>
                    <a:pt x="2734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98"/>
            <p:cNvSpPr/>
            <p:nvPr/>
          </p:nvSpPr>
          <p:spPr>
            <a:xfrm>
              <a:off x="3244936" y="3270751"/>
              <a:ext cx="293724" cy="961882"/>
            </a:xfrm>
            <a:custGeom>
              <a:avLst/>
              <a:gdLst/>
              <a:ahLst/>
              <a:cxnLst/>
              <a:rect l="l" t="t" r="r" b="b"/>
              <a:pathLst>
                <a:path w="30493" h="99858" extrusionOk="0">
                  <a:moveTo>
                    <a:pt x="10894" y="0"/>
                  </a:moveTo>
                  <a:lnTo>
                    <a:pt x="10823" y="9644"/>
                  </a:lnTo>
                  <a:lnTo>
                    <a:pt x="10716" y="21705"/>
                  </a:lnTo>
                  <a:cubicBezTo>
                    <a:pt x="10716" y="21705"/>
                    <a:pt x="4667" y="44160"/>
                    <a:pt x="3977" y="53162"/>
                  </a:cubicBezTo>
                  <a:cubicBezTo>
                    <a:pt x="3286" y="62151"/>
                    <a:pt x="0" y="99858"/>
                    <a:pt x="0" y="99858"/>
                  </a:cubicBezTo>
                  <a:lnTo>
                    <a:pt x="6525" y="99858"/>
                  </a:lnTo>
                  <a:lnTo>
                    <a:pt x="27670" y="20324"/>
                  </a:lnTo>
                  <a:lnTo>
                    <a:pt x="28420" y="15574"/>
                  </a:lnTo>
                  <a:lnTo>
                    <a:pt x="29468" y="8942"/>
                  </a:lnTo>
                  <a:lnTo>
                    <a:pt x="29623" y="7954"/>
                  </a:lnTo>
                  <a:lnTo>
                    <a:pt x="30492" y="2489"/>
                  </a:lnTo>
                  <a:lnTo>
                    <a:pt x="10894" y="0"/>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98"/>
            <p:cNvSpPr/>
            <p:nvPr/>
          </p:nvSpPr>
          <p:spPr>
            <a:xfrm>
              <a:off x="3349179" y="3334165"/>
              <a:ext cx="179608" cy="94148"/>
            </a:xfrm>
            <a:custGeom>
              <a:avLst/>
              <a:gdLst/>
              <a:ahLst/>
              <a:cxnLst/>
              <a:rect l="l" t="t" r="r" b="b"/>
              <a:pathLst>
                <a:path w="18646" h="9774" extrusionOk="0">
                  <a:moveTo>
                    <a:pt x="71" y="0"/>
                  </a:moveTo>
                  <a:lnTo>
                    <a:pt x="0" y="9644"/>
                  </a:lnTo>
                  <a:cubicBezTo>
                    <a:pt x="1354" y="9735"/>
                    <a:pt x="2805" y="9774"/>
                    <a:pt x="4291" y="9774"/>
                  </a:cubicBezTo>
                  <a:cubicBezTo>
                    <a:pt x="9073" y="9774"/>
                    <a:pt x="14209" y="9371"/>
                    <a:pt x="17597" y="8990"/>
                  </a:cubicBezTo>
                  <a:lnTo>
                    <a:pt x="18645" y="2358"/>
                  </a:lnTo>
                  <a:lnTo>
                    <a:pt x="71" y="0"/>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98"/>
            <p:cNvSpPr/>
            <p:nvPr/>
          </p:nvSpPr>
          <p:spPr>
            <a:xfrm>
              <a:off x="3117529" y="4207775"/>
              <a:ext cx="207137" cy="128912"/>
            </a:xfrm>
            <a:custGeom>
              <a:avLst/>
              <a:gdLst/>
              <a:ahLst/>
              <a:cxnLst/>
              <a:rect l="l" t="t" r="r" b="b"/>
              <a:pathLst>
                <a:path w="21504" h="13383" extrusionOk="0">
                  <a:moveTo>
                    <a:pt x="13323" y="0"/>
                  </a:moveTo>
                  <a:cubicBezTo>
                    <a:pt x="13323" y="0"/>
                    <a:pt x="12014" y="560"/>
                    <a:pt x="7859" y="4143"/>
                  </a:cubicBezTo>
                  <a:cubicBezTo>
                    <a:pt x="7859" y="4143"/>
                    <a:pt x="834" y="5703"/>
                    <a:pt x="84" y="11620"/>
                  </a:cubicBezTo>
                  <a:cubicBezTo>
                    <a:pt x="12" y="12168"/>
                    <a:pt x="0" y="12752"/>
                    <a:pt x="48" y="13383"/>
                  </a:cubicBezTo>
                  <a:lnTo>
                    <a:pt x="20086" y="13383"/>
                  </a:lnTo>
                  <a:cubicBezTo>
                    <a:pt x="20086" y="13383"/>
                    <a:pt x="20312" y="12740"/>
                    <a:pt x="20539" y="11620"/>
                  </a:cubicBezTo>
                  <a:cubicBezTo>
                    <a:pt x="21003" y="9406"/>
                    <a:pt x="21503" y="5274"/>
                    <a:pt x="20312" y="488"/>
                  </a:cubicBezTo>
                  <a:cubicBezTo>
                    <a:pt x="20312" y="488"/>
                    <a:pt x="18750" y="680"/>
                    <a:pt x="17061" y="680"/>
                  </a:cubicBezTo>
                  <a:cubicBezTo>
                    <a:pt x="15599" y="680"/>
                    <a:pt x="14042" y="536"/>
                    <a:pt x="13323"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98"/>
            <p:cNvSpPr/>
            <p:nvPr/>
          </p:nvSpPr>
          <p:spPr>
            <a:xfrm>
              <a:off x="3147685" y="4248825"/>
              <a:ext cx="73178" cy="20768"/>
            </a:xfrm>
            <a:custGeom>
              <a:avLst/>
              <a:gdLst/>
              <a:ahLst/>
              <a:cxnLst/>
              <a:rect l="l" t="t" r="r" b="b"/>
              <a:pathLst>
                <a:path w="7597" h="2156" extrusionOk="0">
                  <a:moveTo>
                    <a:pt x="3370" y="0"/>
                  </a:moveTo>
                  <a:cubicBezTo>
                    <a:pt x="1370" y="0"/>
                    <a:pt x="1" y="2155"/>
                    <a:pt x="1" y="2155"/>
                  </a:cubicBezTo>
                  <a:lnTo>
                    <a:pt x="1584" y="1358"/>
                  </a:lnTo>
                  <a:cubicBezTo>
                    <a:pt x="1584" y="1358"/>
                    <a:pt x="2253" y="1027"/>
                    <a:pt x="3394" y="1027"/>
                  </a:cubicBezTo>
                  <a:cubicBezTo>
                    <a:pt x="3672" y="1027"/>
                    <a:pt x="3979" y="1047"/>
                    <a:pt x="4311" y="1096"/>
                  </a:cubicBezTo>
                  <a:cubicBezTo>
                    <a:pt x="5073" y="1215"/>
                    <a:pt x="5716" y="1501"/>
                    <a:pt x="6144" y="1751"/>
                  </a:cubicBezTo>
                  <a:cubicBezTo>
                    <a:pt x="6440" y="1917"/>
                    <a:pt x="6755" y="2007"/>
                    <a:pt x="7068" y="2007"/>
                  </a:cubicBezTo>
                  <a:cubicBezTo>
                    <a:pt x="7246" y="2007"/>
                    <a:pt x="7424" y="1978"/>
                    <a:pt x="7597" y="1917"/>
                  </a:cubicBezTo>
                  <a:cubicBezTo>
                    <a:pt x="7597" y="1917"/>
                    <a:pt x="6156" y="0"/>
                    <a:pt x="337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98"/>
            <p:cNvSpPr/>
            <p:nvPr/>
          </p:nvSpPr>
          <p:spPr>
            <a:xfrm>
              <a:off x="3172111" y="4238500"/>
              <a:ext cx="73178" cy="20768"/>
            </a:xfrm>
            <a:custGeom>
              <a:avLst/>
              <a:gdLst/>
              <a:ahLst/>
              <a:cxnLst/>
              <a:rect l="l" t="t" r="r" b="b"/>
              <a:pathLst>
                <a:path w="7597" h="2156" extrusionOk="0">
                  <a:moveTo>
                    <a:pt x="3384" y="1"/>
                  </a:moveTo>
                  <a:cubicBezTo>
                    <a:pt x="3376" y="1"/>
                    <a:pt x="3367" y="1"/>
                    <a:pt x="3358" y="1"/>
                  </a:cubicBezTo>
                  <a:cubicBezTo>
                    <a:pt x="1358" y="1"/>
                    <a:pt x="1" y="2156"/>
                    <a:pt x="1" y="2156"/>
                  </a:cubicBezTo>
                  <a:lnTo>
                    <a:pt x="1584" y="1346"/>
                  </a:lnTo>
                  <a:cubicBezTo>
                    <a:pt x="1584" y="1346"/>
                    <a:pt x="2247" y="1026"/>
                    <a:pt x="3372" y="1026"/>
                  </a:cubicBezTo>
                  <a:cubicBezTo>
                    <a:pt x="3653" y="1026"/>
                    <a:pt x="3963" y="1046"/>
                    <a:pt x="4299" y="1096"/>
                  </a:cubicBezTo>
                  <a:cubicBezTo>
                    <a:pt x="5073" y="1203"/>
                    <a:pt x="5704" y="1489"/>
                    <a:pt x="6144" y="1751"/>
                  </a:cubicBezTo>
                  <a:cubicBezTo>
                    <a:pt x="6427" y="1915"/>
                    <a:pt x="6732" y="1999"/>
                    <a:pt x="7041" y="1999"/>
                  </a:cubicBezTo>
                  <a:cubicBezTo>
                    <a:pt x="7227" y="1999"/>
                    <a:pt x="7413" y="1969"/>
                    <a:pt x="7597" y="1906"/>
                  </a:cubicBezTo>
                  <a:cubicBezTo>
                    <a:pt x="7597" y="1906"/>
                    <a:pt x="6153" y="1"/>
                    <a:pt x="338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98"/>
            <p:cNvSpPr/>
            <p:nvPr/>
          </p:nvSpPr>
          <p:spPr>
            <a:xfrm>
              <a:off x="3190806" y="4226460"/>
              <a:ext cx="73178" cy="20768"/>
            </a:xfrm>
            <a:custGeom>
              <a:avLst/>
              <a:gdLst/>
              <a:ahLst/>
              <a:cxnLst/>
              <a:rect l="l" t="t" r="r" b="b"/>
              <a:pathLst>
                <a:path w="7597" h="2156" extrusionOk="0">
                  <a:moveTo>
                    <a:pt x="3370" y="1"/>
                  </a:moveTo>
                  <a:cubicBezTo>
                    <a:pt x="1370" y="1"/>
                    <a:pt x="0" y="2156"/>
                    <a:pt x="0" y="2156"/>
                  </a:cubicBezTo>
                  <a:lnTo>
                    <a:pt x="1584" y="1358"/>
                  </a:lnTo>
                  <a:cubicBezTo>
                    <a:pt x="1584" y="1358"/>
                    <a:pt x="2253" y="1027"/>
                    <a:pt x="3394" y="1027"/>
                  </a:cubicBezTo>
                  <a:cubicBezTo>
                    <a:pt x="3672" y="1027"/>
                    <a:pt x="3979" y="1047"/>
                    <a:pt x="4311" y="1096"/>
                  </a:cubicBezTo>
                  <a:cubicBezTo>
                    <a:pt x="5073" y="1203"/>
                    <a:pt x="5715" y="1501"/>
                    <a:pt x="6144" y="1751"/>
                  </a:cubicBezTo>
                  <a:cubicBezTo>
                    <a:pt x="6434" y="1914"/>
                    <a:pt x="6742" y="1999"/>
                    <a:pt x="7049" y="1999"/>
                  </a:cubicBezTo>
                  <a:cubicBezTo>
                    <a:pt x="7234" y="1999"/>
                    <a:pt x="7418" y="1968"/>
                    <a:pt x="7597" y="1906"/>
                  </a:cubicBezTo>
                  <a:cubicBezTo>
                    <a:pt x="7597" y="1906"/>
                    <a:pt x="6156" y="1"/>
                    <a:pt x="3370"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98"/>
            <p:cNvSpPr/>
            <p:nvPr/>
          </p:nvSpPr>
          <p:spPr>
            <a:xfrm>
              <a:off x="3117529" y="4319694"/>
              <a:ext cx="197842" cy="16982"/>
            </a:xfrm>
            <a:custGeom>
              <a:avLst/>
              <a:gdLst/>
              <a:ahLst/>
              <a:cxnLst/>
              <a:rect l="l" t="t" r="r" b="b"/>
              <a:pathLst>
                <a:path w="20539" h="1763" extrusionOk="0">
                  <a:moveTo>
                    <a:pt x="84" y="0"/>
                  </a:moveTo>
                  <a:cubicBezTo>
                    <a:pt x="12" y="548"/>
                    <a:pt x="0" y="1132"/>
                    <a:pt x="48" y="1763"/>
                  </a:cubicBezTo>
                  <a:lnTo>
                    <a:pt x="20086" y="1763"/>
                  </a:lnTo>
                  <a:cubicBezTo>
                    <a:pt x="20086" y="1763"/>
                    <a:pt x="20312" y="1120"/>
                    <a:pt x="2053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98"/>
            <p:cNvSpPr/>
            <p:nvPr/>
          </p:nvSpPr>
          <p:spPr>
            <a:xfrm>
              <a:off x="3345394" y="2221691"/>
              <a:ext cx="496604" cy="698559"/>
            </a:xfrm>
            <a:custGeom>
              <a:avLst/>
              <a:gdLst/>
              <a:ahLst/>
              <a:cxnLst/>
              <a:rect l="l" t="t" r="r" b="b"/>
              <a:pathLst>
                <a:path w="51555" h="72521" extrusionOk="0">
                  <a:moveTo>
                    <a:pt x="17169" y="0"/>
                  </a:moveTo>
                  <a:cubicBezTo>
                    <a:pt x="17169" y="0"/>
                    <a:pt x="14704" y="441"/>
                    <a:pt x="11585" y="1203"/>
                  </a:cubicBezTo>
                  <a:cubicBezTo>
                    <a:pt x="11037" y="1334"/>
                    <a:pt x="10466" y="1476"/>
                    <a:pt x="9894" y="1631"/>
                  </a:cubicBezTo>
                  <a:cubicBezTo>
                    <a:pt x="8870" y="1893"/>
                    <a:pt x="7823" y="2191"/>
                    <a:pt x="6775" y="2500"/>
                  </a:cubicBezTo>
                  <a:cubicBezTo>
                    <a:pt x="6227" y="2679"/>
                    <a:pt x="5691" y="2846"/>
                    <a:pt x="5167" y="3036"/>
                  </a:cubicBezTo>
                  <a:cubicBezTo>
                    <a:pt x="3191" y="3703"/>
                    <a:pt x="1405" y="4465"/>
                    <a:pt x="274" y="5275"/>
                  </a:cubicBezTo>
                  <a:cubicBezTo>
                    <a:pt x="167" y="5346"/>
                    <a:pt x="83" y="5406"/>
                    <a:pt x="0" y="5477"/>
                  </a:cubicBezTo>
                  <a:cubicBezTo>
                    <a:pt x="0" y="5477"/>
                    <a:pt x="167" y="7680"/>
                    <a:pt x="667" y="11561"/>
                  </a:cubicBezTo>
                  <a:cubicBezTo>
                    <a:pt x="786" y="12442"/>
                    <a:pt x="905" y="13418"/>
                    <a:pt x="1060" y="14466"/>
                  </a:cubicBezTo>
                  <a:cubicBezTo>
                    <a:pt x="1203" y="15431"/>
                    <a:pt x="1357" y="16443"/>
                    <a:pt x="1512" y="17538"/>
                  </a:cubicBezTo>
                  <a:cubicBezTo>
                    <a:pt x="1762" y="19157"/>
                    <a:pt x="2060" y="20931"/>
                    <a:pt x="2393" y="22824"/>
                  </a:cubicBezTo>
                  <a:cubicBezTo>
                    <a:pt x="2560" y="23836"/>
                    <a:pt x="2750" y="24884"/>
                    <a:pt x="2953" y="25968"/>
                  </a:cubicBezTo>
                  <a:cubicBezTo>
                    <a:pt x="3012" y="26265"/>
                    <a:pt x="3072" y="26575"/>
                    <a:pt x="3120" y="26884"/>
                  </a:cubicBezTo>
                  <a:cubicBezTo>
                    <a:pt x="3310" y="27896"/>
                    <a:pt x="3524" y="28932"/>
                    <a:pt x="3739" y="30004"/>
                  </a:cubicBezTo>
                  <a:cubicBezTo>
                    <a:pt x="4096" y="31778"/>
                    <a:pt x="4477" y="33623"/>
                    <a:pt x="4905" y="35540"/>
                  </a:cubicBezTo>
                  <a:cubicBezTo>
                    <a:pt x="5132" y="36588"/>
                    <a:pt x="5382" y="37671"/>
                    <a:pt x="5632" y="38755"/>
                  </a:cubicBezTo>
                  <a:cubicBezTo>
                    <a:pt x="5679" y="38957"/>
                    <a:pt x="5727" y="39160"/>
                    <a:pt x="5775" y="39362"/>
                  </a:cubicBezTo>
                  <a:cubicBezTo>
                    <a:pt x="6025" y="40398"/>
                    <a:pt x="6275" y="41446"/>
                    <a:pt x="6537" y="42505"/>
                  </a:cubicBezTo>
                  <a:cubicBezTo>
                    <a:pt x="7049" y="44601"/>
                    <a:pt x="7596" y="46756"/>
                    <a:pt x="8204" y="48959"/>
                  </a:cubicBezTo>
                  <a:cubicBezTo>
                    <a:pt x="8132" y="49828"/>
                    <a:pt x="8049" y="50780"/>
                    <a:pt x="7894" y="51768"/>
                  </a:cubicBezTo>
                  <a:cubicBezTo>
                    <a:pt x="7894" y="51792"/>
                    <a:pt x="7894" y="51816"/>
                    <a:pt x="7894" y="51840"/>
                  </a:cubicBezTo>
                  <a:cubicBezTo>
                    <a:pt x="7775" y="52768"/>
                    <a:pt x="7608" y="53733"/>
                    <a:pt x="7430" y="54733"/>
                  </a:cubicBezTo>
                  <a:cubicBezTo>
                    <a:pt x="7406" y="54840"/>
                    <a:pt x="7394" y="54947"/>
                    <a:pt x="7370" y="55043"/>
                  </a:cubicBezTo>
                  <a:cubicBezTo>
                    <a:pt x="7108" y="56483"/>
                    <a:pt x="6799" y="58019"/>
                    <a:pt x="6453" y="59615"/>
                  </a:cubicBezTo>
                  <a:cubicBezTo>
                    <a:pt x="6168" y="60889"/>
                    <a:pt x="5870" y="62210"/>
                    <a:pt x="5560" y="63544"/>
                  </a:cubicBezTo>
                  <a:cubicBezTo>
                    <a:pt x="5334" y="64520"/>
                    <a:pt x="5108" y="65484"/>
                    <a:pt x="4870" y="66473"/>
                  </a:cubicBezTo>
                  <a:cubicBezTo>
                    <a:pt x="4394" y="68461"/>
                    <a:pt x="3905" y="70485"/>
                    <a:pt x="3417" y="72521"/>
                  </a:cubicBezTo>
                  <a:lnTo>
                    <a:pt x="43220" y="72521"/>
                  </a:lnTo>
                  <a:lnTo>
                    <a:pt x="41851" y="66508"/>
                  </a:lnTo>
                  <a:lnTo>
                    <a:pt x="41196" y="63603"/>
                  </a:lnTo>
                  <a:lnTo>
                    <a:pt x="40243" y="59424"/>
                  </a:lnTo>
                  <a:lnTo>
                    <a:pt x="39184" y="54804"/>
                  </a:lnTo>
                  <a:lnTo>
                    <a:pt x="38529" y="51899"/>
                  </a:lnTo>
                  <a:lnTo>
                    <a:pt x="38183" y="50399"/>
                  </a:lnTo>
                  <a:lnTo>
                    <a:pt x="39886" y="42565"/>
                  </a:lnTo>
                  <a:lnTo>
                    <a:pt x="40136" y="41410"/>
                  </a:lnTo>
                  <a:lnTo>
                    <a:pt x="40553" y="39457"/>
                  </a:lnTo>
                  <a:lnTo>
                    <a:pt x="40827" y="38183"/>
                  </a:lnTo>
                  <a:lnTo>
                    <a:pt x="42613" y="30004"/>
                  </a:lnTo>
                  <a:lnTo>
                    <a:pt x="43291" y="26861"/>
                  </a:lnTo>
                  <a:lnTo>
                    <a:pt x="44244" y="22443"/>
                  </a:lnTo>
                  <a:lnTo>
                    <a:pt x="51554" y="14466"/>
                  </a:lnTo>
                  <a:lnTo>
                    <a:pt x="47589" y="7001"/>
                  </a:lnTo>
                  <a:lnTo>
                    <a:pt x="45577" y="6298"/>
                  </a:lnTo>
                  <a:lnTo>
                    <a:pt x="43565" y="5596"/>
                  </a:lnTo>
                  <a:lnTo>
                    <a:pt x="42458" y="5203"/>
                  </a:lnTo>
                  <a:lnTo>
                    <a:pt x="37517" y="3465"/>
                  </a:lnTo>
                  <a:lnTo>
                    <a:pt x="37386" y="3417"/>
                  </a:lnTo>
                  <a:lnTo>
                    <a:pt x="33469" y="2036"/>
                  </a:lnTo>
                  <a:lnTo>
                    <a:pt x="29730" y="738"/>
                  </a:lnTo>
                  <a:cubicBezTo>
                    <a:pt x="29730" y="738"/>
                    <a:pt x="28676" y="1092"/>
                    <a:pt x="26213" y="1092"/>
                  </a:cubicBezTo>
                  <a:cubicBezTo>
                    <a:pt x="24202" y="1092"/>
                    <a:pt x="21252" y="856"/>
                    <a:pt x="17169"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98"/>
            <p:cNvSpPr/>
            <p:nvPr/>
          </p:nvSpPr>
          <p:spPr>
            <a:xfrm>
              <a:off x="3367065" y="2276736"/>
              <a:ext cx="31778" cy="31893"/>
            </a:xfrm>
            <a:custGeom>
              <a:avLst/>
              <a:gdLst/>
              <a:ahLst/>
              <a:cxnLst/>
              <a:rect l="l" t="t" r="r" b="b"/>
              <a:pathLst>
                <a:path w="3299" h="3311" extrusionOk="0">
                  <a:moveTo>
                    <a:pt x="1643" y="0"/>
                  </a:moveTo>
                  <a:cubicBezTo>
                    <a:pt x="739" y="0"/>
                    <a:pt x="0" y="738"/>
                    <a:pt x="0" y="1655"/>
                  </a:cubicBezTo>
                  <a:cubicBezTo>
                    <a:pt x="0" y="2560"/>
                    <a:pt x="739" y="3310"/>
                    <a:pt x="1643" y="3310"/>
                  </a:cubicBezTo>
                  <a:cubicBezTo>
                    <a:pt x="2560" y="3310"/>
                    <a:pt x="3298" y="2560"/>
                    <a:pt x="3298" y="1655"/>
                  </a:cubicBezTo>
                  <a:cubicBezTo>
                    <a:pt x="3298" y="738"/>
                    <a:pt x="2560" y="0"/>
                    <a:pt x="164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98"/>
            <p:cNvSpPr/>
            <p:nvPr/>
          </p:nvSpPr>
          <p:spPr>
            <a:xfrm>
              <a:off x="3410638" y="2237400"/>
              <a:ext cx="30063" cy="16982"/>
            </a:xfrm>
            <a:custGeom>
              <a:avLst/>
              <a:gdLst/>
              <a:ahLst/>
              <a:cxnLst/>
              <a:rect l="l" t="t" r="r" b="b"/>
              <a:pathLst>
                <a:path w="3121" h="1763" extrusionOk="0">
                  <a:moveTo>
                    <a:pt x="3120" y="0"/>
                  </a:moveTo>
                  <a:cubicBezTo>
                    <a:pt x="2096" y="262"/>
                    <a:pt x="1049" y="560"/>
                    <a:pt x="1" y="869"/>
                  </a:cubicBezTo>
                  <a:cubicBezTo>
                    <a:pt x="287" y="1405"/>
                    <a:pt x="846" y="1762"/>
                    <a:pt x="1477" y="1762"/>
                  </a:cubicBezTo>
                  <a:cubicBezTo>
                    <a:pt x="2382" y="1762"/>
                    <a:pt x="3120" y="1024"/>
                    <a:pt x="3120" y="119"/>
                  </a:cubicBezTo>
                  <a:cubicBezTo>
                    <a:pt x="3120" y="72"/>
                    <a:pt x="3120" y="36"/>
                    <a:pt x="312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98"/>
            <p:cNvSpPr/>
            <p:nvPr/>
          </p:nvSpPr>
          <p:spPr>
            <a:xfrm>
              <a:off x="3441142" y="2319732"/>
              <a:ext cx="31778" cy="31893"/>
            </a:xfrm>
            <a:custGeom>
              <a:avLst/>
              <a:gdLst/>
              <a:ahLst/>
              <a:cxnLst/>
              <a:rect l="l" t="t" r="r" b="b"/>
              <a:pathLst>
                <a:path w="3299" h="3311" extrusionOk="0">
                  <a:moveTo>
                    <a:pt x="1644" y="1"/>
                  </a:moveTo>
                  <a:cubicBezTo>
                    <a:pt x="739" y="1"/>
                    <a:pt x="1" y="739"/>
                    <a:pt x="1" y="1656"/>
                  </a:cubicBezTo>
                  <a:cubicBezTo>
                    <a:pt x="1" y="2573"/>
                    <a:pt x="739" y="3311"/>
                    <a:pt x="1644" y="3311"/>
                  </a:cubicBezTo>
                  <a:cubicBezTo>
                    <a:pt x="2561" y="3311"/>
                    <a:pt x="3299" y="2573"/>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98"/>
            <p:cNvSpPr/>
            <p:nvPr/>
          </p:nvSpPr>
          <p:spPr>
            <a:xfrm>
              <a:off x="3395960" y="2384418"/>
              <a:ext cx="31778" cy="31884"/>
            </a:xfrm>
            <a:custGeom>
              <a:avLst/>
              <a:gdLst/>
              <a:ahLst/>
              <a:cxnLst/>
              <a:rect l="l" t="t" r="r" b="b"/>
              <a:pathLst>
                <a:path w="3299" h="3310" extrusionOk="0">
                  <a:moveTo>
                    <a:pt x="1656" y="0"/>
                  </a:moveTo>
                  <a:cubicBezTo>
                    <a:pt x="739" y="0"/>
                    <a:pt x="1" y="738"/>
                    <a:pt x="1" y="1655"/>
                  </a:cubicBezTo>
                  <a:cubicBezTo>
                    <a:pt x="1" y="2560"/>
                    <a:pt x="739" y="3310"/>
                    <a:pt x="1656" y="3310"/>
                  </a:cubicBezTo>
                  <a:cubicBezTo>
                    <a:pt x="2561" y="3310"/>
                    <a:pt x="3299" y="2560"/>
                    <a:pt x="3299" y="1655"/>
                  </a:cubicBezTo>
                  <a:cubicBezTo>
                    <a:pt x="3299"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98"/>
            <p:cNvSpPr/>
            <p:nvPr/>
          </p:nvSpPr>
          <p:spPr>
            <a:xfrm>
              <a:off x="3368442" y="2441524"/>
              <a:ext cx="14458" cy="30285"/>
            </a:xfrm>
            <a:custGeom>
              <a:avLst/>
              <a:gdLst/>
              <a:ahLst/>
              <a:cxnLst/>
              <a:rect l="l" t="t" r="r" b="b"/>
              <a:pathLst>
                <a:path w="1501" h="3144" extrusionOk="0">
                  <a:moveTo>
                    <a:pt x="0" y="0"/>
                  </a:moveTo>
                  <a:lnTo>
                    <a:pt x="0" y="0"/>
                  </a:lnTo>
                  <a:cubicBezTo>
                    <a:pt x="167" y="1012"/>
                    <a:pt x="357" y="2060"/>
                    <a:pt x="560" y="3144"/>
                  </a:cubicBezTo>
                  <a:cubicBezTo>
                    <a:pt x="1119" y="2870"/>
                    <a:pt x="1500" y="2310"/>
                    <a:pt x="1500" y="1643"/>
                  </a:cubicBezTo>
                  <a:cubicBezTo>
                    <a:pt x="1500" y="786"/>
                    <a:pt x="846" y="72"/>
                    <a:pt x="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98"/>
            <p:cNvSpPr/>
            <p:nvPr/>
          </p:nvSpPr>
          <p:spPr>
            <a:xfrm>
              <a:off x="3494925" y="2425583"/>
              <a:ext cx="31778" cy="31778"/>
            </a:xfrm>
            <a:custGeom>
              <a:avLst/>
              <a:gdLst/>
              <a:ahLst/>
              <a:cxnLst/>
              <a:rect l="l" t="t" r="r" b="b"/>
              <a:pathLst>
                <a:path w="3299" h="3299" extrusionOk="0">
                  <a:moveTo>
                    <a:pt x="1656" y="0"/>
                  </a:moveTo>
                  <a:cubicBezTo>
                    <a:pt x="739" y="0"/>
                    <a:pt x="1" y="739"/>
                    <a:pt x="1" y="1655"/>
                  </a:cubicBezTo>
                  <a:cubicBezTo>
                    <a:pt x="1" y="2560"/>
                    <a:pt x="739" y="3298"/>
                    <a:pt x="1656" y="3298"/>
                  </a:cubicBezTo>
                  <a:cubicBezTo>
                    <a:pt x="2561" y="3298"/>
                    <a:pt x="3299" y="2560"/>
                    <a:pt x="3299" y="1655"/>
                  </a:cubicBezTo>
                  <a:cubicBezTo>
                    <a:pt x="3299" y="739"/>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98"/>
            <p:cNvSpPr/>
            <p:nvPr/>
          </p:nvSpPr>
          <p:spPr>
            <a:xfrm>
              <a:off x="3753524" y="2271804"/>
              <a:ext cx="30863" cy="20883"/>
            </a:xfrm>
            <a:custGeom>
              <a:avLst/>
              <a:gdLst/>
              <a:ahLst/>
              <a:cxnLst/>
              <a:rect l="l" t="t" r="r" b="b"/>
              <a:pathLst>
                <a:path w="3204" h="2168" extrusionOk="0">
                  <a:moveTo>
                    <a:pt x="84" y="0"/>
                  </a:moveTo>
                  <a:cubicBezTo>
                    <a:pt x="36" y="167"/>
                    <a:pt x="0" y="334"/>
                    <a:pt x="0" y="512"/>
                  </a:cubicBezTo>
                  <a:cubicBezTo>
                    <a:pt x="0" y="1417"/>
                    <a:pt x="751" y="2167"/>
                    <a:pt x="1655" y="2167"/>
                  </a:cubicBezTo>
                  <a:cubicBezTo>
                    <a:pt x="2370" y="2167"/>
                    <a:pt x="2965" y="1715"/>
                    <a:pt x="3203" y="1095"/>
                  </a:cubicBezTo>
                  <a:lnTo>
                    <a:pt x="1191" y="393"/>
                  </a:lnTo>
                  <a:lnTo>
                    <a:pt x="84" y="0"/>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98"/>
            <p:cNvSpPr/>
            <p:nvPr/>
          </p:nvSpPr>
          <p:spPr>
            <a:xfrm>
              <a:off x="3424864" y="2485675"/>
              <a:ext cx="31778" cy="31778"/>
            </a:xfrm>
            <a:custGeom>
              <a:avLst/>
              <a:gdLst/>
              <a:ahLst/>
              <a:cxnLst/>
              <a:rect l="l" t="t" r="r" b="b"/>
              <a:pathLst>
                <a:path w="3299" h="3299" extrusionOk="0">
                  <a:moveTo>
                    <a:pt x="1655" y="0"/>
                  </a:moveTo>
                  <a:cubicBezTo>
                    <a:pt x="738" y="0"/>
                    <a:pt x="0" y="738"/>
                    <a:pt x="0" y="1643"/>
                  </a:cubicBezTo>
                  <a:cubicBezTo>
                    <a:pt x="0" y="2560"/>
                    <a:pt x="738" y="3298"/>
                    <a:pt x="1655" y="3298"/>
                  </a:cubicBezTo>
                  <a:cubicBezTo>
                    <a:pt x="2560" y="3298"/>
                    <a:pt x="3298" y="2560"/>
                    <a:pt x="3298" y="1643"/>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98"/>
            <p:cNvSpPr/>
            <p:nvPr/>
          </p:nvSpPr>
          <p:spPr>
            <a:xfrm>
              <a:off x="3530938" y="2518124"/>
              <a:ext cx="31778" cy="31778"/>
            </a:xfrm>
            <a:custGeom>
              <a:avLst/>
              <a:gdLst/>
              <a:ahLst/>
              <a:cxnLst/>
              <a:rect l="l" t="t" r="r" b="b"/>
              <a:pathLst>
                <a:path w="3299" h="3299" extrusionOk="0">
                  <a:moveTo>
                    <a:pt x="1643" y="1"/>
                  </a:moveTo>
                  <a:cubicBezTo>
                    <a:pt x="739" y="1"/>
                    <a:pt x="0" y="739"/>
                    <a:pt x="0" y="1644"/>
                  </a:cubicBezTo>
                  <a:cubicBezTo>
                    <a:pt x="0" y="2561"/>
                    <a:pt x="739" y="3299"/>
                    <a:pt x="1643" y="3299"/>
                  </a:cubicBezTo>
                  <a:cubicBezTo>
                    <a:pt x="2560" y="3299"/>
                    <a:pt x="3298" y="2561"/>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98"/>
            <p:cNvSpPr/>
            <p:nvPr/>
          </p:nvSpPr>
          <p:spPr>
            <a:xfrm>
              <a:off x="3720382" y="2589341"/>
              <a:ext cx="18244" cy="31200"/>
            </a:xfrm>
            <a:custGeom>
              <a:avLst/>
              <a:gdLst/>
              <a:ahLst/>
              <a:cxnLst/>
              <a:rect l="l" t="t" r="r" b="b"/>
              <a:pathLst>
                <a:path w="1894" h="3239" extrusionOk="0">
                  <a:moveTo>
                    <a:pt x="1656" y="0"/>
                  </a:moveTo>
                  <a:cubicBezTo>
                    <a:pt x="739" y="0"/>
                    <a:pt x="1" y="739"/>
                    <a:pt x="1" y="1644"/>
                  </a:cubicBezTo>
                  <a:cubicBezTo>
                    <a:pt x="1" y="2406"/>
                    <a:pt x="501" y="3037"/>
                    <a:pt x="1203" y="3239"/>
                  </a:cubicBezTo>
                  <a:lnTo>
                    <a:pt x="1620" y="1286"/>
                  </a:lnTo>
                  <a:lnTo>
                    <a:pt x="1894" y="12"/>
                  </a:lnTo>
                  <a:cubicBezTo>
                    <a:pt x="1822" y="0"/>
                    <a:pt x="1739"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8"/>
            <p:cNvSpPr/>
            <p:nvPr/>
          </p:nvSpPr>
          <p:spPr>
            <a:xfrm>
              <a:off x="3392637" y="2563653"/>
              <a:ext cx="19159" cy="31315"/>
            </a:xfrm>
            <a:custGeom>
              <a:avLst/>
              <a:gdLst/>
              <a:ahLst/>
              <a:cxnLst/>
              <a:rect l="l" t="t" r="r" b="b"/>
              <a:pathLst>
                <a:path w="1989" h="3251" extrusionOk="0">
                  <a:moveTo>
                    <a:pt x="346" y="0"/>
                  </a:moveTo>
                  <a:cubicBezTo>
                    <a:pt x="227" y="0"/>
                    <a:pt x="108" y="12"/>
                    <a:pt x="0" y="36"/>
                  </a:cubicBezTo>
                  <a:cubicBezTo>
                    <a:pt x="227" y="1084"/>
                    <a:pt x="477" y="2167"/>
                    <a:pt x="727" y="3251"/>
                  </a:cubicBezTo>
                  <a:cubicBezTo>
                    <a:pt x="1465" y="3084"/>
                    <a:pt x="1989" y="2429"/>
                    <a:pt x="1989" y="1655"/>
                  </a:cubicBezTo>
                  <a:cubicBezTo>
                    <a:pt x="1989" y="739"/>
                    <a:pt x="1251" y="0"/>
                    <a:pt x="34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98"/>
            <p:cNvSpPr/>
            <p:nvPr/>
          </p:nvSpPr>
          <p:spPr>
            <a:xfrm>
              <a:off x="3641258" y="2542781"/>
              <a:ext cx="31778" cy="31778"/>
            </a:xfrm>
            <a:custGeom>
              <a:avLst/>
              <a:gdLst/>
              <a:ahLst/>
              <a:cxnLst/>
              <a:rect l="l" t="t" r="r" b="b"/>
              <a:pathLst>
                <a:path w="3299" h="3299" extrusionOk="0">
                  <a:moveTo>
                    <a:pt x="1655" y="1"/>
                  </a:moveTo>
                  <a:cubicBezTo>
                    <a:pt x="738" y="1"/>
                    <a:pt x="0" y="739"/>
                    <a:pt x="0" y="1656"/>
                  </a:cubicBezTo>
                  <a:cubicBezTo>
                    <a:pt x="0" y="2560"/>
                    <a:pt x="738" y="3299"/>
                    <a:pt x="1655" y="3299"/>
                  </a:cubicBezTo>
                  <a:cubicBezTo>
                    <a:pt x="2560" y="3299"/>
                    <a:pt x="3298" y="2560"/>
                    <a:pt x="3298" y="1656"/>
                  </a:cubicBezTo>
                  <a:cubicBezTo>
                    <a:pt x="3298" y="739"/>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98"/>
            <p:cNvSpPr/>
            <p:nvPr/>
          </p:nvSpPr>
          <p:spPr>
            <a:xfrm>
              <a:off x="3673023" y="2391064"/>
              <a:ext cx="31893" cy="31778"/>
            </a:xfrm>
            <a:custGeom>
              <a:avLst/>
              <a:gdLst/>
              <a:ahLst/>
              <a:cxnLst/>
              <a:rect l="l" t="t" r="r" b="b"/>
              <a:pathLst>
                <a:path w="3311" h="3299" extrusionOk="0">
                  <a:moveTo>
                    <a:pt x="1655" y="1"/>
                  </a:moveTo>
                  <a:cubicBezTo>
                    <a:pt x="738" y="1"/>
                    <a:pt x="0" y="739"/>
                    <a:pt x="0" y="1644"/>
                  </a:cubicBezTo>
                  <a:cubicBezTo>
                    <a:pt x="0" y="2560"/>
                    <a:pt x="738" y="3299"/>
                    <a:pt x="1655" y="3299"/>
                  </a:cubicBezTo>
                  <a:cubicBezTo>
                    <a:pt x="2572" y="3299"/>
                    <a:pt x="3310" y="2560"/>
                    <a:pt x="3310" y="1644"/>
                  </a:cubicBezTo>
                  <a:cubicBezTo>
                    <a:pt x="3310" y="739"/>
                    <a:pt x="2572"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98"/>
            <p:cNvSpPr/>
            <p:nvPr/>
          </p:nvSpPr>
          <p:spPr>
            <a:xfrm>
              <a:off x="3737700" y="2343358"/>
              <a:ext cx="31778" cy="31778"/>
            </a:xfrm>
            <a:custGeom>
              <a:avLst/>
              <a:gdLst/>
              <a:ahLst/>
              <a:cxnLst/>
              <a:rect l="l" t="t" r="r" b="b"/>
              <a:pathLst>
                <a:path w="3299" h="3299" extrusionOk="0">
                  <a:moveTo>
                    <a:pt x="1643" y="1"/>
                  </a:moveTo>
                  <a:cubicBezTo>
                    <a:pt x="739" y="1"/>
                    <a:pt x="0" y="739"/>
                    <a:pt x="0" y="1644"/>
                  </a:cubicBezTo>
                  <a:cubicBezTo>
                    <a:pt x="0" y="2560"/>
                    <a:pt x="739" y="3299"/>
                    <a:pt x="1643" y="3299"/>
                  </a:cubicBezTo>
                  <a:cubicBezTo>
                    <a:pt x="2560" y="3299"/>
                    <a:pt x="3298" y="2560"/>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98"/>
            <p:cNvSpPr/>
            <p:nvPr/>
          </p:nvSpPr>
          <p:spPr>
            <a:xfrm>
              <a:off x="3682308" y="2287966"/>
              <a:ext cx="31778" cy="31778"/>
            </a:xfrm>
            <a:custGeom>
              <a:avLst/>
              <a:gdLst/>
              <a:ahLst/>
              <a:cxnLst/>
              <a:rect l="l" t="t" r="r" b="b"/>
              <a:pathLst>
                <a:path w="3299" h="3299" extrusionOk="0">
                  <a:moveTo>
                    <a:pt x="1644" y="1"/>
                  </a:moveTo>
                  <a:cubicBezTo>
                    <a:pt x="739" y="1"/>
                    <a:pt x="1" y="739"/>
                    <a:pt x="1" y="1656"/>
                  </a:cubicBezTo>
                  <a:cubicBezTo>
                    <a:pt x="1" y="2561"/>
                    <a:pt x="739" y="3299"/>
                    <a:pt x="1644" y="3299"/>
                  </a:cubicBezTo>
                  <a:cubicBezTo>
                    <a:pt x="2561" y="3299"/>
                    <a:pt x="3299" y="2561"/>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98"/>
            <p:cNvSpPr/>
            <p:nvPr/>
          </p:nvSpPr>
          <p:spPr>
            <a:xfrm>
              <a:off x="3562703" y="2623860"/>
              <a:ext cx="31778" cy="31893"/>
            </a:xfrm>
            <a:custGeom>
              <a:avLst/>
              <a:gdLst/>
              <a:ahLst/>
              <a:cxnLst/>
              <a:rect l="l" t="t" r="r" b="b"/>
              <a:pathLst>
                <a:path w="3299" h="3311" extrusionOk="0">
                  <a:moveTo>
                    <a:pt x="1655" y="0"/>
                  </a:moveTo>
                  <a:cubicBezTo>
                    <a:pt x="739" y="0"/>
                    <a:pt x="0" y="738"/>
                    <a:pt x="0" y="1655"/>
                  </a:cubicBezTo>
                  <a:cubicBezTo>
                    <a:pt x="0" y="2572"/>
                    <a:pt x="739" y="3310"/>
                    <a:pt x="1655" y="3310"/>
                  </a:cubicBezTo>
                  <a:cubicBezTo>
                    <a:pt x="2560" y="3310"/>
                    <a:pt x="3298" y="2572"/>
                    <a:pt x="3298" y="1655"/>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98"/>
            <p:cNvSpPr/>
            <p:nvPr/>
          </p:nvSpPr>
          <p:spPr>
            <a:xfrm>
              <a:off x="3470383" y="2688190"/>
              <a:ext cx="31893" cy="31778"/>
            </a:xfrm>
            <a:custGeom>
              <a:avLst/>
              <a:gdLst/>
              <a:ahLst/>
              <a:cxnLst/>
              <a:rect l="l" t="t" r="r" b="b"/>
              <a:pathLst>
                <a:path w="3311" h="3299" extrusionOk="0">
                  <a:moveTo>
                    <a:pt x="1656" y="1"/>
                  </a:moveTo>
                  <a:cubicBezTo>
                    <a:pt x="739" y="1"/>
                    <a:pt x="1" y="739"/>
                    <a:pt x="1" y="1656"/>
                  </a:cubicBezTo>
                  <a:cubicBezTo>
                    <a:pt x="1" y="2560"/>
                    <a:pt x="739" y="3299"/>
                    <a:pt x="1656" y="3299"/>
                  </a:cubicBezTo>
                  <a:cubicBezTo>
                    <a:pt x="2573" y="3299"/>
                    <a:pt x="3311" y="2560"/>
                    <a:pt x="3311" y="1656"/>
                  </a:cubicBezTo>
                  <a:cubicBezTo>
                    <a:pt x="3311" y="739"/>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98"/>
            <p:cNvSpPr/>
            <p:nvPr/>
          </p:nvSpPr>
          <p:spPr>
            <a:xfrm>
              <a:off x="3416379" y="2720986"/>
              <a:ext cx="15258" cy="30863"/>
            </a:xfrm>
            <a:custGeom>
              <a:avLst/>
              <a:gdLst/>
              <a:ahLst/>
              <a:cxnLst/>
              <a:rect l="l" t="t" r="r" b="b"/>
              <a:pathLst>
                <a:path w="1584" h="3204" extrusionOk="0">
                  <a:moveTo>
                    <a:pt x="524" y="1"/>
                  </a:moveTo>
                  <a:cubicBezTo>
                    <a:pt x="405" y="929"/>
                    <a:pt x="238" y="1894"/>
                    <a:pt x="60" y="2894"/>
                  </a:cubicBezTo>
                  <a:cubicBezTo>
                    <a:pt x="36" y="3001"/>
                    <a:pt x="24" y="3108"/>
                    <a:pt x="0" y="3204"/>
                  </a:cubicBezTo>
                  <a:cubicBezTo>
                    <a:pt x="869" y="3168"/>
                    <a:pt x="1584" y="2442"/>
                    <a:pt x="1584" y="1549"/>
                  </a:cubicBezTo>
                  <a:cubicBezTo>
                    <a:pt x="1584" y="846"/>
                    <a:pt x="1143" y="25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98"/>
            <p:cNvSpPr/>
            <p:nvPr/>
          </p:nvSpPr>
          <p:spPr>
            <a:xfrm>
              <a:off x="3448481" y="2595418"/>
              <a:ext cx="31893" cy="31893"/>
            </a:xfrm>
            <a:custGeom>
              <a:avLst/>
              <a:gdLst/>
              <a:ahLst/>
              <a:cxnLst/>
              <a:rect l="l" t="t" r="r" b="b"/>
              <a:pathLst>
                <a:path w="3311" h="3311" extrusionOk="0">
                  <a:moveTo>
                    <a:pt x="1656" y="0"/>
                  </a:moveTo>
                  <a:cubicBezTo>
                    <a:pt x="739" y="0"/>
                    <a:pt x="1" y="739"/>
                    <a:pt x="1" y="1655"/>
                  </a:cubicBezTo>
                  <a:cubicBezTo>
                    <a:pt x="1" y="2572"/>
                    <a:pt x="739" y="3310"/>
                    <a:pt x="1656" y="3310"/>
                  </a:cubicBezTo>
                  <a:cubicBezTo>
                    <a:pt x="2573" y="3310"/>
                    <a:pt x="3311" y="2572"/>
                    <a:pt x="3311" y="1655"/>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98"/>
            <p:cNvSpPr/>
            <p:nvPr/>
          </p:nvSpPr>
          <p:spPr>
            <a:xfrm>
              <a:off x="3596192" y="2434184"/>
              <a:ext cx="31884" cy="31778"/>
            </a:xfrm>
            <a:custGeom>
              <a:avLst/>
              <a:gdLst/>
              <a:ahLst/>
              <a:cxnLst/>
              <a:rect l="l" t="t" r="r" b="b"/>
              <a:pathLst>
                <a:path w="3310" h="3299" extrusionOk="0">
                  <a:moveTo>
                    <a:pt x="1655" y="0"/>
                  </a:moveTo>
                  <a:cubicBezTo>
                    <a:pt x="750" y="0"/>
                    <a:pt x="0" y="739"/>
                    <a:pt x="0" y="1643"/>
                  </a:cubicBezTo>
                  <a:cubicBezTo>
                    <a:pt x="0" y="2560"/>
                    <a:pt x="750" y="3298"/>
                    <a:pt x="1655" y="3298"/>
                  </a:cubicBezTo>
                  <a:cubicBezTo>
                    <a:pt x="2572" y="3298"/>
                    <a:pt x="3310" y="2560"/>
                    <a:pt x="3310" y="1643"/>
                  </a:cubicBezTo>
                  <a:cubicBezTo>
                    <a:pt x="3310" y="739"/>
                    <a:pt x="2572"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98"/>
            <p:cNvSpPr/>
            <p:nvPr/>
          </p:nvSpPr>
          <p:spPr>
            <a:xfrm>
              <a:off x="3700541" y="2480166"/>
              <a:ext cx="31893" cy="31893"/>
            </a:xfrm>
            <a:custGeom>
              <a:avLst/>
              <a:gdLst/>
              <a:ahLst/>
              <a:cxnLst/>
              <a:rect l="l" t="t" r="r" b="b"/>
              <a:pathLst>
                <a:path w="3311" h="3311" extrusionOk="0">
                  <a:moveTo>
                    <a:pt x="1656" y="1"/>
                  </a:moveTo>
                  <a:cubicBezTo>
                    <a:pt x="751" y="1"/>
                    <a:pt x="1" y="751"/>
                    <a:pt x="1" y="1656"/>
                  </a:cubicBezTo>
                  <a:cubicBezTo>
                    <a:pt x="1" y="2572"/>
                    <a:pt x="751" y="3311"/>
                    <a:pt x="1656" y="3311"/>
                  </a:cubicBezTo>
                  <a:cubicBezTo>
                    <a:pt x="2573" y="3311"/>
                    <a:pt x="3311" y="2572"/>
                    <a:pt x="3311" y="1656"/>
                  </a:cubicBezTo>
                  <a:cubicBezTo>
                    <a:pt x="3311" y="751"/>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98"/>
            <p:cNvSpPr/>
            <p:nvPr/>
          </p:nvSpPr>
          <p:spPr>
            <a:xfrm>
              <a:off x="3661668" y="2652187"/>
              <a:ext cx="31778" cy="31778"/>
            </a:xfrm>
            <a:custGeom>
              <a:avLst/>
              <a:gdLst/>
              <a:ahLst/>
              <a:cxnLst/>
              <a:rect l="l" t="t" r="r" b="b"/>
              <a:pathLst>
                <a:path w="3299" h="3299" extrusionOk="0">
                  <a:moveTo>
                    <a:pt x="1656" y="0"/>
                  </a:moveTo>
                  <a:cubicBezTo>
                    <a:pt x="739" y="0"/>
                    <a:pt x="1" y="738"/>
                    <a:pt x="1" y="1655"/>
                  </a:cubicBezTo>
                  <a:cubicBezTo>
                    <a:pt x="1" y="2560"/>
                    <a:pt x="739" y="3298"/>
                    <a:pt x="1656" y="3298"/>
                  </a:cubicBezTo>
                  <a:cubicBezTo>
                    <a:pt x="2560" y="3298"/>
                    <a:pt x="3299" y="2560"/>
                    <a:pt x="3299" y="1655"/>
                  </a:cubicBezTo>
                  <a:cubicBezTo>
                    <a:pt x="3299" y="738"/>
                    <a:pt x="2560"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98"/>
            <p:cNvSpPr/>
            <p:nvPr/>
          </p:nvSpPr>
          <p:spPr>
            <a:xfrm>
              <a:off x="3573943" y="2732110"/>
              <a:ext cx="31893" cy="31893"/>
            </a:xfrm>
            <a:custGeom>
              <a:avLst/>
              <a:gdLst/>
              <a:ahLst/>
              <a:cxnLst/>
              <a:rect l="l" t="t" r="r" b="b"/>
              <a:pathLst>
                <a:path w="3311" h="3311" extrusionOk="0">
                  <a:moveTo>
                    <a:pt x="1655" y="1"/>
                  </a:moveTo>
                  <a:cubicBezTo>
                    <a:pt x="738" y="1"/>
                    <a:pt x="0" y="751"/>
                    <a:pt x="0" y="1656"/>
                  </a:cubicBezTo>
                  <a:cubicBezTo>
                    <a:pt x="0" y="2572"/>
                    <a:pt x="738" y="3311"/>
                    <a:pt x="1655" y="3311"/>
                  </a:cubicBezTo>
                  <a:cubicBezTo>
                    <a:pt x="2560" y="3311"/>
                    <a:pt x="3310" y="2572"/>
                    <a:pt x="3310" y="1656"/>
                  </a:cubicBezTo>
                  <a:cubicBezTo>
                    <a:pt x="3310" y="751"/>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98"/>
            <p:cNvSpPr/>
            <p:nvPr/>
          </p:nvSpPr>
          <p:spPr>
            <a:xfrm>
              <a:off x="3470383" y="2781771"/>
              <a:ext cx="31893" cy="31893"/>
            </a:xfrm>
            <a:custGeom>
              <a:avLst/>
              <a:gdLst/>
              <a:ahLst/>
              <a:cxnLst/>
              <a:rect l="l" t="t" r="r" b="b"/>
              <a:pathLst>
                <a:path w="3311" h="3311" extrusionOk="0">
                  <a:moveTo>
                    <a:pt x="1656" y="0"/>
                  </a:moveTo>
                  <a:cubicBezTo>
                    <a:pt x="739" y="0"/>
                    <a:pt x="1" y="738"/>
                    <a:pt x="1" y="1655"/>
                  </a:cubicBezTo>
                  <a:cubicBezTo>
                    <a:pt x="1" y="2572"/>
                    <a:pt x="739" y="3310"/>
                    <a:pt x="1656" y="3310"/>
                  </a:cubicBezTo>
                  <a:cubicBezTo>
                    <a:pt x="2561" y="3310"/>
                    <a:pt x="3311" y="2572"/>
                    <a:pt x="3311" y="1655"/>
                  </a:cubicBezTo>
                  <a:cubicBezTo>
                    <a:pt x="3311"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98"/>
            <p:cNvSpPr/>
            <p:nvPr/>
          </p:nvSpPr>
          <p:spPr>
            <a:xfrm>
              <a:off x="3668660" y="2771677"/>
              <a:ext cx="31893" cy="31778"/>
            </a:xfrm>
            <a:custGeom>
              <a:avLst/>
              <a:gdLst/>
              <a:ahLst/>
              <a:cxnLst/>
              <a:rect l="l" t="t" r="r" b="b"/>
              <a:pathLst>
                <a:path w="3311" h="3299" extrusionOk="0">
                  <a:moveTo>
                    <a:pt x="1656" y="0"/>
                  </a:moveTo>
                  <a:cubicBezTo>
                    <a:pt x="751" y="0"/>
                    <a:pt x="1" y="739"/>
                    <a:pt x="1" y="1643"/>
                  </a:cubicBezTo>
                  <a:cubicBezTo>
                    <a:pt x="1" y="2560"/>
                    <a:pt x="751" y="3298"/>
                    <a:pt x="1656" y="3298"/>
                  </a:cubicBezTo>
                  <a:cubicBezTo>
                    <a:pt x="2573" y="3298"/>
                    <a:pt x="3311" y="2560"/>
                    <a:pt x="3311" y="1643"/>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98"/>
            <p:cNvSpPr/>
            <p:nvPr/>
          </p:nvSpPr>
          <p:spPr>
            <a:xfrm>
              <a:off x="3456967" y="2221691"/>
              <a:ext cx="210807" cy="164379"/>
            </a:xfrm>
            <a:custGeom>
              <a:avLst/>
              <a:gdLst/>
              <a:ahLst/>
              <a:cxnLst/>
              <a:rect l="l" t="t" r="r" b="b"/>
              <a:pathLst>
                <a:path w="21885" h="17065" extrusionOk="0">
                  <a:moveTo>
                    <a:pt x="5585" y="0"/>
                  </a:moveTo>
                  <a:cubicBezTo>
                    <a:pt x="5585" y="0"/>
                    <a:pt x="3120" y="441"/>
                    <a:pt x="1" y="1203"/>
                  </a:cubicBezTo>
                  <a:cubicBezTo>
                    <a:pt x="1371" y="6086"/>
                    <a:pt x="5182" y="17064"/>
                    <a:pt x="11961" y="17064"/>
                  </a:cubicBezTo>
                  <a:cubicBezTo>
                    <a:pt x="12190" y="17064"/>
                    <a:pt x="12422" y="17052"/>
                    <a:pt x="12657" y="17026"/>
                  </a:cubicBezTo>
                  <a:cubicBezTo>
                    <a:pt x="18753" y="16371"/>
                    <a:pt x="21039" y="7787"/>
                    <a:pt x="21885" y="2048"/>
                  </a:cubicBezTo>
                  <a:lnTo>
                    <a:pt x="18146" y="726"/>
                  </a:lnTo>
                  <a:cubicBezTo>
                    <a:pt x="18146" y="726"/>
                    <a:pt x="17083" y="1087"/>
                    <a:pt x="14595" y="1087"/>
                  </a:cubicBezTo>
                  <a:cubicBezTo>
                    <a:pt x="12585" y="1087"/>
                    <a:pt x="9645" y="852"/>
                    <a:pt x="5585"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98"/>
            <p:cNvSpPr/>
            <p:nvPr/>
          </p:nvSpPr>
          <p:spPr>
            <a:xfrm>
              <a:off x="3313282" y="2794042"/>
              <a:ext cx="525848" cy="600972"/>
            </a:xfrm>
            <a:custGeom>
              <a:avLst/>
              <a:gdLst/>
              <a:ahLst/>
              <a:cxnLst/>
              <a:rect l="l" t="t" r="r" b="b"/>
              <a:pathLst>
                <a:path w="54591" h="62390" extrusionOk="0">
                  <a:moveTo>
                    <a:pt x="43577" y="0"/>
                  </a:moveTo>
                  <a:cubicBezTo>
                    <a:pt x="38091" y="1619"/>
                    <a:pt x="32470" y="2179"/>
                    <a:pt x="27315" y="2179"/>
                  </a:cubicBezTo>
                  <a:cubicBezTo>
                    <a:pt x="19920" y="2179"/>
                    <a:pt x="13485" y="1026"/>
                    <a:pt x="9787" y="191"/>
                  </a:cubicBezTo>
                  <a:cubicBezTo>
                    <a:pt x="9502" y="1465"/>
                    <a:pt x="9204" y="2774"/>
                    <a:pt x="8894" y="4120"/>
                  </a:cubicBezTo>
                  <a:cubicBezTo>
                    <a:pt x="8763" y="4667"/>
                    <a:pt x="8632" y="5215"/>
                    <a:pt x="8501" y="5763"/>
                  </a:cubicBezTo>
                  <a:cubicBezTo>
                    <a:pt x="8406" y="6191"/>
                    <a:pt x="8311" y="6620"/>
                    <a:pt x="8204" y="7049"/>
                  </a:cubicBezTo>
                  <a:cubicBezTo>
                    <a:pt x="8120" y="7370"/>
                    <a:pt x="8049" y="7703"/>
                    <a:pt x="7966" y="8037"/>
                  </a:cubicBezTo>
                  <a:cubicBezTo>
                    <a:pt x="7358" y="10585"/>
                    <a:pt x="6727" y="13168"/>
                    <a:pt x="6120" y="15740"/>
                  </a:cubicBezTo>
                  <a:cubicBezTo>
                    <a:pt x="5894" y="16716"/>
                    <a:pt x="5668" y="17693"/>
                    <a:pt x="5453" y="18645"/>
                  </a:cubicBezTo>
                  <a:cubicBezTo>
                    <a:pt x="5406" y="18860"/>
                    <a:pt x="5358" y="19074"/>
                    <a:pt x="5311" y="19276"/>
                  </a:cubicBezTo>
                  <a:cubicBezTo>
                    <a:pt x="5156" y="19967"/>
                    <a:pt x="5013" y="20669"/>
                    <a:pt x="4858" y="21348"/>
                  </a:cubicBezTo>
                  <a:cubicBezTo>
                    <a:pt x="4418" y="23432"/>
                    <a:pt x="4037" y="25456"/>
                    <a:pt x="3715" y="27361"/>
                  </a:cubicBezTo>
                  <a:cubicBezTo>
                    <a:pt x="3537" y="28385"/>
                    <a:pt x="3394" y="29361"/>
                    <a:pt x="3286" y="30301"/>
                  </a:cubicBezTo>
                  <a:cubicBezTo>
                    <a:pt x="3203" y="30944"/>
                    <a:pt x="3132" y="31563"/>
                    <a:pt x="3084" y="32159"/>
                  </a:cubicBezTo>
                  <a:cubicBezTo>
                    <a:pt x="3060" y="32361"/>
                    <a:pt x="3036" y="32564"/>
                    <a:pt x="3025" y="32766"/>
                  </a:cubicBezTo>
                  <a:lnTo>
                    <a:pt x="2834" y="34254"/>
                  </a:lnTo>
                  <a:lnTo>
                    <a:pt x="2239" y="39124"/>
                  </a:lnTo>
                  <a:lnTo>
                    <a:pt x="1882" y="42089"/>
                  </a:lnTo>
                  <a:lnTo>
                    <a:pt x="1572" y="44565"/>
                  </a:lnTo>
                  <a:lnTo>
                    <a:pt x="1310" y="46661"/>
                  </a:lnTo>
                  <a:lnTo>
                    <a:pt x="798" y="50875"/>
                  </a:lnTo>
                  <a:lnTo>
                    <a:pt x="548" y="52852"/>
                  </a:lnTo>
                  <a:lnTo>
                    <a:pt x="429" y="53840"/>
                  </a:lnTo>
                  <a:lnTo>
                    <a:pt x="0" y="57340"/>
                  </a:lnTo>
                  <a:cubicBezTo>
                    <a:pt x="6747" y="60509"/>
                    <a:pt x="15833" y="62389"/>
                    <a:pt x="25239" y="62389"/>
                  </a:cubicBezTo>
                  <a:cubicBezTo>
                    <a:pt x="35520" y="62389"/>
                    <a:pt x="46184" y="60142"/>
                    <a:pt x="54591" y="54876"/>
                  </a:cubicBezTo>
                  <a:lnTo>
                    <a:pt x="54317" y="53233"/>
                  </a:lnTo>
                  <a:lnTo>
                    <a:pt x="53864" y="50494"/>
                  </a:lnTo>
                  <a:lnTo>
                    <a:pt x="53829" y="50280"/>
                  </a:lnTo>
                  <a:lnTo>
                    <a:pt x="52959" y="45089"/>
                  </a:lnTo>
                  <a:lnTo>
                    <a:pt x="52614" y="42993"/>
                  </a:lnTo>
                  <a:lnTo>
                    <a:pt x="52400" y="41731"/>
                  </a:lnTo>
                  <a:lnTo>
                    <a:pt x="51912" y="38802"/>
                  </a:lnTo>
                  <a:lnTo>
                    <a:pt x="50935" y="32945"/>
                  </a:lnTo>
                  <a:lnTo>
                    <a:pt x="50578" y="30801"/>
                  </a:lnTo>
                  <a:lnTo>
                    <a:pt x="50542" y="30611"/>
                  </a:lnTo>
                  <a:lnTo>
                    <a:pt x="50435" y="30159"/>
                  </a:lnTo>
                  <a:lnTo>
                    <a:pt x="49792" y="27289"/>
                  </a:lnTo>
                  <a:lnTo>
                    <a:pt x="48316" y="20836"/>
                  </a:lnTo>
                  <a:lnTo>
                    <a:pt x="47828" y="18669"/>
                  </a:lnTo>
                  <a:lnTo>
                    <a:pt x="47816" y="18610"/>
                  </a:lnTo>
                  <a:lnTo>
                    <a:pt x="47161" y="15788"/>
                  </a:lnTo>
                  <a:lnTo>
                    <a:pt x="45935" y="10335"/>
                  </a:lnTo>
                  <a:lnTo>
                    <a:pt x="45447" y="8239"/>
                  </a:lnTo>
                  <a:lnTo>
                    <a:pt x="45185" y="7084"/>
                  </a:lnTo>
                  <a:lnTo>
                    <a:pt x="44530" y="4179"/>
                  </a:lnTo>
                  <a:lnTo>
                    <a:pt x="43577"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98"/>
            <p:cNvSpPr/>
            <p:nvPr/>
          </p:nvSpPr>
          <p:spPr>
            <a:xfrm>
              <a:off x="3389998" y="2848663"/>
              <a:ext cx="365630" cy="62823"/>
            </a:xfrm>
            <a:custGeom>
              <a:avLst/>
              <a:gdLst/>
              <a:ahLst/>
              <a:cxnLst/>
              <a:rect l="l" t="t" r="r" b="b"/>
              <a:pathLst>
                <a:path w="37958" h="6522" extrusionOk="0">
                  <a:moveTo>
                    <a:pt x="1816" y="0"/>
                  </a:moveTo>
                  <a:cubicBezTo>
                    <a:pt x="1382" y="0"/>
                    <a:pt x="955" y="31"/>
                    <a:pt x="536" y="92"/>
                  </a:cubicBezTo>
                  <a:cubicBezTo>
                    <a:pt x="441" y="520"/>
                    <a:pt x="346" y="949"/>
                    <a:pt x="239" y="1378"/>
                  </a:cubicBezTo>
                  <a:cubicBezTo>
                    <a:pt x="155" y="1699"/>
                    <a:pt x="84" y="2032"/>
                    <a:pt x="1" y="2366"/>
                  </a:cubicBezTo>
                  <a:cubicBezTo>
                    <a:pt x="96" y="2342"/>
                    <a:pt x="203" y="2306"/>
                    <a:pt x="310" y="2282"/>
                  </a:cubicBezTo>
                  <a:cubicBezTo>
                    <a:pt x="799" y="2169"/>
                    <a:pt x="1306" y="2112"/>
                    <a:pt x="1831" y="2112"/>
                  </a:cubicBezTo>
                  <a:cubicBezTo>
                    <a:pt x="4005" y="2112"/>
                    <a:pt x="6487" y="3086"/>
                    <a:pt x="9240" y="5033"/>
                  </a:cubicBezTo>
                  <a:cubicBezTo>
                    <a:pt x="10764" y="6116"/>
                    <a:pt x="12145" y="6521"/>
                    <a:pt x="13419" y="6521"/>
                  </a:cubicBezTo>
                  <a:cubicBezTo>
                    <a:pt x="15407" y="6521"/>
                    <a:pt x="17134" y="5545"/>
                    <a:pt x="18741" y="4640"/>
                  </a:cubicBezTo>
                  <a:cubicBezTo>
                    <a:pt x="20454" y="3683"/>
                    <a:pt x="22096" y="2755"/>
                    <a:pt x="24097" y="2755"/>
                  </a:cubicBezTo>
                  <a:cubicBezTo>
                    <a:pt x="24933" y="2755"/>
                    <a:pt x="25832" y="2917"/>
                    <a:pt x="26825" y="3306"/>
                  </a:cubicBezTo>
                  <a:cubicBezTo>
                    <a:pt x="29518" y="4355"/>
                    <a:pt x="32273" y="5255"/>
                    <a:pt x="34789" y="5255"/>
                  </a:cubicBezTo>
                  <a:cubicBezTo>
                    <a:pt x="35901" y="5255"/>
                    <a:pt x="36966" y="5080"/>
                    <a:pt x="37958" y="4664"/>
                  </a:cubicBezTo>
                  <a:lnTo>
                    <a:pt x="37482" y="2568"/>
                  </a:lnTo>
                  <a:cubicBezTo>
                    <a:pt x="37458" y="2580"/>
                    <a:pt x="37446" y="2592"/>
                    <a:pt x="37422" y="2592"/>
                  </a:cubicBezTo>
                  <a:cubicBezTo>
                    <a:pt x="36668" y="2967"/>
                    <a:pt x="35814" y="3158"/>
                    <a:pt x="34798" y="3158"/>
                  </a:cubicBezTo>
                  <a:cubicBezTo>
                    <a:pt x="33008" y="3158"/>
                    <a:pt x="30717" y="2565"/>
                    <a:pt x="27587" y="1342"/>
                  </a:cubicBezTo>
                  <a:cubicBezTo>
                    <a:pt x="26330" y="851"/>
                    <a:pt x="25175" y="652"/>
                    <a:pt x="24108" y="652"/>
                  </a:cubicBezTo>
                  <a:cubicBezTo>
                    <a:pt x="21529" y="652"/>
                    <a:pt x="19465" y="1813"/>
                    <a:pt x="17705" y="2806"/>
                  </a:cubicBezTo>
                  <a:cubicBezTo>
                    <a:pt x="16150" y="3685"/>
                    <a:pt x="14851" y="4416"/>
                    <a:pt x="13446" y="4416"/>
                  </a:cubicBezTo>
                  <a:cubicBezTo>
                    <a:pt x="12528" y="4416"/>
                    <a:pt x="11564" y="4104"/>
                    <a:pt x="10454" y="3318"/>
                  </a:cubicBezTo>
                  <a:cubicBezTo>
                    <a:pt x="7338" y="1111"/>
                    <a:pt x="4441" y="0"/>
                    <a:pt x="1816"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98"/>
            <p:cNvSpPr/>
            <p:nvPr/>
          </p:nvSpPr>
          <p:spPr>
            <a:xfrm>
              <a:off x="3325899" y="3208135"/>
              <a:ext cx="497519" cy="86827"/>
            </a:xfrm>
            <a:custGeom>
              <a:avLst/>
              <a:gdLst/>
              <a:ahLst/>
              <a:cxnLst/>
              <a:rect l="l" t="t" r="r" b="b"/>
              <a:pathLst>
                <a:path w="51650" h="9014" extrusionOk="0">
                  <a:moveTo>
                    <a:pt x="51304" y="0"/>
                  </a:moveTo>
                  <a:cubicBezTo>
                    <a:pt x="49459" y="298"/>
                    <a:pt x="47625" y="1001"/>
                    <a:pt x="45887" y="2286"/>
                  </a:cubicBezTo>
                  <a:cubicBezTo>
                    <a:pt x="42973" y="4453"/>
                    <a:pt x="41198" y="5376"/>
                    <a:pt x="38993" y="5376"/>
                  </a:cubicBezTo>
                  <a:cubicBezTo>
                    <a:pt x="37054" y="5376"/>
                    <a:pt x="34782" y="4662"/>
                    <a:pt x="31111" y="3453"/>
                  </a:cubicBezTo>
                  <a:cubicBezTo>
                    <a:pt x="29426" y="2895"/>
                    <a:pt x="27915" y="2669"/>
                    <a:pt x="26544" y="2669"/>
                  </a:cubicBezTo>
                  <a:cubicBezTo>
                    <a:pt x="23208" y="2669"/>
                    <a:pt x="20705" y="4008"/>
                    <a:pt x="18562" y="5156"/>
                  </a:cubicBezTo>
                  <a:cubicBezTo>
                    <a:pt x="16778" y="6108"/>
                    <a:pt x="15291" y="6904"/>
                    <a:pt x="13639" y="6904"/>
                  </a:cubicBezTo>
                  <a:cubicBezTo>
                    <a:pt x="12525" y="6904"/>
                    <a:pt x="11336" y="6541"/>
                    <a:pt x="9930" y="5620"/>
                  </a:cubicBezTo>
                  <a:cubicBezTo>
                    <a:pt x="5965" y="3013"/>
                    <a:pt x="2774" y="1882"/>
                    <a:pt x="262" y="1572"/>
                  </a:cubicBezTo>
                  <a:lnTo>
                    <a:pt x="0" y="3668"/>
                  </a:lnTo>
                  <a:cubicBezTo>
                    <a:pt x="2179" y="3941"/>
                    <a:pt x="5072" y="4942"/>
                    <a:pt x="8775" y="7382"/>
                  </a:cubicBezTo>
                  <a:cubicBezTo>
                    <a:pt x="10585" y="8573"/>
                    <a:pt x="12168" y="9013"/>
                    <a:pt x="13621" y="9013"/>
                  </a:cubicBezTo>
                  <a:cubicBezTo>
                    <a:pt x="15823" y="9013"/>
                    <a:pt x="17705" y="8001"/>
                    <a:pt x="19562" y="7013"/>
                  </a:cubicBezTo>
                  <a:cubicBezTo>
                    <a:pt x="21630" y="5904"/>
                    <a:pt x="23751" y="4764"/>
                    <a:pt x="26550" y="4764"/>
                  </a:cubicBezTo>
                  <a:cubicBezTo>
                    <a:pt x="27715" y="4764"/>
                    <a:pt x="28999" y="4962"/>
                    <a:pt x="30444" y="5442"/>
                  </a:cubicBezTo>
                  <a:cubicBezTo>
                    <a:pt x="34217" y="6692"/>
                    <a:pt x="36745" y="7467"/>
                    <a:pt x="39003" y="7467"/>
                  </a:cubicBezTo>
                  <a:cubicBezTo>
                    <a:pt x="41585" y="7467"/>
                    <a:pt x="43815" y="6454"/>
                    <a:pt x="47149" y="3977"/>
                  </a:cubicBezTo>
                  <a:cubicBezTo>
                    <a:pt x="48566" y="2929"/>
                    <a:pt x="50102" y="2346"/>
                    <a:pt x="51649" y="2096"/>
                  </a:cubicBezTo>
                  <a:lnTo>
                    <a:pt x="5130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98"/>
            <p:cNvSpPr/>
            <p:nvPr/>
          </p:nvSpPr>
          <p:spPr>
            <a:xfrm>
              <a:off x="3340578" y="3090706"/>
              <a:ext cx="463343" cy="82011"/>
            </a:xfrm>
            <a:custGeom>
              <a:avLst/>
              <a:gdLst/>
              <a:ahLst/>
              <a:cxnLst/>
              <a:rect l="l" t="t" r="r" b="b"/>
              <a:pathLst>
                <a:path w="48102" h="8514" extrusionOk="0">
                  <a:moveTo>
                    <a:pt x="47744" y="0"/>
                  </a:moveTo>
                  <a:cubicBezTo>
                    <a:pt x="46589" y="393"/>
                    <a:pt x="45458" y="977"/>
                    <a:pt x="44363" y="1786"/>
                  </a:cubicBezTo>
                  <a:cubicBezTo>
                    <a:pt x="41446" y="3955"/>
                    <a:pt x="39671" y="4881"/>
                    <a:pt x="37464" y="4881"/>
                  </a:cubicBezTo>
                  <a:cubicBezTo>
                    <a:pt x="35526" y="4881"/>
                    <a:pt x="33255" y="4167"/>
                    <a:pt x="29587" y="2953"/>
                  </a:cubicBezTo>
                  <a:cubicBezTo>
                    <a:pt x="27902" y="2395"/>
                    <a:pt x="26391" y="2169"/>
                    <a:pt x="25020" y="2169"/>
                  </a:cubicBezTo>
                  <a:cubicBezTo>
                    <a:pt x="21684" y="2169"/>
                    <a:pt x="19181" y="3508"/>
                    <a:pt x="17038" y="4656"/>
                  </a:cubicBezTo>
                  <a:cubicBezTo>
                    <a:pt x="15253" y="5609"/>
                    <a:pt x="13765" y="6409"/>
                    <a:pt x="12113" y="6409"/>
                  </a:cubicBezTo>
                  <a:cubicBezTo>
                    <a:pt x="10999" y="6409"/>
                    <a:pt x="9811" y="6045"/>
                    <a:pt x="8406" y="5120"/>
                  </a:cubicBezTo>
                  <a:cubicBezTo>
                    <a:pt x="5203" y="3001"/>
                    <a:pt x="2488" y="1870"/>
                    <a:pt x="238" y="1358"/>
                  </a:cubicBezTo>
                  <a:cubicBezTo>
                    <a:pt x="226" y="1560"/>
                    <a:pt x="202" y="1763"/>
                    <a:pt x="191" y="1965"/>
                  </a:cubicBezTo>
                  <a:lnTo>
                    <a:pt x="0" y="3453"/>
                  </a:lnTo>
                  <a:cubicBezTo>
                    <a:pt x="1953" y="3941"/>
                    <a:pt x="4346" y="4977"/>
                    <a:pt x="7251" y="6882"/>
                  </a:cubicBezTo>
                  <a:cubicBezTo>
                    <a:pt x="9061" y="8073"/>
                    <a:pt x="10644" y="8513"/>
                    <a:pt x="12097" y="8513"/>
                  </a:cubicBezTo>
                  <a:cubicBezTo>
                    <a:pt x="14299" y="8513"/>
                    <a:pt x="16181" y="7501"/>
                    <a:pt x="18038" y="6513"/>
                  </a:cubicBezTo>
                  <a:cubicBezTo>
                    <a:pt x="20103" y="5405"/>
                    <a:pt x="22221" y="4274"/>
                    <a:pt x="25013" y="4274"/>
                  </a:cubicBezTo>
                  <a:cubicBezTo>
                    <a:pt x="26182" y="4274"/>
                    <a:pt x="27469" y="4472"/>
                    <a:pt x="28920" y="4953"/>
                  </a:cubicBezTo>
                  <a:cubicBezTo>
                    <a:pt x="32696" y="6199"/>
                    <a:pt x="35224" y="6974"/>
                    <a:pt x="37484" y="6974"/>
                  </a:cubicBezTo>
                  <a:cubicBezTo>
                    <a:pt x="40064" y="6974"/>
                    <a:pt x="42293" y="5964"/>
                    <a:pt x="45625" y="3489"/>
                  </a:cubicBezTo>
                  <a:cubicBezTo>
                    <a:pt x="46423" y="2894"/>
                    <a:pt x="47244" y="2453"/>
                    <a:pt x="48101" y="2144"/>
                  </a:cubicBezTo>
                  <a:lnTo>
                    <a:pt x="4774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98"/>
            <p:cNvSpPr/>
            <p:nvPr/>
          </p:nvSpPr>
          <p:spPr>
            <a:xfrm>
              <a:off x="3360072" y="2973277"/>
              <a:ext cx="418609" cy="68824"/>
            </a:xfrm>
            <a:custGeom>
              <a:avLst/>
              <a:gdLst/>
              <a:ahLst/>
              <a:cxnLst/>
              <a:rect l="l" t="t" r="r" b="b"/>
              <a:pathLst>
                <a:path w="43458" h="7145" extrusionOk="0">
                  <a:moveTo>
                    <a:pt x="42958" y="1"/>
                  </a:moveTo>
                  <a:cubicBezTo>
                    <a:pt x="42755" y="131"/>
                    <a:pt x="42541" y="274"/>
                    <a:pt x="42339" y="429"/>
                  </a:cubicBezTo>
                  <a:cubicBezTo>
                    <a:pt x="39425" y="2589"/>
                    <a:pt x="37650" y="3513"/>
                    <a:pt x="35445" y="3513"/>
                  </a:cubicBezTo>
                  <a:cubicBezTo>
                    <a:pt x="33506" y="3513"/>
                    <a:pt x="31235" y="2799"/>
                    <a:pt x="27563" y="1584"/>
                  </a:cubicBezTo>
                  <a:cubicBezTo>
                    <a:pt x="25883" y="1031"/>
                    <a:pt x="24375" y="807"/>
                    <a:pt x="23007" y="807"/>
                  </a:cubicBezTo>
                  <a:cubicBezTo>
                    <a:pt x="19662" y="807"/>
                    <a:pt x="17152" y="2146"/>
                    <a:pt x="15014" y="3287"/>
                  </a:cubicBezTo>
                  <a:cubicBezTo>
                    <a:pt x="13232" y="4245"/>
                    <a:pt x="11747" y="5038"/>
                    <a:pt x="10098" y="5038"/>
                  </a:cubicBezTo>
                  <a:cubicBezTo>
                    <a:pt x="8982" y="5038"/>
                    <a:pt x="7791" y="4674"/>
                    <a:pt x="6382" y="3751"/>
                  </a:cubicBezTo>
                  <a:cubicBezTo>
                    <a:pt x="4179" y="2298"/>
                    <a:pt x="2203" y="1298"/>
                    <a:pt x="453" y="667"/>
                  </a:cubicBezTo>
                  <a:cubicBezTo>
                    <a:pt x="298" y="1358"/>
                    <a:pt x="155" y="2060"/>
                    <a:pt x="0" y="2739"/>
                  </a:cubicBezTo>
                  <a:cubicBezTo>
                    <a:pt x="1524" y="3322"/>
                    <a:pt x="3262" y="4215"/>
                    <a:pt x="5227" y="5513"/>
                  </a:cubicBezTo>
                  <a:cubicBezTo>
                    <a:pt x="7037" y="6704"/>
                    <a:pt x="8620" y="7144"/>
                    <a:pt x="10073" y="7144"/>
                  </a:cubicBezTo>
                  <a:cubicBezTo>
                    <a:pt x="12275" y="7144"/>
                    <a:pt x="14157" y="6144"/>
                    <a:pt x="16014" y="5144"/>
                  </a:cubicBezTo>
                  <a:cubicBezTo>
                    <a:pt x="18081" y="4043"/>
                    <a:pt x="20202" y="2907"/>
                    <a:pt x="22999" y="2907"/>
                  </a:cubicBezTo>
                  <a:cubicBezTo>
                    <a:pt x="24166" y="2907"/>
                    <a:pt x="25449" y="3104"/>
                    <a:pt x="26896" y="3584"/>
                  </a:cubicBezTo>
                  <a:cubicBezTo>
                    <a:pt x="30667" y="4828"/>
                    <a:pt x="33196" y="5603"/>
                    <a:pt x="35457" y="5603"/>
                  </a:cubicBezTo>
                  <a:cubicBezTo>
                    <a:pt x="38001" y="5603"/>
                    <a:pt x="40205" y="4622"/>
                    <a:pt x="43458" y="2227"/>
                  </a:cubicBezTo>
                  <a:lnTo>
                    <a:pt x="42970" y="60"/>
                  </a:lnTo>
                  <a:lnTo>
                    <a:pt x="42958"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98"/>
            <p:cNvSpPr/>
            <p:nvPr/>
          </p:nvSpPr>
          <p:spPr>
            <a:xfrm>
              <a:off x="3313282" y="3280382"/>
              <a:ext cx="525848" cy="114588"/>
            </a:xfrm>
            <a:custGeom>
              <a:avLst/>
              <a:gdLst/>
              <a:ahLst/>
              <a:cxnLst/>
              <a:rect l="l" t="t" r="r" b="b"/>
              <a:pathLst>
                <a:path w="54591" h="11896" extrusionOk="0">
                  <a:moveTo>
                    <a:pt x="53864" y="0"/>
                  </a:moveTo>
                  <a:cubicBezTo>
                    <a:pt x="49530" y="2632"/>
                    <a:pt x="40636" y="6763"/>
                    <a:pt x="27301" y="6870"/>
                  </a:cubicBezTo>
                  <a:cubicBezTo>
                    <a:pt x="27051" y="6872"/>
                    <a:pt x="26803" y="6873"/>
                    <a:pt x="26556" y="6873"/>
                  </a:cubicBezTo>
                  <a:cubicBezTo>
                    <a:pt x="12893" y="6873"/>
                    <a:pt x="4314" y="3995"/>
                    <a:pt x="548" y="2358"/>
                  </a:cubicBezTo>
                  <a:lnTo>
                    <a:pt x="429" y="3358"/>
                  </a:lnTo>
                  <a:lnTo>
                    <a:pt x="0" y="6846"/>
                  </a:lnTo>
                  <a:cubicBezTo>
                    <a:pt x="6752" y="10015"/>
                    <a:pt x="15839" y="11895"/>
                    <a:pt x="25243" y="11895"/>
                  </a:cubicBezTo>
                  <a:cubicBezTo>
                    <a:pt x="35524" y="11895"/>
                    <a:pt x="46184" y="9648"/>
                    <a:pt x="54591" y="4382"/>
                  </a:cubicBezTo>
                  <a:lnTo>
                    <a:pt x="54317" y="2739"/>
                  </a:lnTo>
                  <a:lnTo>
                    <a:pt x="5386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8"/>
            <p:cNvSpPr/>
            <p:nvPr/>
          </p:nvSpPr>
          <p:spPr>
            <a:xfrm>
              <a:off x="3339201" y="1727087"/>
              <a:ext cx="474006" cy="466897"/>
            </a:xfrm>
            <a:custGeom>
              <a:avLst/>
              <a:gdLst/>
              <a:ahLst/>
              <a:cxnLst/>
              <a:rect l="l" t="t" r="r" b="b"/>
              <a:pathLst>
                <a:path w="49209" h="48471" extrusionOk="0">
                  <a:moveTo>
                    <a:pt x="24609" y="1"/>
                  </a:moveTo>
                  <a:cubicBezTo>
                    <a:pt x="23685" y="1"/>
                    <a:pt x="22759" y="370"/>
                    <a:pt x="22074" y="1108"/>
                  </a:cubicBezTo>
                  <a:cubicBezTo>
                    <a:pt x="21401" y="1828"/>
                    <a:pt x="20480" y="2214"/>
                    <a:pt x="19542" y="2214"/>
                  </a:cubicBezTo>
                  <a:cubicBezTo>
                    <a:pt x="19055" y="2214"/>
                    <a:pt x="18562" y="2110"/>
                    <a:pt x="18098" y="1894"/>
                  </a:cubicBezTo>
                  <a:cubicBezTo>
                    <a:pt x="17630" y="1681"/>
                    <a:pt x="17140" y="1581"/>
                    <a:pt x="16660" y="1581"/>
                  </a:cubicBezTo>
                  <a:cubicBezTo>
                    <a:pt x="15259" y="1581"/>
                    <a:pt x="13933" y="2433"/>
                    <a:pt x="13419" y="3834"/>
                  </a:cubicBezTo>
                  <a:cubicBezTo>
                    <a:pt x="12908" y="5204"/>
                    <a:pt x="11605" y="6098"/>
                    <a:pt x="10161" y="6098"/>
                  </a:cubicBezTo>
                  <a:cubicBezTo>
                    <a:pt x="10124" y="6098"/>
                    <a:pt x="10086" y="6098"/>
                    <a:pt x="10049" y="6097"/>
                  </a:cubicBezTo>
                  <a:lnTo>
                    <a:pt x="10037" y="6097"/>
                  </a:lnTo>
                  <a:cubicBezTo>
                    <a:pt x="9989" y="6095"/>
                    <a:pt x="9940" y="6094"/>
                    <a:pt x="9892" y="6094"/>
                  </a:cubicBezTo>
                  <a:cubicBezTo>
                    <a:pt x="7958" y="6094"/>
                    <a:pt x="6384" y="7717"/>
                    <a:pt x="6465" y="9668"/>
                  </a:cubicBezTo>
                  <a:lnTo>
                    <a:pt x="6465" y="9680"/>
                  </a:lnTo>
                  <a:cubicBezTo>
                    <a:pt x="6513" y="11169"/>
                    <a:pt x="5608" y="12526"/>
                    <a:pt x="4215" y="13050"/>
                  </a:cubicBezTo>
                  <a:cubicBezTo>
                    <a:pt x="2322" y="13740"/>
                    <a:pt x="1429" y="15895"/>
                    <a:pt x="2274" y="17729"/>
                  </a:cubicBezTo>
                  <a:cubicBezTo>
                    <a:pt x="2893" y="19086"/>
                    <a:pt x="2572" y="20682"/>
                    <a:pt x="1477" y="21694"/>
                  </a:cubicBezTo>
                  <a:lnTo>
                    <a:pt x="1477" y="21706"/>
                  </a:lnTo>
                  <a:cubicBezTo>
                    <a:pt x="0" y="23075"/>
                    <a:pt x="0" y="25397"/>
                    <a:pt x="1477" y="26766"/>
                  </a:cubicBezTo>
                  <a:lnTo>
                    <a:pt x="1477" y="26778"/>
                  </a:lnTo>
                  <a:cubicBezTo>
                    <a:pt x="2572" y="27790"/>
                    <a:pt x="2893" y="29385"/>
                    <a:pt x="2274" y="30742"/>
                  </a:cubicBezTo>
                  <a:cubicBezTo>
                    <a:pt x="1429" y="32576"/>
                    <a:pt x="2322" y="34731"/>
                    <a:pt x="4215" y="35433"/>
                  </a:cubicBezTo>
                  <a:cubicBezTo>
                    <a:pt x="5608" y="35945"/>
                    <a:pt x="6513" y="37303"/>
                    <a:pt x="6465" y="38791"/>
                  </a:cubicBezTo>
                  <a:lnTo>
                    <a:pt x="6465" y="38803"/>
                  </a:lnTo>
                  <a:cubicBezTo>
                    <a:pt x="6384" y="40773"/>
                    <a:pt x="7968" y="42389"/>
                    <a:pt x="9912" y="42389"/>
                  </a:cubicBezTo>
                  <a:cubicBezTo>
                    <a:pt x="9953" y="42389"/>
                    <a:pt x="9995" y="42388"/>
                    <a:pt x="10037" y="42387"/>
                  </a:cubicBezTo>
                  <a:lnTo>
                    <a:pt x="10049" y="42387"/>
                  </a:lnTo>
                  <a:cubicBezTo>
                    <a:pt x="10095" y="42385"/>
                    <a:pt x="10141" y="42384"/>
                    <a:pt x="10187" y="42384"/>
                  </a:cubicBezTo>
                  <a:cubicBezTo>
                    <a:pt x="11621" y="42384"/>
                    <a:pt x="12911" y="43276"/>
                    <a:pt x="13419" y="44637"/>
                  </a:cubicBezTo>
                  <a:cubicBezTo>
                    <a:pt x="13933" y="46038"/>
                    <a:pt x="15259" y="46891"/>
                    <a:pt x="16660" y="46891"/>
                  </a:cubicBezTo>
                  <a:cubicBezTo>
                    <a:pt x="17140" y="46891"/>
                    <a:pt x="17630" y="46791"/>
                    <a:pt x="18098" y="46578"/>
                  </a:cubicBezTo>
                  <a:cubicBezTo>
                    <a:pt x="18562" y="46362"/>
                    <a:pt x="19055" y="46257"/>
                    <a:pt x="19542" y="46257"/>
                  </a:cubicBezTo>
                  <a:cubicBezTo>
                    <a:pt x="20480" y="46257"/>
                    <a:pt x="21401" y="46643"/>
                    <a:pt x="22074" y="47364"/>
                  </a:cubicBezTo>
                  <a:cubicBezTo>
                    <a:pt x="22759" y="48102"/>
                    <a:pt x="23685" y="48471"/>
                    <a:pt x="24609" y="48471"/>
                  </a:cubicBezTo>
                  <a:cubicBezTo>
                    <a:pt x="25533" y="48471"/>
                    <a:pt x="26456" y="48102"/>
                    <a:pt x="27135" y="47364"/>
                  </a:cubicBezTo>
                  <a:lnTo>
                    <a:pt x="27146" y="47364"/>
                  </a:lnTo>
                  <a:cubicBezTo>
                    <a:pt x="27812" y="46643"/>
                    <a:pt x="28735" y="46257"/>
                    <a:pt x="29672" y="46257"/>
                  </a:cubicBezTo>
                  <a:cubicBezTo>
                    <a:pt x="30160" y="46257"/>
                    <a:pt x="30651" y="46362"/>
                    <a:pt x="31111" y="46578"/>
                  </a:cubicBezTo>
                  <a:lnTo>
                    <a:pt x="31123" y="46578"/>
                  </a:lnTo>
                  <a:cubicBezTo>
                    <a:pt x="31588" y="46791"/>
                    <a:pt x="32075" y="46891"/>
                    <a:pt x="32554" y="46891"/>
                  </a:cubicBezTo>
                  <a:cubicBezTo>
                    <a:pt x="33950" y="46891"/>
                    <a:pt x="35279" y="46038"/>
                    <a:pt x="35802" y="44637"/>
                  </a:cubicBezTo>
                  <a:cubicBezTo>
                    <a:pt x="36298" y="43276"/>
                    <a:pt x="37588" y="42384"/>
                    <a:pt x="39032" y="42384"/>
                  </a:cubicBezTo>
                  <a:cubicBezTo>
                    <a:pt x="39079" y="42384"/>
                    <a:pt x="39125" y="42385"/>
                    <a:pt x="39172" y="42387"/>
                  </a:cubicBezTo>
                  <a:cubicBezTo>
                    <a:pt x="39214" y="42388"/>
                    <a:pt x="39256" y="42389"/>
                    <a:pt x="39298" y="42389"/>
                  </a:cubicBezTo>
                  <a:cubicBezTo>
                    <a:pt x="41252" y="42389"/>
                    <a:pt x="42825" y="40773"/>
                    <a:pt x="42756" y="38803"/>
                  </a:cubicBezTo>
                  <a:lnTo>
                    <a:pt x="42756" y="38791"/>
                  </a:lnTo>
                  <a:cubicBezTo>
                    <a:pt x="42696" y="37303"/>
                    <a:pt x="43601" y="35945"/>
                    <a:pt x="45006" y="35433"/>
                  </a:cubicBezTo>
                  <a:cubicBezTo>
                    <a:pt x="46887" y="34731"/>
                    <a:pt x="47780" y="32576"/>
                    <a:pt x="46947" y="30742"/>
                  </a:cubicBezTo>
                  <a:cubicBezTo>
                    <a:pt x="46327" y="29385"/>
                    <a:pt x="46637" y="27790"/>
                    <a:pt x="47732" y="26778"/>
                  </a:cubicBezTo>
                  <a:lnTo>
                    <a:pt x="47744" y="26766"/>
                  </a:lnTo>
                  <a:cubicBezTo>
                    <a:pt x="49209" y="25397"/>
                    <a:pt x="49209" y="23075"/>
                    <a:pt x="47744" y="21706"/>
                  </a:cubicBezTo>
                  <a:lnTo>
                    <a:pt x="47732" y="21694"/>
                  </a:lnTo>
                  <a:cubicBezTo>
                    <a:pt x="46637" y="20682"/>
                    <a:pt x="46327" y="19086"/>
                    <a:pt x="46947" y="17729"/>
                  </a:cubicBezTo>
                  <a:cubicBezTo>
                    <a:pt x="47780" y="15895"/>
                    <a:pt x="46887" y="13740"/>
                    <a:pt x="45006" y="13050"/>
                  </a:cubicBezTo>
                  <a:cubicBezTo>
                    <a:pt x="43601" y="12526"/>
                    <a:pt x="42696" y="11169"/>
                    <a:pt x="42756" y="9680"/>
                  </a:cubicBezTo>
                  <a:lnTo>
                    <a:pt x="42756" y="9668"/>
                  </a:lnTo>
                  <a:cubicBezTo>
                    <a:pt x="42825" y="7717"/>
                    <a:pt x="41262" y="6094"/>
                    <a:pt x="39317" y="6094"/>
                  </a:cubicBezTo>
                  <a:cubicBezTo>
                    <a:pt x="39269" y="6094"/>
                    <a:pt x="39220" y="6095"/>
                    <a:pt x="39172" y="6097"/>
                  </a:cubicBezTo>
                  <a:cubicBezTo>
                    <a:pt x="39134" y="6098"/>
                    <a:pt x="39096" y="6098"/>
                    <a:pt x="39059" y="6098"/>
                  </a:cubicBezTo>
                  <a:cubicBezTo>
                    <a:pt x="37604" y="6098"/>
                    <a:pt x="36301" y="5204"/>
                    <a:pt x="35802" y="3834"/>
                  </a:cubicBezTo>
                  <a:cubicBezTo>
                    <a:pt x="35279" y="2433"/>
                    <a:pt x="33950" y="1581"/>
                    <a:pt x="32554" y="1581"/>
                  </a:cubicBezTo>
                  <a:cubicBezTo>
                    <a:pt x="32075" y="1581"/>
                    <a:pt x="31588" y="1681"/>
                    <a:pt x="31123" y="1894"/>
                  </a:cubicBezTo>
                  <a:lnTo>
                    <a:pt x="31111" y="1894"/>
                  </a:lnTo>
                  <a:cubicBezTo>
                    <a:pt x="30651" y="2110"/>
                    <a:pt x="30160" y="2214"/>
                    <a:pt x="29672" y="2214"/>
                  </a:cubicBezTo>
                  <a:cubicBezTo>
                    <a:pt x="28735" y="2214"/>
                    <a:pt x="27812" y="1828"/>
                    <a:pt x="27146" y="1108"/>
                  </a:cubicBezTo>
                  <a:lnTo>
                    <a:pt x="27135" y="1108"/>
                  </a:lnTo>
                  <a:cubicBezTo>
                    <a:pt x="26456" y="370"/>
                    <a:pt x="25533" y="1"/>
                    <a:pt x="24609"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8"/>
            <p:cNvSpPr/>
            <p:nvPr/>
          </p:nvSpPr>
          <p:spPr>
            <a:xfrm>
              <a:off x="3505366" y="2100169"/>
              <a:ext cx="130405" cy="151616"/>
            </a:xfrm>
            <a:custGeom>
              <a:avLst/>
              <a:gdLst/>
              <a:ahLst/>
              <a:cxnLst/>
              <a:rect l="l" t="t" r="r" b="b"/>
              <a:pathLst>
                <a:path w="13538" h="15740" extrusionOk="0">
                  <a:moveTo>
                    <a:pt x="9123" y="1"/>
                  </a:moveTo>
                  <a:cubicBezTo>
                    <a:pt x="8840" y="1"/>
                    <a:pt x="8557" y="20"/>
                    <a:pt x="8275" y="56"/>
                  </a:cubicBezTo>
                  <a:cubicBezTo>
                    <a:pt x="7227" y="354"/>
                    <a:pt x="6156" y="723"/>
                    <a:pt x="5156" y="1092"/>
                  </a:cubicBezTo>
                  <a:cubicBezTo>
                    <a:pt x="2858" y="2283"/>
                    <a:pt x="941" y="4152"/>
                    <a:pt x="0" y="5164"/>
                  </a:cubicBezTo>
                  <a:cubicBezTo>
                    <a:pt x="703" y="7664"/>
                    <a:pt x="1084" y="10462"/>
                    <a:pt x="536" y="14046"/>
                  </a:cubicBezTo>
                  <a:cubicBezTo>
                    <a:pt x="2618" y="15173"/>
                    <a:pt x="4721" y="15739"/>
                    <a:pt x="6845" y="15739"/>
                  </a:cubicBezTo>
                  <a:cubicBezTo>
                    <a:pt x="8668" y="15739"/>
                    <a:pt x="10506" y="15322"/>
                    <a:pt x="12359" y="14486"/>
                  </a:cubicBezTo>
                  <a:cubicBezTo>
                    <a:pt x="12085" y="11212"/>
                    <a:pt x="12169" y="8771"/>
                    <a:pt x="12478" y="6616"/>
                  </a:cubicBezTo>
                  <a:cubicBezTo>
                    <a:pt x="12716" y="4973"/>
                    <a:pt x="13085" y="3497"/>
                    <a:pt x="13538" y="1949"/>
                  </a:cubicBezTo>
                  <a:cubicBezTo>
                    <a:pt x="12136" y="537"/>
                    <a:pt x="10624" y="1"/>
                    <a:pt x="9123"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98"/>
            <p:cNvSpPr/>
            <p:nvPr/>
          </p:nvSpPr>
          <p:spPr>
            <a:xfrm>
              <a:off x="3505366" y="2100169"/>
              <a:ext cx="130405" cy="135298"/>
            </a:xfrm>
            <a:custGeom>
              <a:avLst/>
              <a:gdLst/>
              <a:ahLst/>
              <a:cxnLst/>
              <a:rect l="l" t="t" r="r" b="b"/>
              <a:pathLst>
                <a:path w="13538" h="14046" extrusionOk="0">
                  <a:moveTo>
                    <a:pt x="9123" y="1"/>
                  </a:moveTo>
                  <a:cubicBezTo>
                    <a:pt x="8840" y="1"/>
                    <a:pt x="8557" y="20"/>
                    <a:pt x="8275" y="56"/>
                  </a:cubicBezTo>
                  <a:cubicBezTo>
                    <a:pt x="7227" y="354"/>
                    <a:pt x="6156" y="723"/>
                    <a:pt x="5156" y="1092"/>
                  </a:cubicBezTo>
                  <a:cubicBezTo>
                    <a:pt x="2858" y="2283"/>
                    <a:pt x="929" y="4152"/>
                    <a:pt x="0" y="5164"/>
                  </a:cubicBezTo>
                  <a:cubicBezTo>
                    <a:pt x="703" y="7664"/>
                    <a:pt x="1084" y="10462"/>
                    <a:pt x="536" y="14046"/>
                  </a:cubicBezTo>
                  <a:cubicBezTo>
                    <a:pt x="6811" y="13379"/>
                    <a:pt x="10502" y="9593"/>
                    <a:pt x="12478" y="6616"/>
                  </a:cubicBezTo>
                  <a:cubicBezTo>
                    <a:pt x="12716" y="4973"/>
                    <a:pt x="13085" y="3497"/>
                    <a:pt x="13538" y="1949"/>
                  </a:cubicBezTo>
                  <a:cubicBezTo>
                    <a:pt x="12136" y="537"/>
                    <a:pt x="10624" y="1"/>
                    <a:pt x="912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98"/>
            <p:cNvSpPr/>
            <p:nvPr/>
          </p:nvSpPr>
          <p:spPr>
            <a:xfrm>
              <a:off x="3381734" y="1984059"/>
              <a:ext cx="70317" cy="104580"/>
            </a:xfrm>
            <a:custGeom>
              <a:avLst/>
              <a:gdLst/>
              <a:ahLst/>
              <a:cxnLst/>
              <a:rect l="l" t="t" r="r" b="b"/>
              <a:pathLst>
                <a:path w="7300" h="10857" extrusionOk="0">
                  <a:moveTo>
                    <a:pt x="3250" y="0"/>
                  </a:moveTo>
                  <a:cubicBezTo>
                    <a:pt x="2680" y="0"/>
                    <a:pt x="2102" y="228"/>
                    <a:pt x="1609" y="872"/>
                  </a:cubicBezTo>
                  <a:cubicBezTo>
                    <a:pt x="0" y="2997"/>
                    <a:pt x="1374" y="10857"/>
                    <a:pt x="5946" y="10857"/>
                  </a:cubicBezTo>
                  <a:cubicBezTo>
                    <a:pt x="6111" y="10857"/>
                    <a:pt x="6281" y="10846"/>
                    <a:pt x="6455" y="10825"/>
                  </a:cubicBezTo>
                  <a:cubicBezTo>
                    <a:pt x="6455" y="10825"/>
                    <a:pt x="7300" y="5991"/>
                    <a:pt x="5943" y="1312"/>
                  </a:cubicBezTo>
                  <a:cubicBezTo>
                    <a:pt x="5943" y="1312"/>
                    <a:pt x="4619" y="0"/>
                    <a:pt x="325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98"/>
            <p:cNvSpPr/>
            <p:nvPr/>
          </p:nvSpPr>
          <p:spPr>
            <a:xfrm>
              <a:off x="3672677" y="1949790"/>
              <a:ext cx="125" cy="356"/>
            </a:xfrm>
            <a:custGeom>
              <a:avLst/>
              <a:gdLst/>
              <a:ahLst/>
              <a:cxnLst/>
              <a:rect l="l" t="t" r="r" b="b"/>
              <a:pathLst>
                <a:path w="13" h="37" extrusionOk="0">
                  <a:moveTo>
                    <a:pt x="1" y="0"/>
                  </a:moveTo>
                  <a:cubicBezTo>
                    <a:pt x="12" y="24"/>
                    <a:pt x="12" y="36"/>
                    <a:pt x="12" y="36"/>
                  </a:cubicBezTo>
                  <a:lnTo>
                    <a:pt x="12" y="0"/>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8"/>
            <p:cNvSpPr/>
            <p:nvPr/>
          </p:nvSpPr>
          <p:spPr>
            <a:xfrm>
              <a:off x="3406169" y="1859801"/>
              <a:ext cx="268833" cy="330549"/>
            </a:xfrm>
            <a:custGeom>
              <a:avLst/>
              <a:gdLst/>
              <a:ahLst/>
              <a:cxnLst/>
              <a:rect l="l" t="t" r="r" b="b"/>
              <a:pathLst>
                <a:path w="27909" h="34316" extrusionOk="0">
                  <a:moveTo>
                    <a:pt x="14255" y="1"/>
                  </a:moveTo>
                  <a:cubicBezTo>
                    <a:pt x="14020" y="1"/>
                    <a:pt x="13781" y="4"/>
                    <a:pt x="13538" y="9"/>
                  </a:cubicBezTo>
                  <a:cubicBezTo>
                    <a:pt x="6215" y="164"/>
                    <a:pt x="2834" y="4688"/>
                    <a:pt x="1453" y="7415"/>
                  </a:cubicBezTo>
                  <a:cubicBezTo>
                    <a:pt x="953" y="8415"/>
                    <a:pt x="643" y="9510"/>
                    <a:pt x="548" y="10629"/>
                  </a:cubicBezTo>
                  <a:cubicBezTo>
                    <a:pt x="536" y="10820"/>
                    <a:pt x="536" y="10951"/>
                    <a:pt x="548" y="10951"/>
                  </a:cubicBezTo>
                  <a:cubicBezTo>
                    <a:pt x="500" y="12332"/>
                    <a:pt x="0" y="30882"/>
                    <a:pt x="9656" y="33775"/>
                  </a:cubicBezTo>
                  <a:cubicBezTo>
                    <a:pt x="10879" y="34143"/>
                    <a:pt x="12051" y="34316"/>
                    <a:pt x="13168" y="34316"/>
                  </a:cubicBezTo>
                  <a:cubicBezTo>
                    <a:pt x="18781" y="34316"/>
                    <a:pt x="23009" y="29944"/>
                    <a:pt x="25432" y="23917"/>
                  </a:cubicBezTo>
                  <a:cubicBezTo>
                    <a:pt x="25575" y="23548"/>
                    <a:pt x="25706" y="23190"/>
                    <a:pt x="25837" y="22821"/>
                  </a:cubicBezTo>
                  <a:cubicBezTo>
                    <a:pt x="25873" y="22714"/>
                    <a:pt x="25908" y="22619"/>
                    <a:pt x="25944" y="22524"/>
                  </a:cubicBezTo>
                  <a:cubicBezTo>
                    <a:pt x="26075" y="22155"/>
                    <a:pt x="26194" y="21774"/>
                    <a:pt x="26301" y="21393"/>
                  </a:cubicBezTo>
                  <a:cubicBezTo>
                    <a:pt x="27421" y="17654"/>
                    <a:pt x="27909" y="13463"/>
                    <a:pt x="27682" y="9379"/>
                  </a:cubicBezTo>
                  <a:cubicBezTo>
                    <a:pt x="27682" y="9379"/>
                    <a:pt x="27587" y="7593"/>
                    <a:pt x="27587" y="7569"/>
                  </a:cubicBezTo>
                  <a:cubicBezTo>
                    <a:pt x="26878" y="4420"/>
                    <a:pt x="23822" y="1"/>
                    <a:pt x="14255"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8"/>
            <p:cNvSpPr/>
            <p:nvPr/>
          </p:nvSpPr>
          <p:spPr>
            <a:xfrm>
              <a:off x="3629440" y="1979368"/>
              <a:ext cx="80932" cy="100737"/>
            </a:xfrm>
            <a:custGeom>
              <a:avLst/>
              <a:gdLst/>
              <a:ahLst/>
              <a:cxnLst/>
              <a:rect l="l" t="t" r="r" b="b"/>
              <a:pathLst>
                <a:path w="8402" h="10458" extrusionOk="0">
                  <a:moveTo>
                    <a:pt x="5004" y="0"/>
                  </a:moveTo>
                  <a:cubicBezTo>
                    <a:pt x="3546" y="0"/>
                    <a:pt x="2025" y="835"/>
                    <a:pt x="2025" y="835"/>
                  </a:cubicBezTo>
                  <a:cubicBezTo>
                    <a:pt x="1" y="5276"/>
                    <a:pt x="930" y="10312"/>
                    <a:pt x="930" y="10312"/>
                  </a:cubicBezTo>
                  <a:cubicBezTo>
                    <a:pt x="1293" y="10411"/>
                    <a:pt x="1644" y="10458"/>
                    <a:pt x="1983" y="10458"/>
                  </a:cubicBezTo>
                  <a:cubicBezTo>
                    <a:pt x="6152" y="10458"/>
                    <a:pt x="8402" y="3414"/>
                    <a:pt x="7168" y="1168"/>
                  </a:cubicBezTo>
                  <a:cubicBezTo>
                    <a:pt x="6675" y="281"/>
                    <a:pt x="5850" y="0"/>
                    <a:pt x="5004"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8"/>
            <p:cNvSpPr/>
            <p:nvPr/>
          </p:nvSpPr>
          <p:spPr>
            <a:xfrm>
              <a:off x="3629219" y="2074789"/>
              <a:ext cx="25805" cy="15373"/>
            </a:xfrm>
            <a:custGeom>
              <a:avLst/>
              <a:gdLst/>
              <a:ahLst/>
              <a:cxnLst/>
              <a:rect l="l" t="t" r="r" b="b"/>
              <a:pathLst>
                <a:path w="2679" h="1596" extrusionOk="0">
                  <a:moveTo>
                    <a:pt x="0" y="0"/>
                  </a:moveTo>
                  <a:lnTo>
                    <a:pt x="0" y="0"/>
                  </a:lnTo>
                  <a:cubicBezTo>
                    <a:pt x="643" y="1298"/>
                    <a:pt x="1572" y="1584"/>
                    <a:pt x="2274" y="1596"/>
                  </a:cubicBezTo>
                  <a:cubicBezTo>
                    <a:pt x="2417" y="1227"/>
                    <a:pt x="2548" y="869"/>
                    <a:pt x="2679" y="500"/>
                  </a:cubicBezTo>
                  <a:lnTo>
                    <a:pt x="2679" y="500"/>
                  </a:lnTo>
                  <a:cubicBezTo>
                    <a:pt x="2493" y="559"/>
                    <a:pt x="2293" y="583"/>
                    <a:pt x="2090" y="583"/>
                  </a:cubicBezTo>
                  <a:cubicBezTo>
                    <a:pt x="1092" y="583"/>
                    <a:pt x="0" y="0"/>
                    <a:pt x="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8"/>
            <p:cNvSpPr/>
            <p:nvPr/>
          </p:nvSpPr>
          <p:spPr>
            <a:xfrm>
              <a:off x="3387051" y="1808185"/>
              <a:ext cx="326715" cy="239252"/>
            </a:xfrm>
            <a:custGeom>
              <a:avLst/>
              <a:gdLst/>
              <a:ahLst/>
              <a:cxnLst/>
              <a:rect l="l" t="t" r="r" b="b"/>
              <a:pathLst>
                <a:path w="33918" h="24838" extrusionOk="0">
                  <a:moveTo>
                    <a:pt x="17763" y="1"/>
                  </a:moveTo>
                  <a:cubicBezTo>
                    <a:pt x="11444" y="1"/>
                    <a:pt x="4827" y="3642"/>
                    <a:pt x="2152" y="9452"/>
                  </a:cubicBezTo>
                  <a:cubicBezTo>
                    <a:pt x="1" y="14098"/>
                    <a:pt x="1981" y="24838"/>
                    <a:pt x="3061" y="24838"/>
                  </a:cubicBezTo>
                  <a:cubicBezTo>
                    <a:pt x="3141" y="24838"/>
                    <a:pt x="3215" y="24779"/>
                    <a:pt x="3283" y="24656"/>
                  </a:cubicBezTo>
                  <a:cubicBezTo>
                    <a:pt x="4283" y="22858"/>
                    <a:pt x="3021" y="19358"/>
                    <a:pt x="4355" y="16024"/>
                  </a:cubicBezTo>
                  <a:cubicBezTo>
                    <a:pt x="4474" y="15714"/>
                    <a:pt x="4581" y="15417"/>
                    <a:pt x="4664" y="15131"/>
                  </a:cubicBezTo>
                  <a:cubicBezTo>
                    <a:pt x="4966" y="14144"/>
                    <a:pt x="5849" y="13577"/>
                    <a:pt x="6755" y="13577"/>
                  </a:cubicBezTo>
                  <a:cubicBezTo>
                    <a:pt x="7281" y="13577"/>
                    <a:pt x="7815" y="13768"/>
                    <a:pt x="8248" y="14179"/>
                  </a:cubicBezTo>
                  <a:cubicBezTo>
                    <a:pt x="12308" y="18036"/>
                    <a:pt x="17523" y="21489"/>
                    <a:pt x="17523" y="21489"/>
                  </a:cubicBezTo>
                  <a:cubicBezTo>
                    <a:pt x="20750" y="23418"/>
                    <a:pt x="23405" y="24156"/>
                    <a:pt x="24964" y="24156"/>
                  </a:cubicBezTo>
                  <a:cubicBezTo>
                    <a:pt x="26119" y="24156"/>
                    <a:pt x="27858" y="22822"/>
                    <a:pt x="28501" y="20596"/>
                  </a:cubicBezTo>
                  <a:cubicBezTo>
                    <a:pt x="29132" y="18358"/>
                    <a:pt x="31001" y="17786"/>
                    <a:pt x="31001" y="17786"/>
                  </a:cubicBezTo>
                  <a:cubicBezTo>
                    <a:pt x="31001" y="17786"/>
                    <a:pt x="33918" y="8928"/>
                    <a:pt x="26488" y="2915"/>
                  </a:cubicBezTo>
                  <a:cubicBezTo>
                    <a:pt x="24008" y="911"/>
                    <a:pt x="20923" y="1"/>
                    <a:pt x="17763"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98"/>
            <p:cNvSpPr/>
            <p:nvPr/>
          </p:nvSpPr>
          <p:spPr>
            <a:xfrm>
              <a:off x="3398137" y="1806673"/>
              <a:ext cx="302441" cy="182478"/>
            </a:xfrm>
            <a:custGeom>
              <a:avLst/>
              <a:gdLst/>
              <a:ahLst/>
              <a:cxnLst/>
              <a:rect l="l" t="t" r="r" b="b"/>
              <a:pathLst>
                <a:path w="31398" h="18944" extrusionOk="0">
                  <a:moveTo>
                    <a:pt x="15562" y="0"/>
                  </a:moveTo>
                  <a:cubicBezTo>
                    <a:pt x="14384" y="24"/>
                    <a:pt x="13217" y="120"/>
                    <a:pt x="12062" y="274"/>
                  </a:cubicBezTo>
                  <a:cubicBezTo>
                    <a:pt x="11479" y="358"/>
                    <a:pt x="10895" y="477"/>
                    <a:pt x="10312" y="620"/>
                  </a:cubicBezTo>
                  <a:cubicBezTo>
                    <a:pt x="9740" y="774"/>
                    <a:pt x="9169" y="953"/>
                    <a:pt x="8609" y="1179"/>
                  </a:cubicBezTo>
                  <a:cubicBezTo>
                    <a:pt x="7502" y="1620"/>
                    <a:pt x="6442" y="2215"/>
                    <a:pt x="5514" y="2977"/>
                  </a:cubicBezTo>
                  <a:cubicBezTo>
                    <a:pt x="4573" y="3715"/>
                    <a:pt x="3751" y="4608"/>
                    <a:pt x="3073" y="5573"/>
                  </a:cubicBezTo>
                  <a:cubicBezTo>
                    <a:pt x="1715" y="7525"/>
                    <a:pt x="906" y="9775"/>
                    <a:pt x="453" y="12050"/>
                  </a:cubicBezTo>
                  <a:cubicBezTo>
                    <a:pt x="239" y="13193"/>
                    <a:pt x="108" y="14347"/>
                    <a:pt x="61" y="15490"/>
                  </a:cubicBezTo>
                  <a:cubicBezTo>
                    <a:pt x="1" y="16645"/>
                    <a:pt x="13" y="17800"/>
                    <a:pt x="144" y="18943"/>
                  </a:cubicBezTo>
                  <a:lnTo>
                    <a:pt x="322" y="18931"/>
                  </a:lnTo>
                  <a:cubicBezTo>
                    <a:pt x="287" y="16657"/>
                    <a:pt x="537" y="14371"/>
                    <a:pt x="1096" y="12192"/>
                  </a:cubicBezTo>
                  <a:cubicBezTo>
                    <a:pt x="1644" y="10014"/>
                    <a:pt x="2525" y="7906"/>
                    <a:pt x="3859" y="6144"/>
                  </a:cubicBezTo>
                  <a:cubicBezTo>
                    <a:pt x="4525" y="5275"/>
                    <a:pt x="5299" y="4489"/>
                    <a:pt x="6180" y="3834"/>
                  </a:cubicBezTo>
                  <a:cubicBezTo>
                    <a:pt x="7049" y="3191"/>
                    <a:pt x="8026" y="2679"/>
                    <a:pt x="9038" y="2286"/>
                  </a:cubicBezTo>
                  <a:cubicBezTo>
                    <a:pt x="9550" y="2108"/>
                    <a:pt x="10074" y="1953"/>
                    <a:pt x="10609" y="1822"/>
                  </a:cubicBezTo>
                  <a:cubicBezTo>
                    <a:pt x="11145" y="1703"/>
                    <a:pt x="11681" y="1608"/>
                    <a:pt x="12229" y="1548"/>
                  </a:cubicBezTo>
                  <a:cubicBezTo>
                    <a:pt x="13256" y="1416"/>
                    <a:pt x="14295" y="1345"/>
                    <a:pt x="15324" y="1345"/>
                  </a:cubicBezTo>
                  <a:cubicBezTo>
                    <a:pt x="15403" y="1345"/>
                    <a:pt x="15483" y="1345"/>
                    <a:pt x="15562" y="1346"/>
                  </a:cubicBezTo>
                  <a:cubicBezTo>
                    <a:pt x="17789" y="1346"/>
                    <a:pt x="20003" y="1691"/>
                    <a:pt x="22016" y="2513"/>
                  </a:cubicBezTo>
                  <a:cubicBezTo>
                    <a:pt x="24028" y="3322"/>
                    <a:pt x="25802" y="4656"/>
                    <a:pt x="27076" y="6394"/>
                  </a:cubicBezTo>
                  <a:cubicBezTo>
                    <a:pt x="27719" y="7263"/>
                    <a:pt x="28255" y="8216"/>
                    <a:pt x="28671" y="9216"/>
                  </a:cubicBezTo>
                  <a:cubicBezTo>
                    <a:pt x="29088" y="10228"/>
                    <a:pt x="29398" y="11276"/>
                    <a:pt x="29600" y="12359"/>
                  </a:cubicBezTo>
                  <a:cubicBezTo>
                    <a:pt x="29969" y="14217"/>
                    <a:pt x="30029" y="16133"/>
                    <a:pt x="29874" y="18038"/>
                  </a:cubicBezTo>
                  <a:cubicBezTo>
                    <a:pt x="30338" y="18181"/>
                    <a:pt x="30767" y="18455"/>
                    <a:pt x="31076" y="18931"/>
                  </a:cubicBezTo>
                  <a:cubicBezTo>
                    <a:pt x="31398" y="16681"/>
                    <a:pt x="31398" y="14371"/>
                    <a:pt x="30993" y="12097"/>
                  </a:cubicBezTo>
                  <a:cubicBezTo>
                    <a:pt x="30791" y="10930"/>
                    <a:pt x="30457" y="9775"/>
                    <a:pt x="30005" y="8668"/>
                  </a:cubicBezTo>
                  <a:cubicBezTo>
                    <a:pt x="29552" y="7561"/>
                    <a:pt x="28969" y="6489"/>
                    <a:pt x="28243" y="5525"/>
                  </a:cubicBezTo>
                  <a:cubicBezTo>
                    <a:pt x="27516" y="4561"/>
                    <a:pt x="26659" y="3691"/>
                    <a:pt x="25695" y="2953"/>
                  </a:cubicBezTo>
                  <a:cubicBezTo>
                    <a:pt x="24730" y="2227"/>
                    <a:pt x="23659" y="1644"/>
                    <a:pt x="22540" y="1191"/>
                  </a:cubicBezTo>
                  <a:cubicBezTo>
                    <a:pt x="21432" y="739"/>
                    <a:pt x="20265" y="441"/>
                    <a:pt x="19099" y="251"/>
                  </a:cubicBezTo>
                  <a:cubicBezTo>
                    <a:pt x="18503" y="155"/>
                    <a:pt x="17920" y="96"/>
                    <a:pt x="17325" y="48"/>
                  </a:cubicBezTo>
                  <a:cubicBezTo>
                    <a:pt x="16741" y="12"/>
                    <a:pt x="16146" y="0"/>
                    <a:pt x="15562"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8"/>
            <p:cNvSpPr/>
            <p:nvPr/>
          </p:nvSpPr>
          <p:spPr>
            <a:xfrm>
              <a:off x="3141839" y="2204604"/>
              <a:ext cx="230188" cy="204267"/>
            </a:xfrm>
            <a:custGeom>
              <a:avLst/>
              <a:gdLst/>
              <a:ahLst/>
              <a:cxnLst/>
              <a:rect l="l" t="t" r="r" b="b"/>
              <a:pathLst>
                <a:path w="23897" h="21206" extrusionOk="0">
                  <a:moveTo>
                    <a:pt x="1" y="0"/>
                  </a:moveTo>
                  <a:cubicBezTo>
                    <a:pt x="1" y="1"/>
                    <a:pt x="4275" y="5168"/>
                    <a:pt x="5037" y="15562"/>
                  </a:cubicBezTo>
                  <a:cubicBezTo>
                    <a:pt x="10121" y="17800"/>
                    <a:pt x="17134" y="20562"/>
                    <a:pt x="23896" y="21205"/>
                  </a:cubicBezTo>
                  <a:lnTo>
                    <a:pt x="21598" y="6918"/>
                  </a:lnTo>
                  <a:cubicBezTo>
                    <a:pt x="21598" y="6918"/>
                    <a:pt x="20270" y="7746"/>
                    <a:pt x="17561" y="7746"/>
                  </a:cubicBezTo>
                  <a:cubicBezTo>
                    <a:pt x="14056" y="7746"/>
                    <a:pt x="8240" y="6360"/>
                    <a:pt x="1"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8"/>
            <p:cNvSpPr/>
            <p:nvPr/>
          </p:nvSpPr>
          <p:spPr>
            <a:xfrm>
              <a:off x="3619809" y="2583629"/>
              <a:ext cx="149448" cy="129865"/>
            </a:xfrm>
            <a:custGeom>
              <a:avLst/>
              <a:gdLst/>
              <a:ahLst/>
              <a:cxnLst/>
              <a:rect l="l" t="t" r="r" b="b"/>
              <a:pathLst>
                <a:path w="15515" h="13482" extrusionOk="0">
                  <a:moveTo>
                    <a:pt x="6101" y="1"/>
                  </a:moveTo>
                  <a:cubicBezTo>
                    <a:pt x="5254" y="1"/>
                    <a:pt x="4499" y="138"/>
                    <a:pt x="3977" y="498"/>
                  </a:cubicBezTo>
                  <a:cubicBezTo>
                    <a:pt x="2334" y="1629"/>
                    <a:pt x="10609" y="3868"/>
                    <a:pt x="10609" y="3868"/>
                  </a:cubicBezTo>
                  <a:cubicBezTo>
                    <a:pt x="10609" y="3868"/>
                    <a:pt x="7585" y="3279"/>
                    <a:pt x="5008" y="3279"/>
                  </a:cubicBezTo>
                  <a:cubicBezTo>
                    <a:pt x="3884" y="3279"/>
                    <a:pt x="2845" y="3391"/>
                    <a:pt x="2180" y="3713"/>
                  </a:cubicBezTo>
                  <a:cubicBezTo>
                    <a:pt x="1" y="4761"/>
                    <a:pt x="9050" y="7106"/>
                    <a:pt x="9050" y="7106"/>
                  </a:cubicBezTo>
                  <a:cubicBezTo>
                    <a:pt x="9050" y="7106"/>
                    <a:pt x="7080" y="6867"/>
                    <a:pt x="5257" y="6867"/>
                  </a:cubicBezTo>
                  <a:cubicBezTo>
                    <a:pt x="3729" y="6867"/>
                    <a:pt x="2303" y="7035"/>
                    <a:pt x="2227" y="7654"/>
                  </a:cubicBezTo>
                  <a:cubicBezTo>
                    <a:pt x="2132" y="8463"/>
                    <a:pt x="8657" y="10559"/>
                    <a:pt x="8657" y="10559"/>
                  </a:cubicBezTo>
                  <a:cubicBezTo>
                    <a:pt x="8657" y="10559"/>
                    <a:pt x="4013" y="10642"/>
                    <a:pt x="4204" y="11178"/>
                  </a:cubicBezTo>
                  <a:cubicBezTo>
                    <a:pt x="4751" y="12762"/>
                    <a:pt x="7966" y="12893"/>
                    <a:pt x="7966" y="12893"/>
                  </a:cubicBezTo>
                  <a:cubicBezTo>
                    <a:pt x="7966" y="12893"/>
                    <a:pt x="8490" y="12976"/>
                    <a:pt x="10323" y="13381"/>
                  </a:cubicBezTo>
                  <a:cubicBezTo>
                    <a:pt x="10639" y="13451"/>
                    <a:pt x="10924" y="13482"/>
                    <a:pt x="11179" y="13482"/>
                  </a:cubicBezTo>
                  <a:cubicBezTo>
                    <a:pt x="12085" y="13482"/>
                    <a:pt x="12615" y="13096"/>
                    <a:pt x="12848" y="12762"/>
                  </a:cubicBezTo>
                  <a:cubicBezTo>
                    <a:pt x="13431" y="11928"/>
                    <a:pt x="14550" y="10357"/>
                    <a:pt x="14836" y="8321"/>
                  </a:cubicBezTo>
                  <a:cubicBezTo>
                    <a:pt x="15515" y="3344"/>
                    <a:pt x="12455" y="1403"/>
                    <a:pt x="12455" y="1403"/>
                  </a:cubicBezTo>
                  <a:cubicBezTo>
                    <a:pt x="12455" y="1403"/>
                    <a:pt x="8807" y="1"/>
                    <a:pt x="6101"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8"/>
            <p:cNvSpPr/>
            <p:nvPr/>
          </p:nvSpPr>
          <p:spPr>
            <a:xfrm>
              <a:off x="3729561" y="2558413"/>
              <a:ext cx="27414" cy="52276"/>
            </a:xfrm>
            <a:custGeom>
              <a:avLst/>
              <a:gdLst/>
              <a:ahLst/>
              <a:cxnLst/>
              <a:rect l="l" t="t" r="r" b="b"/>
              <a:pathLst>
                <a:path w="2846" h="5427" extrusionOk="0">
                  <a:moveTo>
                    <a:pt x="1626" y="1"/>
                  </a:moveTo>
                  <a:cubicBezTo>
                    <a:pt x="1597" y="1"/>
                    <a:pt x="1571" y="11"/>
                    <a:pt x="1548" y="33"/>
                  </a:cubicBezTo>
                  <a:cubicBezTo>
                    <a:pt x="595" y="1771"/>
                    <a:pt x="381" y="2842"/>
                    <a:pt x="0" y="5212"/>
                  </a:cubicBezTo>
                  <a:lnTo>
                    <a:pt x="1250" y="5426"/>
                  </a:lnTo>
                  <a:cubicBezTo>
                    <a:pt x="1250" y="5426"/>
                    <a:pt x="2846" y="2830"/>
                    <a:pt x="2346" y="949"/>
                  </a:cubicBezTo>
                  <a:cubicBezTo>
                    <a:pt x="2271" y="684"/>
                    <a:pt x="1865" y="1"/>
                    <a:pt x="1626"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8"/>
            <p:cNvSpPr/>
            <p:nvPr/>
          </p:nvSpPr>
          <p:spPr>
            <a:xfrm>
              <a:off x="3764996" y="2276736"/>
              <a:ext cx="304503" cy="350604"/>
            </a:xfrm>
            <a:custGeom>
              <a:avLst/>
              <a:gdLst/>
              <a:ahLst/>
              <a:cxnLst/>
              <a:rect l="l" t="t" r="r" b="b"/>
              <a:pathLst>
                <a:path w="31612" h="36398" extrusionOk="0">
                  <a:moveTo>
                    <a:pt x="26265" y="0"/>
                  </a:moveTo>
                  <a:cubicBezTo>
                    <a:pt x="26265" y="0"/>
                    <a:pt x="24444" y="4405"/>
                    <a:pt x="22205" y="9918"/>
                  </a:cubicBezTo>
                  <a:cubicBezTo>
                    <a:pt x="19967" y="15431"/>
                    <a:pt x="16466" y="22300"/>
                    <a:pt x="16466" y="22300"/>
                  </a:cubicBezTo>
                  <a:cubicBezTo>
                    <a:pt x="11168" y="15442"/>
                    <a:pt x="4024" y="1286"/>
                    <a:pt x="4024" y="1286"/>
                  </a:cubicBezTo>
                  <a:cubicBezTo>
                    <a:pt x="1869" y="9930"/>
                    <a:pt x="988" y="10489"/>
                    <a:pt x="0" y="16550"/>
                  </a:cubicBezTo>
                  <a:cubicBezTo>
                    <a:pt x="5239" y="31373"/>
                    <a:pt x="17764" y="36397"/>
                    <a:pt x="17764" y="36397"/>
                  </a:cubicBezTo>
                  <a:cubicBezTo>
                    <a:pt x="28801" y="26396"/>
                    <a:pt x="31611" y="1857"/>
                    <a:pt x="31611" y="1857"/>
                  </a:cubicBezTo>
                  <a:lnTo>
                    <a:pt x="26265"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8"/>
            <p:cNvSpPr/>
            <p:nvPr/>
          </p:nvSpPr>
          <p:spPr>
            <a:xfrm>
              <a:off x="3953063" y="2074674"/>
              <a:ext cx="150826" cy="226287"/>
            </a:xfrm>
            <a:custGeom>
              <a:avLst/>
              <a:gdLst/>
              <a:ahLst/>
              <a:cxnLst/>
              <a:rect l="l" t="t" r="r" b="b"/>
              <a:pathLst>
                <a:path w="15658" h="23492" extrusionOk="0">
                  <a:moveTo>
                    <a:pt x="5168" y="1"/>
                  </a:moveTo>
                  <a:cubicBezTo>
                    <a:pt x="5043" y="1"/>
                    <a:pt x="4916" y="83"/>
                    <a:pt x="4787" y="262"/>
                  </a:cubicBezTo>
                  <a:cubicBezTo>
                    <a:pt x="3275" y="2358"/>
                    <a:pt x="4703" y="10013"/>
                    <a:pt x="4703" y="10013"/>
                  </a:cubicBezTo>
                  <a:cubicBezTo>
                    <a:pt x="2393" y="10299"/>
                    <a:pt x="0" y="12097"/>
                    <a:pt x="1501" y="14847"/>
                  </a:cubicBezTo>
                  <a:cubicBezTo>
                    <a:pt x="3013" y="17598"/>
                    <a:pt x="6215" y="21586"/>
                    <a:pt x="6215" y="21586"/>
                  </a:cubicBezTo>
                  <a:cubicBezTo>
                    <a:pt x="7668" y="23467"/>
                    <a:pt x="11704" y="23491"/>
                    <a:pt x="11704" y="23491"/>
                  </a:cubicBezTo>
                  <a:cubicBezTo>
                    <a:pt x="13335" y="21896"/>
                    <a:pt x="13657" y="18026"/>
                    <a:pt x="13728" y="16490"/>
                  </a:cubicBezTo>
                  <a:cubicBezTo>
                    <a:pt x="13740" y="16181"/>
                    <a:pt x="13740" y="15967"/>
                    <a:pt x="13740" y="15883"/>
                  </a:cubicBezTo>
                  <a:lnTo>
                    <a:pt x="13740" y="15848"/>
                  </a:lnTo>
                  <a:cubicBezTo>
                    <a:pt x="13740" y="15848"/>
                    <a:pt x="15657" y="15026"/>
                    <a:pt x="15086" y="11930"/>
                  </a:cubicBezTo>
                  <a:cubicBezTo>
                    <a:pt x="14693" y="9852"/>
                    <a:pt x="12296" y="9591"/>
                    <a:pt x="11118" y="9591"/>
                  </a:cubicBezTo>
                  <a:cubicBezTo>
                    <a:pt x="10724" y="9591"/>
                    <a:pt x="10466" y="9621"/>
                    <a:pt x="10466" y="9621"/>
                  </a:cubicBezTo>
                  <a:cubicBezTo>
                    <a:pt x="10466" y="9621"/>
                    <a:pt x="11782" y="221"/>
                    <a:pt x="10130" y="221"/>
                  </a:cubicBezTo>
                  <a:cubicBezTo>
                    <a:pt x="10067" y="221"/>
                    <a:pt x="10001" y="235"/>
                    <a:pt x="9930" y="262"/>
                  </a:cubicBezTo>
                  <a:cubicBezTo>
                    <a:pt x="7978" y="1024"/>
                    <a:pt x="7489" y="9347"/>
                    <a:pt x="7489" y="9347"/>
                  </a:cubicBezTo>
                  <a:cubicBezTo>
                    <a:pt x="7489" y="9347"/>
                    <a:pt x="6494" y="1"/>
                    <a:pt x="5168"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8"/>
            <p:cNvSpPr/>
            <p:nvPr/>
          </p:nvSpPr>
          <p:spPr>
            <a:xfrm>
              <a:off x="4063836" y="2184908"/>
              <a:ext cx="21577" cy="48606"/>
            </a:xfrm>
            <a:custGeom>
              <a:avLst/>
              <a:gdLst/>
              <a:ahLst/>
              <a:cxnLst/>
              <a:rect l="l" t="t" r="r" b="b"/>
              <a:pathLst>
                <a:path w="2240" h="5046" extrusionOk="0">
                  <a:moveTo>
                    <a:pt x="817" y="1"/>
                  </a:moveTo>
                  <a:cubicBezTo>
                    <a:pt x="679" y="1"/>
                    <a:pt x="555" y="82"/>
                    <a:pt x="525" y="223"/>
                  </a:cubicBezTo>
                  <a:cubicBezTo>
                    <a:pt x="501" y="295"/>
                    <a:pt x="1" y="2164"/>
                    <a:pt x="263" y="3760"/>
                  </a:cubicBezTo>
                  <a:lnTo>
                    <a:pt x="275" y="3855"/>
                  </a:lnTo>
                  <a:cubicBezTo>
                    <a:pt x="334" y="4081"/>
                    <a:pt x="417" y="4272"/>
                    <a:pt x="548" y="4438"/>
                  </a:cubicBezTo>
                  <a:cubicBezTo>
                    <a:pt x="644" y="4569"/>
                    <a:pt x="763" y="4664"/>
                    <a:pt x="906" y="4760"/>
                  </a:cubicBezTo>
                  <a:cubicBezTo>
                    <a:pt x="1251" y="4986"/>
                    <a:pt x="1680" y="5045"/>
                    <a:pt x="2072" y="5045"/>
                  </a:cubicBezTo>
                  <a:lnTo>
                    <a:pt x="2227" y="5045"/>
                  </a:lnTo>
                  <a:cubicBezTo>
                    <a:pt x="2239" y="4736"/>
                    <a:pt x="2239" y="4522"/>
                    <a:pt x="2239" y="4438"/>
                  </a:cubicBezTo>
                  <a:lnTo>
                    <a:pt x="2239" y="4438"/>
                  </a:lnTo>
                  <a:cubicBezTo>
                    <a:pt x="2176" y="4442"/>
                    <a:pt x="2111" y="4445"/>
                    <a:pt x="2046" y="4445"/>
                  </a:cubicBezTo>
                  <a:cubicBezTo>
                    <a:pt x="1746" y="4445"/>
                    <a:pt x="1440" y="4395"/>
                    <a:pt x="1215" y="4248"/>
                  </a:cubicBezTo>
                  <a:cubicBezTo>
                    <a:pt x="1025" y="4117"/>
                    <a:pt x="906" y="3926"/>
                    <a:pt x="858" y="3664"/>
                  </a:cubicBezTo>
                  <a:cubicBezTo>
                    <a:pt x="620" y="2200"/>
                    <a:pt x="1096" y="402"/>
                    <a:pt x="1108" y="378"/>
                  </a:cubicBezTo>
                  <a:cubicBezTo>
                    <a:pt x="1144" y="212"/>
                    <a:pt x="1049" y="57"/>
                    <a:pt x="894" y="9"/>
                  </a:cubicBezTo>
                  <a:cubicBezTo>
                    <a:pt x="868" y="4"/>
                    <a:pt x="843" y="1"/>
                    <a:pt x="8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8"/>
            <p:cNvSpPr/>
            <p:nvPr/>
          </p:nvSpPr>
          <p:spPr>
            <a:xfrm>
              <a:off x="4037003" y="2183540"/>
              <a:ext cx="34879" cy="51004"/>
            </a:xfrm>
            <a:custGeom>
              <a:avLst/>
              <a:gdLst/>
              <a:ahLst/>
              <a:cxnLst/>
              <a:rect l="l" t="t" r="r" b="b"/>
              <a:pathLst>
                <a:path w="3621" h="5295" extrusionOk="0">
                  <a:moveTo>
                    <a:pt x="1017" y="1"/>
                  </a:moveTo>
                  <a:cubicBezTo>
                    <a:pt x="897" y="1"/>
                    <a:pt x="785" y="78"/>
                    <a:pt x="739" y="199"/>
                  </a:cubicBezTo>
                  <a:cubicBezTo>
                    <a:pt x="703" y="270"/>
                    <a:pt x="1" y="2211"/>
                    <a:pt x="477" y="3794"/>
                  </a:cubicBezTo>
                  <a:cubicBezTo>
                    <a:pt x="751" y="4664"/>
                    <a:pt x="1156" y="5164"/>
                    <a:pt x="1703" y="5271"/>
                  </a:cubicBezTo>
                  <a:cubicBezTo>
                    <a:pt x="1787" y="5283"/>
                    <a:pt x="1858" y="5295"/>
                    <a:pt x="1941" y="5295"/>
                  </a:cubicBezTo>
                  <a:cubicBezTo>
                    <a:pt x="2739" y="5295"/>
                    <a:pt x="3430" y="4497"/>
                    <a:pt x="3513" y="4390"/>
                  </a:cubicBezTo>
                  <a:cubicBezTo>
                    <a:pt x="3620" y="4271"/>
                    <a:pt x="3596" y="4080"/>
                    <a:pt x="3465" y="3973"/>
                  </a:cubicBezTo>
                  <a:cubicBezTo>
                    <a:pt x="3412" y="3925"/>
                    <a:pt x="3344" y="3901"/>
                    <a:pt x="3275" y="3901"/>
                  </a:cubicBezTo>
                  <a:cubicBezTo>
                    <a:pt x="3192" y="3901"/>
                    <a:pt x="3108" y="3937"/>
                    <a:pt x="3049" y="4009"/>
                  </a:cubicBezTo>
                  <a:cubicBezTo>
                    <a:pt x="2872" y="4219"/>
                    <a:pt x="2366" y="4696"/>
                    <a:pt x="1923" y="4696"/>
                  </a:cubicBezTo>
                  <a:cubicBezTo>
                    <a:pt x="1889" y="4696"/>
                    <a:pt x="1855" y="4693"/>
                    <a:pt x="1822" y="4687"/>
                  </a:cubicBezTo>
                  <a:cubicBezTo>
                    <a:pt x="1429" y="4604"/>
                    <a:pt x="1191" y="4056"/>
                    <a:pt x="1060" y="3616"/>
                  </a:cubicBezTo>
                  <a:cubicBezTo>
                    <a:pt x="632" y="2235"/>
                    <a:pt x="1298" y="425"/>
                    <a:pt x="1298" y="401"/>
                  </a:cubicBezTo>
                  <a:cubicBezTo>
                    <a:pt x="1358" y="246"/>
                    <a:pt x="1287" y="80"/>
                    <a:pt x="1120" y="20"/>
                  </a:cubicBezTo>
                  <a:cubicBezTo>
                    <a:pt x="1086" y="7"/>
                    <a:pt x="1051" y="1"/>
                    <a:pt x="10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8"/>
            <p:cNvSpPr/>
            <p:nvPr/>
          </p:nvSpPr>
          <p:spPr>
            <a:xfrm>
              <a:off x="3978519" y="2186719"/>
              <a:ext cx="49781" cy="31200"/>
            </a:xfrm>
            <a:custGeom>
              <a:avLst/>
              <a:gdLst/>
              <a:ahLst/>
              <a:cxnLst/>
              <a:rect l="l" t="t" r="r" b="b"/>
              <a:pathLst>
                <a:path w="5168" h="3239" extrusionOk="0">
                  <a:moveTo>
                    <a:pt x="4444" y="1"/>
                  </a:moveTo>
                  <a:cubicBezTo>
                    <a:pt x="4403" y="1"/>
                    <a:pt x="4362" y="8"/>
                    <a:pt x="4322" y="24"/>
                  </a:cubicBezTo>
                  <a:cubicBezTo>
                    <a:pt x="4168" y="95"/>
                    <a:pt x="4108" y="274"/>
                    <a:pt x="4180" y="428"/>
                  </a:cubicBezTo>
                  <a:cubicBezTo>
                    <a:pt x="4239" y="547"/>
                    <a:pt x="4703" y="1667"/>
                    <a:pt x="3513" y="2262"/>
                  </a:cubicBezTo>
                  <a:cubicBezTo>
                    <a:pt x="2915" y="2555"/>
                    <a:pt x="2258" y="2640"/>
                    <a:pt x="1702" y="2640"/>
                  </a:cubicBezTo>
                  <a:cubicBezTo>
                    <a:pt x="973" y="2640"/>
                    <a:pt x="419" y="2495"/>
                    <a:pt x="405" y="2488"/>
                  </a:cubicBezTo>
                  <a:cubicBezTo>
                    <a:pt x="383" y="2483"/>
                    <a:pt x="361" y="2481"/>
                    <a:pt x="339" y="2481"/>
                  </a:cubicBezTo>
                  <a:cubicBezTo>
                    <a:pt x="206" y="2481"/>
                    <a:pt x="77" y="2570"/>
                    <a:pt x="36" y="2702"/>
                  </a:cubicBezTo>
                  <a:cubicBezTo>
                    <a:pt x="1" y="2869"/>
                    <a:pt x="96" y="3024"/>
                    <a:pt x="251" y="3072"/>
                  </a:cubicBezTo>
                  <a:cubicBezTo>
                    <a:pt x="298" y="3083"/>
                    <a:pt x="893" y="3238"/>
                    <a:pt x="1691" y="3238"/>
                  </a:cubicBezTo>
                  <a:cubicBezTo>
                    <a:pt x="2322" y="3238"/>
                    <a:pt x="3072" y="3143"/>
                    <a:pt x="3775" y="2798"/>
                  </a:cubicBezTo>
                  <a:cubicBezTo>
                    <a:pt x="5168" y="2107"/>
                    <a:pt x="5001" y="786"/>
                    <a:pt x="4727" y="178"/>
                  </a:cubicBezTo>
                  <a:cubicBezTo>
                    <a:pt x="4674" y="63"/>
                    <a:pt x="4562" y="1"/>
                    <a:pt x="4444"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8"/>
            <p:cNvSpPr/>
            <p:nvPr/>
          </p:nvSpPr>
          <p:spPr>
            <a:xfrm>
              <a:off x="4003629" y="2212117"/>
              <a:ext cx="31672" cy="41237"/>
            </a:xfrm>
            <a:custGeom>
              <a:avLst/>
              <a:gdLst/>
              <a:ahLst/>
              <a:cxnLst/>
              <a:rect l="l" t="t" r="r" b="b"/>
              <a:pathLst>
                <a:path w="3288" h="4281" extrusionOk="0">
                  <a:moveTo>
                    <a:pt x="343" y="0"/>
                  </a:moveTo>
                  <a:cubicBezTo>
                    <a:pt x="247" y="0"/>
                    <a:pt x="156" y="48"/>
                    <a:pt x="96" y="137"/>
                  </a:cubicBezTo>
                  <a:cubicBezTo>
                    <a:pt x="1" y="280"/>
                    <a:pt x="37" y="458"/>
                    <a:pt x="180" y="554"/>
                  </a:cubicBezTo>
                  <a:cubicBezTo>
                    <a:pt x="203" y="565"/>
                    <a:pt x="2132" y="1863"/>
                    <a:pt x="2656" y="4054"/>
                  </a:cubicBezTo>
                  <a:cubicBezTo>
                    <a:pt x="2692" y="4185"/>
                    <a:pt x="2811" y="4280"/>
                    <a:pt x="2954" y="4280"/>
                  </a:cubicBezTo>
                  <a:cubicBezTo>
                    <a:pt x="2978" y="4280"/>
                    <a:pt x="3001" y="4280"/>
                    <a:pt x="3025" y="4268"/>
                  </a:cubicBezTo>
                  <a:cubicBezTo>
                    <a:pt x="3180" y="4233"/>
                    <a:pt x="3287" y="4078"/>
                    <a:pt x="3239" y="3911"/>
                  </a:cubicBezTo>
                  <a:cubicBezTo>
                    <a:pt x="2656" y="1494"/>
                    <a:pt x="596" y="113"/>
                    <a:pt x="513" y="54"/>
                  </a:cubicBezTo>
                  <a:cubicBezTo>
                    <a:pt x="459" y="18"/>
                    <a:pt x="400" y="0"/>
                    <a:pt x="34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98"/>
          <p:cNvSpPr/>
          <p:nvPr/>
        </p:nvSpPr>
        <p:spPr>
          <a:xfrm>
            <a:off x="7055201" y="1427601"/>
            <a:ext cx="1313455" cy="641721"/>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5D74"/>
                </a:solidFill>
                <a:highlight>
                  <a:srgbClr val="000000"/>
                </a:highlight>
              </a:rPr>
              <a:t>      </a:t>
            </a:r>
            <a:endParaRPr>
              <a:solidFill>
                <a:srgbClr val="435D74"/>
              </a:solidFill>
              <a:highlight>
                <a:srgbClr val="000000"/>
              </a:highlight>
            </a:endParaRPr>
          </a:p>
        </p:txBody>
      </p:sp>
      <p:grpSp>
        <p:nvGrpSpPr>
          <p:cNvPr id="2395" name="Google Shape;2395;p98"/>
          <p:cNvGrpSpPr/>
          <p:nvPr/>
        </p:nvGrpSpPr>
        <p:grpSpPr>
          <a:xfrm>
            <a:off x="4746680" y="1083616"/>
            <a:ext cx="1144877" cy="927108"/>
            <a:chOff x="6742064" y="3750480"/>
            <a:chExt cx="399315" cy="344560"/>
          </a:xfrm>
        </p:grpSpPr>
        <p:sp>
          <p:nvSpPr>
            <p:cNvPr id="2396" name="Google Shape;2396;p9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98"/>
          <p:cNvGrpSpPr/>
          <p:nvPr/>
        </p:nvGrpSpPr>
        <p:grpSpPr>
          <a:xfrm>
            <a:off x="4886177" y="1143510"/>
            <a:ext cx="892822" cy="502652"/>
            <a:chOff x="4456875" y="2635825"/>
            <a:chExt cx="481825" cy="451700"/>
          </a:xfrm>
        </p:grpSpPr>
        <p:sp>
          <p:nvSpPr>
            <p:cNvPr id="2399" name="Google Shape;2399;p9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0" name="Google Shape;2400;p9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1" name="Google Shape;2401;p9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2" name="Google Shape;2402;p9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3" name="Google Shape;2403;p9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4" name="Google Shape;2404;p9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05" name="Google Shape;2405;p98"/>
          <p:cNvGrpSpPr/>
          <p:nvPr/>
        </p:nvGrpSpPr>
        <p:grpSpPr>
          <a:xfrm>
            <a:off x="7238883" y="1547007"/>
            <a:ext cx="372485" cy="402923"/>
            <a:chOff x="3330525" y="4399275"/>
            <a:chExt cx="390650" cy="481850"/>
          </a:xfrm>
        </p:grpSpPr>
        <p:sp>
          <p:nvSpPr>
            <p:cNvPr id="2406" name="Google Shape;2406;p9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7" name="Google Shape;2407;p9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8" name="Google Shape;2408;p9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09" name="Google Shape;2409;p9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0" name="Google Shape;2410;p9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1" name="Google Shape;2411;p9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2" name="Google Shape;2412;p9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13" name="Google Shape;2413;p98"/>
          <p:cNvGrpSpPr/>
          <p:nvPr/>
        </p:nvGrpSpPr>
        <p:grpSpPr>
          <a:xfrm>
            <a:off x="7708057" y="1547005"/>
            <a:ext cx="372505" cy="402902"/>
            <a:chOff x="3938800" y="4399275"/>
            <a:chExt cx="359700" cy="481825"/>
          </a:xfrm>
        </p:grpSpPr>
        <p:sp>
          <p:nvSpPr>
            <p:cNvPr id="2414" name="Google Shape;2414;p9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5" name="Google Shape;2415;p9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6" name="Google Shape;2416;p9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7" name="Google Shape;2417;p9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8" name="Google Shape;2418;p9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99"/>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t>
            </a:r>
            <a:r>
              <a:rPr lang="en">
                <a:solidFill>
                  <a:schemeClr val="dk2"/>
                </a:solidFill>
              </a:rPr>
              <a:t>Analysis</a:t>
            </a:r>
            <a:endParaRPr>
              <a:solidFill>
                <a:schemeClr val="dk2"/>
              </a:solidFill>
            </a:endParaRPr>
          </a:p>
        </p:txBody>
      </p:sp>
      <p:sp>
        <p:nvSpPr>
          <p:cNvPr id="2424" name="Google Shape;2424;p99"/>
          <p:cNvSpPr/>
          <p:nvPr/>
        </p:nvSpPr>
        <p:spPr>
          <a:xfrm>
            <a:off x="710550" y="1296075"/>
            <a:ext cx="1812000" cy="3611700"/>
          </a:xfrm>
          <a:prstGeom prst="roundRect">
            <a:avLst>
              <a:gd name="adj" fmla="val 16667"/>
            </a:avLst>
          </a:prstGeom>
          <a:solidFill>
            <a:srgbClr val="FF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9"/>
          <p:cNvSpPr/>
          <p:nvPr/>
        </p:nvSpPr>
        <p:spPr>
          <a:xfrm rot="-5400000">
            <a:off x="1120938" y="1590607"/>
            <a:ext cx="991200" cy="770400"/>
          </a:xfrm>
          <a:prstGeom prst="homePlate">
            <a:avLst>
              <a:gd name="adj" fmla="val 50000"/>
            </a:avLst>
          </a:pr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9"/>
          <p:cNvSpPr txBox="1"/>
          <p:nvPr/>
        </p:nvSpPr>
        <p:spPr>
          <a:xfrm>
            <a:off x="884675" y="2646875"/>
            <a:ext cx="1508100" cy="81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bel"/>
                <a:ea typeface="Abel"/>
                <a:cs typeface="Abel"/>
                <a:sym typeface="Abel"/>
              </a:rPr>
              <a:t>It is a branch of Natural language processing.</a:t>
            </a:r>
            <a:endParaRPr>
              <a:latin typeface="Abel"/>
              <a:ea typeface="Abel"/>
              <a:cs typeface="Abel"/>
              <a:sym typeface="Abel"/>
            </a:endParaRPr>
          </a:p>
        </p:txBody>
      </p:sp>
      <p:sp>
        <p:nvSpPr>
          <p:cNvPr id="2427" name="Google Shape;2427;p99"/>
          <p:cNvSpPr/>
          <p:nvPr/>
        </p:nvSpPr>
        <p:spPr>
          <a:xfrm>
            <a:off x="2613956" y="1296075"/>
            <a:ext cx="1812000" cy="3611700"/>
          </a:xfrm>
          <a:prstGeom prst="roundRect">
            <a:avLst>
              <a:gd name="adj" fmla="val 16667"/>
            </a:avLst>
          </a:prstGeom>
          <a:solidFill>
            <a:srgbClr val="FF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99"/>
          <p:cNvSpPr/>
          <p:nvPr/>
        </p:nvSpPr>
        <p:spPr>
          <a:xfrm>
            <a:off x="4517350" y="1296075"/>
            <a:ext cx="1941900" cy="3611700"/>
          </a:xfrm>
          <a:prstGeom prst="roundRect">
            <a:avLst>
              <a:gd name="adj" fmla="val 16667"/>
            </a:avLst>
          </a:prstGeom>
          <a:solidFill>
            <a:srgbClr val="FF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99"/>
          <p:cNvSpPr/>
          <p:nvPr/>
        </p:nvSpPr>
        <p:spPr>
          <a:xfrm>
            <a:off x="6815466" y="1296075"/>
            <a:ext cx="1941900" cy="3611700"/>
          </a:xfrm>
          <a:prstGeom prst="roundRect">
            <a:avLst>
              <a:gd name="adj" fmla="val 16667"/>
            </a:avLst>
          </a:prstGeom>
          <a:solidFill>
            <a:srgbClr val="FF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99"/>
          <p:cNvSpPr/>
          <p:nvPr/>
        </p:nvSpPr>
        <p:spPr>
          <a:xfrm rot="-5400000">
            <a:off x="3024338" y="1590607"/>
            <a:ext cx="991200" cy="770400"/>
          </a:xfrm>
          <a:prstGeom prst="homePlate">
            <a:avLst>
              <a:gd name="adj" fmla="val 50000"/>
            </a:avLst>
          </a:pr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9"/>
          <p:cNvSpPr/>
          <p:nvPr/>
        </p:nvSpPr>
        <p:spPr>
          <a:xfrm rot="-5400000">
            <a:off x="4992700" y="1590607"/>
            <a:ext cx="991200" cy="770400"/>
          </a:xfrm>
          <a:prstGeom prst="homePlate">
            <a:avLst>
              <a:gd name="adj" fmla="val 50000"/>
            </a:avLst>
          </a:pr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99"/>
          <p:cNvSpPr/>
          <p:nvPr/>
        </p:nvSpPr>
        <p:spPr>
          <a:xfrm rot="-5400000">
            <a:off x="7290834" y="1590607"/>
            <a:ext cx="991200" cy="770400"/>
          </a:xfrm>
          <a:prstGeom prst="homePlate">
            <a:avLst>
              <a:gd name="adj" fmla="val 50000"/>
            </a:avLst>
          </a:pr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99"/>
          <p:cNvSpPr txBox="1"/>
          <p:nvPr/>
        </p:nvSpPr>
        <p:spPr>
          <a:xfrm>
            <a:off x="2765899" y="2646875"/>
            <a:ext cx="15081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bel"/>
                <a:ea typeface="Abel"/>
                <a:cs typeface="Abel"/>
                <a:sym typeface="Abel"/>
              </a:rPr>
              <a:t>It is used to analyze peoples opinions and to categorize whether a given opinion is Positive, Negative or Neutral.</a:t>
            </a:r>
            <a:endParaRPr>
              <a:latin typeface="Abel"/>
              <a:ea typeface="Abel"/>
              <a:cs typeface="Abel"/>
              <a:sym typeface="Abel"/>
            </a:endParaRPr>
          </a:p>
        </p:txBody>
      </p:sp>
      <p:sp>
        <p:nvSpPr>
          <p:cNvPr id="2434" name="Google Shape;2434;p99"/>
          <p:cNvSpPr txBox="1"/>
          <p:nvPr/>
        </p:nvSpPr>
        <p:spPr>
          <a:xfrm>
            <a:off x="4826662" y="2646875"/>
            <a:ext cx="1414800" cy="81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bel"/>
                <a:ea typeface="Abel"/>
                <a:cs typeface="Abel"/>
                <a:sym typeface="Abel"/>
              </a:rPr>
              <a:t>It can be used to analyze voice as well as text.</a:t>
            </a:r>
            <a:endParaRPr>
              <a:latin typeface="Abel"/>
              <a:ea typeface="Abel"/>
              <a:cs typeface="Abel"/>
              <a:sym typeface="Abel"/>
            </a:endParaRPr>
          </a:p>
        </p:txBody>
      </p:sp>
      <p:sp>
        <p:nvSpPr>
          <p:cNvPr id="2435" name="Google Shape;2435;p99"/>
          <p:cNvSpPr txBox="1"/>
          <p:nvPr/>
        </p:nvSpPr>
        <p:spPr>
          <a:xfrm>
            <a:off x="7032373" y="2646876"/>
            <a:ext cx="1508100" cy="22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bel"/>
                <a:ea typeface="Abel"/>
                <a:cs typeface="Abel"/>
                <a:sym typeface="Abel"/>
              </a:rPr>
              <a:t>Eg: </a:t>
            </a:r>
            <a:endParaRPr>
              <a:latin typeface="Abel"/>
              <a:ea typeface="Abel"/>
              <a:cs typeface="Abel"/>
              <a:sym typeface="Abel"/>
            </a:endParaRPr>
          </a:p>
          <a:p>
            <a:pPr marL="457200" lvl="0" indent="-304800" algn="l" rtl="0">
              <a:spcBef>
                <a:spcPts val="0"/>
              </a:spcBef>
              <a:spcAft>
                <a:spcPts val="0"/>
              </a:spcAft>
              <a:buSzPts val="1200"/>
              <a:buFont typeface="Abel"/>
              <a:buAutoNum type="arabicPeriod"/>
            </a:pPr>
            <a:r>
              <a:rPr lang="en" sz="1200">
                <a:latin typeface="Abel"/>
                <a:ea typeface="Abel"/>
                <a:cs typeface="Abel"/>
                <a:sym typeface="Abel"/>
              </a:rPr>
              <a:t>To analyze tweets on twitter or any other social media</a:t>
            </a:r>
            <a:endParaRPr sz="1200">
              <a:latin typeface="Abel"/>
              <a:ea typeface="Abel"/>
              <a:cs typeface="Abel"/>
              <a:sym typeface="Abel"/>
            </a:endParaRPr>
          </a:p>
          <a:p>
            <a:pPr marL="457200" lvl="0" indent="-304800" algn="l" rtl="0">
              <a:spcBef>
                <a:spcPts val="0"/>
              </a:spcBef>
              <a:spcAft>
                <a:spcPts val="0"/>
              </a:spcAft>
              <a:buSzPts val="1200"/>
              <a:buFont typeface="Abel"/>
              <a:buAutoNum type="arabicPeriod"/>
            </a:pPr>
            <a:r>
              <a:rPr lang="en" sz="1200">
                <a:latin typeface="Abel"/>
                <a:ea typeface="Abel"/>
                <a:cs typeface="Abel"/>
                <a:sym typeface="Abel"/>
              </a:rPr>
              <a:t>Reviews of a food/delicacies for better decisio. Making</a:t>
            </a:r>
            <a:endParaRPr sz="1200">
              <a:latin typeface="Abel"/>
              <a:ea typeface="Abel"/>
              <a:cs typeface="Abel"/>
              <a:sym typeface="Abe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100"/>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GO </a:t>
            </a:r>
            <a:r>
              <a:rPr lang="en">
                <a:solidFill>
                  <a:schemeClr val="dk2"/>
                </a:solidFill>
              </a:rPr>
              <a:t>About?</a:t>
            </a:r>
            <a:endParaRPr>
              <a:solidFill>
                <a:schemeClr val="dk2"/>
              </a:solidFill>
            </a:endParaRPr>
          </a:p>
          <a:p>
            <a:pPr marL="457200" lvl="0" indent="-393700" algn="l" rtl="0">
              <a:spcBef>
                <a:spcPts val="0"/>
              </a:spcBef>
              <a:spcAft>
                <a:spcPts val="0"/>
              </a:spcAft>
              <a:buClr>
                <a:schemeClr val="dk2"/>
              </a:buClr>
              <a:buSzPts val="2600"/>
              <a:buChar char="●"/>
            </a:pPr>
            <a:r>
              <a:rPr lang="en">
                <a:solidFill>
                  <a:schemeClr val="dk2"/>
                </a:solidFill>
              </a:rPr>
              <a:t>Data preprocessing:</a:t>
            </a:r>
            <a:endParaRPr>
              <a:solidFill>
                <a:schemeClr val="dk2"/>
              </a:solidFill>
            </a:endParaRPr>
          </a:p>
          <a:p>
            <a:pPr marL="914400" lvl="1" indent="-342900" algn="l" rtl="0">
              <a:spcBef>
                <a:spcPts val="0"/>
              </a:spcBef>
              <a:spcAft>
                <a:spcPts val="0"/>
              </a:spcAft>
              <a:buSzPts val="1800"/>
              <a:buFont typeface="Abel"/>
              <a:buChar char="○"/>
            </a:pPr>
            <a:r>
              <a:rPr lang="en" sz="1800">
                <a:latin typeface="Abel"/>
                <a:ea typeface="Abel"/>
                <a:cs typeface="Abel"/>
                <a:sym typeface="Abel"/>
              </a:rPr>
              <a:t>As part of the preprocessing phase following is done</a:t>
            </a:r>
            <a:endParaRPr sz="1800">
              <a:latin typeface="Abel"/>
              <a:ea typeface="Abel"/>
              <a:cs typeface="Abel"/>
              <a:sym typeface="Abel"/>
            </a:endParaRPr>
          </a:p>
        </p:txBody>
      </p:sp>
      <p:grpSp>
        <p:nvGrpSpPr>
          <p:cNvPr id="2441" name="Google Shape;2441;p100"/>
          <p:cNvGrpSpPr/>
          <p:nvPr/>
        </p:nvGrpSpPr>
        <p:grpSpPr>
          <a:xfrm>
            <a:off x="3552825" y="2220348"/>
            <a:ext cx="5198734" cy="1115970"/>
            <a:chOff x="238125" y="1335475"/>
            <a:chExt cx="5418735" cy="3034175"/>
          </a:xfrm>
        </p:grpSpPr>
        <p:sp>
          <p:nvSpPr>
            <p:cNvPr id="2442" name="Google Shape;2442;p10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White space is removed </a:t>
              </a:r>
              <a:endParaRPr b="1">
                <a:solidFill>
                  <a:srgbClr val="FFFFFF"/>
                </a:solidFill>
              </a:endParaRPr>
            </a:p>
          </p:txBody>
        </p:sp>
        <p:sp>
          <p:nvSpPr>
            <p:cNvPr id="2443" name="Google Shape;2443;p10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English stopwords are removed</a:t>
              </a:r>
              <a:endParaRPr b="1">
                <a:solidFill>
                  <a:srgbClr val="FFFFFF"/>
                </a:solidFill>
              </a:endParaRPr>
            </a:p>
          </p:txBody>
        </p:sp>
        <p:sp>
          <p:nvSpPr>
            <p:cNvPr id="2444" name="Google Shape;2444;p10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Punctuation is removed</a:t>
              </a:r>
              <a:endParaRPr b="1">
                <a:solidFill>
                  <a:srgbClr val="FFFFFF"/>
                </a:solidFill>
              </a:endParaRPr>
            </a:p>
          </p:txBody>
        </p:sp>
      </p:grpSp>
      <p:grpSp>
        <p:nvGrpSpPr>
          <p:cNvPr id="2445" name="Google Shape;2445;p100"/>
          <p:cNvGrpSpPr/>
          <p:nvPr/>
        </p:nvGrpSpPr>
        <p:grpSpPr>
          <a:xfrm>
            <a:off x="302465" y="2220348"/>
            <a:ext cx="3552826" cy="1115970"/>
            <a:chOff x="238125" y="1335475"/>
            <a:chExt cx="3703175" cy="3034175"/>
          </a:xfrm>
        </p:grpSpPr>
        <p:sp>
          <p:nvSpPr>
            <p:cNvPr id="2446" name="Google Shape;2446;p10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Numbers are removed</a:t>
              </a:r>
              <a:endParaRPr b="1">
                <a:solidFill>
                  <a:srgbClr val="FFFFFF"/>
                </a:solidFill>
              </a:endParaRPr>
            </a:p>
          </p:txBody>
        </p:sp>
        <p:sp>
          <p:nvSpPr>
            <p:cNvPr id="2447" name="Google Shape;2447;p10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All the words in corpora (dataset) converted to lowercase</a:t>
              </a:r>
              <a:endParaRPr b="1">
                <a:solidFill>
                  <a:srgbClr val="FFFFFF"/>
                </a:solidFill>
              </a:endParaRPr>
            </a:p>
          </p:txBody>
        </p:sp>
      </p:grpSp>
      <p:sp>
        <p:nvSpPr>
          <p:cNvPr id="2448" name="Google Shape;2448;p100"/>
          <p:cNvSpPr txBox="1"/>
          <p:nvPr/>
        </p:nvSpPr>
        <p:spPr>
          <a:xfrm>
            <a:off x="698700" y="3835862"/>
            <a:ext cx="73152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Abel"/>
                <a:ea typeface="Abel"/>
                <a:cs typeface="Abel"/>
                <a:sym typeface="Abel"/>
              </a:rPr>
              <a:t>Note</a:t>
            </a:r>
            <a:r>
              <a:rPr lang="en" sz="1800">
                <a:latin typeface="Abel"/>
                <a:ea typeface="Abel"/>
                <a:cs typeface="Abel"/>
                <a:sym typeface="Abel"/>
              </a:rPr>
              <a:t>: English stopwords are words like be, an, about, there, etc. Stop words are the words which do not add much meaning to the sentence.</a:t>
            </a:r>
            <a:endParaRPr sz="1800">
              <a:latin typeface="Abel"/>
              <a:ea typeface="Abel"/>
              <a:cs typeface="Abel"/>
              <a:sym typeface="Abe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pic>
        <p:nvPicPr>
          <p:cNvPr id="2453" name="Google Shape;2453;p101"/>
          <p:cNvPicPr preferRelativeResize="0"/>
          <p:nvPr/>
        </p:nvPicPr>
        <p:blipFill>
          <a:blip r:embed="rId3">
            <a:alphaModFix/>
          </a:blip>
          <a:stretch>
            <a:fillRect/>
          </a:stretch>
        </p:blipFill>
        <p:spPr>
          <a:xfrm>
            <a:off x="698700" y="1323975"/>
            <a:ext cx="3995950" cy="3273625"/>
          </a:xfrm>
          <a:prstGeom prst="rect">
            <a:avLst/>
          </a:prstGeom>
          <a:noFill/>
          <a:ln>
            <a:noFill/>
          </a:ln>
        </p:spPr>
      </p:pic>
      <p:sp>
        <p:nvSpPr>
          <p:cNvPr id="2454" name="Google Shape;2454;p101"/>
          <p:cNvSpPr txBox="1"/>
          <p:nvPr/>
        </p:nvSpPr>
        <p:spPr>
          <a:xfrm>
            <a:off x="5445300" y="1613025"/>
            <a:ext cx="3000000" cy="269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Abel"/>
                <a:ea typeface="Abel"/>
                <a:cs typeface="Abel"/>
                <a:sym typeface="Abel"/>
              </a:rPr>
              <a:t>This graph shows the count of  different opinions expressed by people on “Influence of Media on Gender Inequality”.</a:t>
            </a:r>
            <a:br>
              <a:rPr lang="en" sz="1800" b="1">
                <a:latin typeface="Abel"/>
                <a:ea typeface="Abel"/>
                <a:cs typeface="Abel"/>
                <a:sym typeface="Abel"/>
              </a:rPr>
            </a:br>
            <a:r>
              <a:rPr lang="en" sz="1800" b="1">
                <a:latin typeface="Abel"/>
                <a:ea typeface="Abel"/>
                <a:cs typeface="Abel"/>
                <a:sym typeface="Abel"/>
              </a:rPr>
              <a:t>Majority of them had positive opinion that media does influence gender inequality in a negative way.</a:t>
            </a:r>
            <a:br>
              <a:rPr lang="en" sz="1800" b="1">
                <a:latin typeface="Abel"/>
                <a:ea typeface="Abel"/>
                <a:cs typeface="Abel"/>
                <a:sym typeface="Abel"/>
              </a:rPr>
            </a:br>
            <a:endParaRPr sz="1800" b="1">
              <a:solidFill>
                <a:schemeClr val="accent6"/>
              </a:solidFill>
              <a:latin typeface="Abel"/>
              <a:ea typeface="Abel"/>
              <a:cs typeface="Abel"/>
              <a:sym typeface="Abe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02"/>
          <p:cNvSpPr txBox="1">
            <a:spLocks noGrp="1"/>
          </p:cNvSpPr>
          <p:nvPr>
            <p:ph type="title"/>
          </p:nvPr>
        </p:nvSpPr>
        <p:spPr>
          <a:xfrm>
            <a:off x="397450" y="14617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WORDCLOUD</a:t>
            </a:r>
            <a:endParaRPr/>
          </a:p>
        </p:txBody>
      </p:sp>
      <p:sp>
        <p:nvSpPr>
          <p:cNvPr id="2460" name="Google Shape;2460;p102"/>
          <p:cNvSpPr txBox="1">
            <a:spLocks noGrp="1"/>
          </p:cNvSpPr>
          <p:nvPr>
            <p:ph type="body" idx="1"/>
          </p:nvPr>
        </p:nvSpPr>
        <p:spPr>
          <a:xfrm>
            <a:off x="4259700" y="697275"/>
            <a:ext cx="4667700" cy="4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masked cloud we can understand the most expressed words are: </a:t>
            </a:r>
            <a:r>
              <a:rPr lang="en" b="1"/>
              <a:t>MEDIA, MOVIES, GENDER, INFLUENCE, INEQUALITY, MINDSET, YOUTH and WOMEN.</a:t>
            </a:r>
            <a:endParaRPr b="1"/>
          </a:p>
          <a:p>
            <a:pPr marL="0" lvl="0" indent="0" algn="l" rtl="0">
              <a:spcBef>
                <a:spcPts val="1600"/>
              </a:spcBef>
              <a:spcAft>
                <a:spcPts val="0"/>
              </a:spcAft>
              <a:buNone/>
            </a:pPr>
            <a:r>
              <a:rPr lang="en"/>
              <a:t>1. The media tends to demean men in caring or domestic roles, or those who oppose violence. Such portrayals can influence perceptions in terms of what society may expect from men and women, but also what they may expect from themselves. </a:t>
            </a:r>
            <a:r>
              <a:rPr lang="en" b="1"/>
              <a:t>They promote an unbalanced vision of the roles of women and men in society</a:t>
            </a:r>
            <a:r>
              <a:rPr lang="en"/>
              <a:t>.</a:t>
            </a:r>
            <a:endParaRPr/>
          </a:p>
          <a:p>
            <a:pPr marL="0" lvl="0" indent="0" algn="l" rtl="0">
              <a:spcBef>
                <a:spcPts val="1600"/>
              </a:spcBef>
              <a:spcAft>
                <a:spcPts val="0"/>
              </a:spcAft>
              <a:buNone/>
            </a:pPr>
            <a:r>
              <a:rPr lang="en"/>
              <a:t>2. </a:t>
            </a:r>
            <a:r>
              <a:rPr lang="en" b="1"/>
              <a:t>young age, children are influenced by the gendered stereotypes that media present to them.</a:t>
            </a:r>
            <a:endParaRPr b="1"/>
          </a:p>
          <a:p>
            <a:pPr marL="0" lvl="0" indent="0" algn="l" rtl="0">
              <a:spcBef>
                <a:spcPts val="1600"/>
              </a:spcBef>
              <a:spcAft>
                <a:spcPts val="0"/>
              </a:spcAft>
              <a:buNone/>
            </a:pPr>
            <a:r>
              <a:rPr lang="en"/>
              <a:t>3. </a:t>
            </a:r>
            <a:r>
              <a:rPr lang="en" b="1"/>
              <a:t>Women</a:t>
            </a:r>
            <a:r>
              <a:rPr lang="en"/>
              <a:t> are frequently </a:t>
            </a:r>
            <a:r>
              <a:rPr lang="en" b="1"/>
              <a:t>portrayed in stereotypical and hyper-sexualised roles</a:t>
            </a:r>
            <a:r>
              <a:rPr lang="en"/>
              <a:t> in advertising and the film industry, which has long-term social consequences.</a:t>
            </a:r>
            <a:endParaRPr/>
          </a:p>
          <a:p>
            <a:pPr marL="0" lvl="0" indent="0" algn="l" rtl="0">
              <a:spcBef>
                <a:spcPts val="1600"/>
              </a:spcBef>
              <a:spcAft>
                <a:spcPts val="1600"/>
              </a:spcAft>
              <a:buNone/>
            </a:pPr>
            <a:r>
              <a:rPr lang="en"/>
              <a:t>4. We strongly believe in the transformative role media can play in achieving gender equality in societies.</a:t>
            </a:r>
            <a:r>
              <a:rPr lang="en" b="1"/>
              <a:t> By creating gender-sensitive and gender-transformative content and breaking gender stereotypes</a:t>
            </a:r>
            <a:r>
              <a:rPr lang="en"/>
              <a:t>.</a:t>
            </a:r>
            <a:endParaRPr/>
          </a:p>
        </p:txBody>
      </p:sp>
      <p:pic>
        <p:nvPicPr>
          <p:cNvPr id="2461" name="Google Shape;2461;p102"/>
          <p:cNvPicPr preferRelativeResize="0"/>
          <p:nvPr/>
        </p:nvPicPr>
        <p:blipFill>
          <a:blip r:embed="rId3">
            <a:alphaModFix/>
          </a:blip>
          <a:stretch>
            <a:fillRect/>
          </a:stretch>
        </p:blipFill>
        <p:spPr>
          <a:xfrm>
            <a:off x="198224" y="1043629"/>
            <a:ext cx="3934226" cy="3767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0"/>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GENDER in </a:t>
            </a:r>
            <a:r>
              <a:rPr lang="en"/>
              <a:t>OCCUPATION</a:t>
            </a:r>
            <a:endParaRPr/>
          </a:p>
        </p:txBody>
      </p:sp>
      <p:sp>
        <p:nvSpPr>
          <p:cNvPr id="427" name="Google Shape;427;p30"/>
          <p:cNvSpPr txBox="1"/>
          <p:nvPr/>
        </p:nvSpPr>
        <p:spPr>
          <a:xfrm>
            <a:off x="6646983" y="1590719"/>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dk2"/>
                </a:solidFill>
                <a:latin typeface="Passion One"/>
                <a:ea typeface="Passion One"/>
                <a:cs typeface="Passion One"/>
                <a:sym typeface="Passion One"/>
              </a:rPr>
              <a:t>FEMALE</a:t>
            </a:r>
            <a:endParaRPr sz="2000">
              <a:solidFill>
                <a:schemeClr val="dk2"/>
              </a:solidFill>
              <a:latin typeface="Passion One"/>
              <a:ea typeface="Passion One"/>
              <a:cs typeface="Passion One"/>
              <a:sym typeface="Passion One"/>
            </a:endParaRPr>
          </a:p>
        </p:txBody>
      </p:sp>
      <p:sp>
        <p:nvSpPr>
          <p:cNvPr id="428" name="Google Shape;428;p30"/>
          <p:cNvSpPr txBox="1"/>
          <p:nvPr/>
        </p:nvSpPr>
        <p:spPr>
          <a:xfrm>
            <a:off x="6646983" y="374564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BE3C30"/>
                </a:solidFill>
                <a:latin typeface="Passion One"/>
                <a:ea typeface="Passion One"/>
                <a:cs typeface="Passion One"/>
                <a:sym typeface="Passion One"/>
              </a:rPr>
              <a:t>MALE</a:t>
            </a:r>
            <a:endParaRPr sz="2000">
              <a:solidFill>
                <a:srgbClr val="BE3C30"/>
              </a:solidFill>
              <a:latin typeface="Passion One"/>
              <a:ea typeface="Passion One"/>
              <a:cs typeface="Passion One"/>
              <a:sym typeface="Passion One"/>
            </a:endParaRPr>
          </a:p>
        </p:txBody>
      </p:sp>
      <p:sp>
        <p:nvSpPr>
          <p:cNvPr id="429" name="Google Shape;429;p30"/>
          <p:cNvSpPr txBox="1"/>
          <p:nvPr/>
        </p:nvSpPr>
        <p:spPr>
          <a:xfrm>
            <a:off x="6646983" y="1932553"/>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Though proportion of females in education is more, we see less participation of women in workforce. </a:t>
            </a:r>
            <a:endParaRPr>
              <a:solidFill>
                <a:schemeClr val="dk1"/>
              </a:solidFill>
              <a:latin typeface="Abel"/>
              <a:ea typeface="Abel"/>
              <a:cs typeface="Abel"/>
              <a:sym typeface="Abel"/>
            </a:endParaRPr>
          </a:p>
        </p:txBody>
      </p:sp>
      <p:pic>
        <p:nvPicPr>
          <p:cNvPr id="430" name="Google Shape;430;p30" title="Chart"/>
          <p:cNvPicPr preferRelativeResize="0"/>
          <p:nvPr/>
        </p:nvPicPr>
        <p:blipFill>
          <a:blip r:embed="rId3">
            <a:alphaModFix/>
          </a:blip>
          <a:stretch>
            <a:fillRect/>
          </a:stretch>
        </p:blipFill>
        <p:spPr>
          <a:xfrm>
            <a:off x="152400" y="1290824"/>
            <a:ext cx="5984271" cy="37002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03"/>
          <p:cNvSpPr txBox="1">
            <a:spLocks noGrp="1"/>
          </p:cNvSpPr>
          <p:nvPr>
            <p:ph type="title"/>
          </p:nvPr>
        </p:nvSpPr>
        <p:spPr>
          <a:xfrm>
            <a:off x="570375"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the </a:t>
            </a:r>
            <a:r>
              <a:rPr lang="en">
                <a:solidFill>
                  <a:schemeClr val="dk2"/>
                </a:solidFill>
              </a:rPr>
              <a:t>Naïve Bayes Model</a:t>
            </a:r>
            <a:endParaRPr>
              <a:solidFill>
                <a:schemeClr val="dk2"/>
              </a:solidFill>
            </a:endParaRPr>
          </a:p>
        </p:txBody>
      </p:sp>
      <p:sp>
        <p:nvSpPr>
          <p:cNvPr id="2467" name="Google Shape;2467;p103"/>
          <p:cNvSpPr txBox="1">
            <a:spLocks noGrp="1"/>
          </p:cNvSpPr>
          <p:nvPr>
            <p:ph type="body" idx="1"/>
          </p:nvPr>
        </p:nvSpPr>
        <p:spPr>
          <a:xfrm>
            <a:off x="570375" y="1138424"/>
            <a:ext cx="7746600" cy="37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divided the data in 80:20 ratio, of which 80% is train data and 20% is test data.</a:t>
            </a:r>
            <a:endParaRPr b="1">
              <a:solidFill>
                <a:schemeClr val="dk2"/>
              </a:solidFill>
            </a:endParaRPr>
          </a:p>
          <a:p>
            <a:pPr marL="0" lvl="0" indent="0" algn="l" rtl="0">
              <a:spcBef>
                <a:spcPts val="1600"/>
              </a:spcBef>
              <a:spcAft>
                <a:spcPts val="0"/>
              </a:spcAft>
              <a:buNone/>
            </a:pPr>
            <a:r>
              <a:rPr lang="en" b="1"/>
              <a:t>Classification Report::</a:t>
            </a: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r>
              <a:rPr lang="en" b="1">
                <a:solidFill>
                  <a:schemeClr val="dk2"/>
                </a:solidFill>
              </a:rPr>
              <a:t>Conclusion: </a:t>
            </a:r>
            <a:r>
              <a:rPr lang="en"/>
              <a:t>The above built is a text classifier model which helps to predict probability of each word from a particular review and in turn knowing the probability of that particular review belonging to each of the three classes positive, negative and neutral. The review will belong to that particular class for which the probability is higher. </a:t>
            </a:r>
            <a:r>
              <a:rPr lang="en" sz="1500">
                <a:solidFill>
                  <a:srgbClr val="000000"/>
                </a:solidFill>
              </a:rPr>
              <a:t>This can be used to know the positive and negative review of people on </a:t>
            </a:r>
            <a:r>
              <a:rPr lang="en" sz="1500" b="1">
                <a:solidFill>
                  <a:srgbClr val="000000"/>
                </a:solidFill>
              </a:rPr>
              <a:t>the influence of media</a:t>
            </a:r>
            <a:r>
              <a:rPr lang="en" sz="1500">
                <a:solidFill>
                  <a:srgbClr val="000000"/>
                </a:solidFill>
              </a:rPr>
              <a:t> on Gender Inequality and Gender Equality.</a:t>
            </a:r>
            <a:endParaRPr sz="1500" b="1">
              <a:solidFill>
                <a:srgbClr val="000000"/>
              </a:solidFill>
            </a:endParaRPr>
          </a:p>
          <a:p>
            <a:pPr marL="0" lvl="0" indent="0" algn="l" rtl="0">
              <a:spcBef>
                <a:spcPts val="1600"/>
              </a:spcBef>
              <a:spcAft>
                <a:spcPts val="1600"/>
              </a:spcAft>
              <a:buNone/>
            </a:pPr>
            <a:endParaRPr/>
          </a:p>
        </p:txBody>
      </p:sp>
      <p:pic>
        <p:nvPicPr>
          <p:cNvPr id="2468" name="Google Shape;2468;p103"/>
          <p:cNvPicPr preferRelativeResize="0"/>
          <p:nvPr/>
        </p:nvPicPr>
        <p:blipFill>
          <a:blip r:embed="rId3">
            <a:alphaModFix/>
          </a:blip>
          <a:stretch>
            <a:fillRect/>
          </a:stretch>
        </p:blipFill>
        <p:spPr>
          <a:xfrm>
            <a:off x="1810925" y="1813325"/>
            <a:ext cx="4447001" cy="1733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104"/>
          <p:cNvSpPr txBox="1">
            <a:spLocks noGrp="1"/>
          </p:cNvSpPr>
          <p:nvPr>
            <p:ph type="title"/>
          </p:nvPr>
        </p:nvSpPr>
        <p:spPr>
          <a:xfrm>
            <a:off x="427800" y="1502275"/>
            <a:ext cx="3066900" cy="11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rPr>
              <a:t>FACTOR ANALYSIS</a:t>
            </a:r>
            <a:endParaRPr sz="2600">
              <a:solidFill>
                <a:schemeClr val="dk1"/>
              </a:solidFill>
            </a:endParaRPr>
          </a:p>
        </p:txBody>
      </p:sp>
      <p:sp>
        <p:nvSpPr>
          <p:cNvPr id="2474" name="Google Shape;2474;p104"/>
          <p:cNvSpPr txBox="1">
            <a:spLocks noGrp="1"/>
          </p:cNvSpPr>
          <p:nvPr>
            <p:ph type="subTitle" idx="1"/>
          </p:nvPr>
        </p:nvSpPr>
        <p:spPr>
          <a:xfrm>
            <a:off x="427800" y="2269700"/>
            <a:ext cx="3310200" cy="121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To study factors promoting Gender Equality</a:t>
            </a:r>
            <a:r>
              <a:rPr lang="en" sz="2500">
                <a:solidFill>
                  <a:srgbClr val="000000"/>
                </a:solidFill>
              </a:rPr>
              <a:t> </a:t>
            </a:r>
            <a:endParaRPr sz="2500">
              <a:solidFill>
                <a:schemeClr val="dk1"/>
              </a:solidFill>
            </a:endParaRPr>
          </a:p>
        </p:txBody>
      </p:sp>
      <p:sp>
        <p:nvSpPr>
          <p:cNvPr id="2475" name="Google Shape;2475;p104"/>
          <p:cNvSpPr txBox="1">
            <a:spLocks noGrp="1"/>
          </p:cNvSpPr>
          <p:nvPr>
            <p:ph type="title" idx="2"/>
          </p:nvPr>
        </p:nvSpPr>
        <p:spPr>
          <a:xfrm>
            <a:off x="427800" y="1150100"/>
            <a:ext cx="1774800" cy="93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09</a:t>
            </a:r>
            <a:endParaRPr>
              <a:solidFill>
                <a:schemeClr val="dk2"/>
              </a:solidFill>
            </a:endParaRPr>
          </a:p>
        </p:txBody>
      </p:sp>
      <p:sp>
        <p:nvSpPr>
          <p:cNvPr id="2476" name="Google Shape;2476;p104"/>
          <p:cNvSpPr/>
          <p:nvPr/>
        </p:nvSpPr>
        <p:spPr>
          <a:xfrm>
            <a:off x="5254493" y="3567333"/>
            <a:ext cx="37621" cy="21677"/>
          </a:xfrm>
          <a:custGeom>
            <a:avLst/>
            <a:gdLst/>
            <a:ahLst/>
            <a:cxnLst/>
            <a:rect l="l" t="t" r="r" b="b"/>
            <a:pathLst>
              <a:path w="1916" h="1104" extrusionOk="0">
                <a:moveTo>
                  <a:pt x="1543" y="1"/>
                </a:moveTo>
                <a:cubicBezTo>
                  <a:pt x="1504" y="1"/>
                  <a:pt x="1466" y="9"/>
                  <a:pt x="1429" y="23"/>
                </a:cubicBezTo>
                <a:lnTo>
                  <a:pt x="274" y="479"/>
                </a:lnTo>
                <a:cubicBezTo>
                  <a:pt x="91" y="570"/>
                  <a:pt x="0" y="753"/>
                  <a:pt x="91" y="905"/>
                </a:cubicBezTo>
                <a:cubicBezTo>
                  <a:pt x="166" y="1004"/>
                  <a:pt x="240" y="1103"/>
                  <a:pt x="348" y="1103"/>
                </a:cubicBezTo>
                <a:cubicBezTo>
                  <a:pt x="372" y="1103"/>
                  <a:pt x="398" y="1098"/>
                  <a:pt x="426" y="1087"/>
                </a:cubicBezTo>
                <a:lnTo>
                  <a:pt x="517" y="1087"/>
                </a:lnTo>
                <a:lnTo>
                  <a:pt x="1642" y="631"/>
                </a:lnTo>
                <a:cubicBezTo>
                  <a:pt x="1824" y="570"/>
                  <a:pt x="1915" y="388"/>
                  <a:pt x="1824" y="236"/>
                </a:cubicBezTo>
                <a:cubicBezTo>
                  <a:pt x="1778" y="75"/>
                  <a:pt x="1662"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4"/>
          <p:cNvSpPr/>
          <p:nvPr/>
        </p:nvSpPr>
        <p:spPr>
          <a:xfrm>
            <a:off x="5306409" y="3585240"/>
            <a:ext cx="37032" cy="21677"/>
          </a:xfrm>
          <a:custGeom>
            <a:avLst/>
            <a:gdLst/>
            <a:ahLst/>
            <a:cxnLst/>
            <a:rect l="l" t="t" r="r" b="b"/>
            <a:pathLst>
              <a:path w="1886" h="1104" extrusionOk="0">
                <a:moveTo>
                  <a:pt x="1513" y="1"/>
                </a:moveTo>
                <a:cubicBezTo>
                  <a:pt x="1474" y="1"/>
                  <a:pt x="1436" y="8"/>
                  <a:pt x="1399" y="23"/>
                </a:cubicBezTo>
                <a:lnTo>
                  <a:pt x="274" y="479"/>
                </a:lnTo>
                <a:cubicBezTo>
                  <a:pt x="62" y="570"/>
                  <a:pt x="1" y="753"/>
                  <a:pt x="62" y="905"/>
                </a:cubicBezTo>
                <a:cubicBezTo>
                  <a:pt x="136" y="1004"/>
                  <a:pt x="231" y="1103"/>
                  <a:pt x="346" y="1103"/>
                </a:cubicBezTo>
                <a:cubicBezTo>
                  <a:pt x="372" y="1103"/>
                  <a:pt x="398" y="1098"/>
                  <a:pt x="426" y="1087"/>
                </a:cubicBezTo>
                <a:lnTo>
                  <a:pt x="487" y="1087"/>
                </a:lnTo>
                <a:lnTo>
                  <a:pt x="1642" y="631"/>
                </a:lnTo>
                <a:cubicBezTo>
                  <a:pt x="1824" y="570"/>
                  <a:pt x="1885" y="388"/>
                  <a:pt x="1824" y="236"/>
                </a:cubicBezTo>
                <a:cubicBezTo>
                  <a:pt x="1755" y="75"/>
                  <a:pt x="1634"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4"/>
          <p:cNvSpPr/>
          <p:nvPr/>
        </p:nvSpPr>
        <p:spPr>
          <a:xfrm>
            <a:off x="5589313" y="3416181"/>
            <a:ext cx="29865" cy="29943"/>
          </a:xfrm>
          <a:custGeom>
            <a:avLst/>
            <a:gdLst/>
            <a:ahLst/>
            <a:cxnLst/>
            <a:rect l="l" t="t" r="r" b="b"/>
            <a:pathLst>
              <a:path w="1521" h="1525" extrusionOk="0">
                <a:moveTo>
                  <a:pt x="1159" y="1"/>
                </a:moveTo>
                <a:cubicBezTo>
                  <a:pt x="1079" y="1"/>
                  <a:pt x="1003" y="31"/>
                  <a:pt x="943" y="92"/>
                </a:cubicBezTo>
                <a:lnTo>
                  <a:pt x="91" y="973"/>
                </a:lnTo>
                <a:cubicBezTo>
                  <a:pt x="0" y="1125"/>
                  <a:pt x="0" y="1308"/>
                  <a:pt x="91" y="1429"/>
                </a:cubicBezTo>
                <a:cubicBezTo>
                  <a:pt x="157" y="1495"/>
                  <a:pt x="231" y="1525"/>
                  <a:pt x="304" y="1525"/>
                </a:cubicBezTo>
                <a:cubicBezTo>
                  <a:pt x="367" y="1525"/>
                  <a:pt x="430" y="1502"/>
                  <a:pt x="487" y="1460"/>
                </a:cubicBezTo>
                <a:cubicBezTo>
                  <a:pt x="517" y="1460"/>
                  <a:pt x="517" y="1429"/>
                  <a:pt x="547" y="1429"/>
                </a:cubicBezTo>
                <a:lnTo>
                  <a:pt x="1398" y="548"/>
                </a:lnTo>
                <a:cubicBezTo>
                  <a:pt x="1520" y="396"/>
                  <a:pt x="1520" y="214"/>
                  <a:pt x="1398" y="92"/>
                </a:cubicBezTo>
                <a:cubicBezTo>
                  <a:pt x="1323" y="31"/>
                  <a:pt x="1239"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4"/>
          <p:cNvSpPr/>
          <p:nvPr/>
        </p:nvSpPr>
        <p:spPr>
          <a:xfrm>
            <a:off x="5727780" y="3414256"/>
            <a:ext cx="29845" cy="29492"/>
          </a:xfrm>
          <a:custGeom>
            <a:avLst/>
            <a:gdLst/>
            <a:ahLst/>
            <a:cxnLst/>
            <a:rect l="l" t="t" r="r" b="b"/>
            <a:pathLst>
              <a:path w="1520" h="1502" extrusionOk="0">
                <a:moveTo>
                  <a:pt x="1159" y="0"/>
                </a:moveTo>
                <a:cubicBezTo>
                  <a:pt x="1079" y="0"/>
                  <a:pt x="1003" y="23"/>
                  <a:pt x="942" y="68"/>
                </a:cubicBezTo>
                <a:lnTo>
                  <a:pt x="122" y="950"/>
                </a:lnTo>
                <a:cubicBezTo>
                  <a:pt x="0" y="1102"/>
                  <a:pt x="0" y="1284"/>
                  <a:pt x="122" y="1406"/>
                </a:cubicBezTo>
                <a:cubicBezTo>
                  <a:pt x="187" y="1471"/>
                  <a:pt x="261" y="1501"/>
                  <a:pt x="329" y="1501"/>
                </a:cubicBezTo>
                <a:cubicBezTo>
                  <a:pt x="389" y="1501"/>
                  <a:pt x="444" y="1479"/>
                  <a:pt x="486" y="1436"/>
                </a:cubicBezTo>
                <a:cubicBezTo>
                  <a:pt x="547" y="1436"/>
                  <a:pt x="547" y="1406"/>
                  <a:pt x="578" y="1406"/>
                </a:cubicBezTo>
                <a:lnTo>
                  <a:pt x="1398" y="524"/>
                </a:lnTo>
                <a:cubicBezTo>
                  <a:pt x="1520" y="372"/>
                  <a:pt x="1520" y="190"/>
                  <a:pt x="1398" y="68"/>
                </a:cubicBezTo>
                <a:cubicBezTo>
                  <a:pt x="1322" y="23"/>
                  <a:pt x="1239"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04"/>
          <p:cNvSpPr/>
          <p:nvPr/>
        </p:nvSpPr>
        <p:spPr>
          <a:xfrm>
            <a:off x="4244067" y="2085502"/>
            <a:ext cx="239331" cy="184196"/>
          </a:xfrm>
          <a:custGeom>
            <a:avLst/>
            <a:gdLst/>
            <a:ahLst/>
            <a:cxnLst/>
            <a:rect l="l" t="t" r="r" b="b"/>
            <a:pathLst>
              <a:path w="12189" h="9381" extrusionOk="0">
                <a:moveTo>
                  <a:pt x="317" y="0"/>
                </a:moveTo>
                <a:cubicBezTo>
                  <a:pt x="281" y="0"/>
                  <a:pt x="246" y="6"/>
                  <a:pt x="213" y="19"/>
                </a:cubicBezTo>
                <a:cubicBezTo>
                  <a:pt x="61" y="49"/>
                  <a:pt x="0" y="232"/>
                  <a:pt x="31" y="384"/>
                </a:cubicBezTo>
                <a:cubicBezTo>
                  <a:pt x="61" y="809"/>
                  <a:pt x="3162" y="9381"/>
                  <a:pt x="8724" y="9381"/>
                </a:cubicBezTo>
                <a:cubicBezTo>
                  <a:pt x="9545" y="9381"/>
                  <a:pt x="10183" y="9077"/>
                  <a:pt x="10608" y="8469"/>
                </a:cubicBezTo>
                <a:cubicBezTo>
                  <a:pt x="12189" y="6250"/>
                  <a:pt x="10305" y="475"/>
                  <a:pt x="10213" y="201"/>
                </a:cubicBezTo>
                <a:cubicBezTo>
                  <a:pt x="10189" y="82"/>
                  <a:pt x="10072" y="0"/>
                  <a:pt x="9948" y="0"/>
                </a:cubicBezTo>
                <a:cubicBezTo>
                  <a:pt x="9915" y="0"/>
                  <a:pt x="9881" y="6"/>
                  <a:pt x="9849" y="19"/>
                </a:cubicBezTo>
                <a:cubicBezTo>
                  <a:pt x="9697" y="49"/>
                  <a:pt x="9605" y="232"/>
                  <a:pt x="9636" y="384"/>
                </a:cubicBezTo>
                <a:cubicBezTo>
                  <a:pt x="9697" y="475"/>
                  <a:pt x="11551" y="6129"/>
                  <a:pt x="10153" y="8104"/>
                </a:cubicBezTo>
                <a:cubicBezTo>
                  <a:pt x="9849" y="8530"/>
                  <a:pt x="9393" y="8743"/>
                  <a:pt x="8785" y="8743"/>
                </a:cubicBezTo>
                <a:cubicBezTo>
                  <a:pt x="3648" y="8743"/>
                  <a:pt x="608" y="262"/>
                  <a:pt x="608" y="201"/>
                </a:cubicBezTo>
                <a:cubicBezTo>
                  <a:pt x="584" y="82"/>
                  <a:pt x="448"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04"/>
          <p:cNvSpPr/>
          <p:nvPr/>
        </p:nvSpPr>
        <p:spPr>
          <a:xfrm>
            <a:off x="4324041" y="1882945"/>
            <a:ext cx="38210" cy="17927"/>
          </a:xfrm>
          <a:custGeom>
            <a:avLst/>
            <a:gdLst/>
            <a:ahLst/>
            <a:cxnLst/>
            <a:rect l="l" t="t" r="r" b="b"/>
            <a:pathLst>
              <a:path w="1946" h="913" extrusionOk="0">
                <a:moveTo>
                  <a:pt x="183" y="1"/>
                </a:moveTo>
                <a:cubicBezTo>
                  <a:pt x="92" y="1"/>
                  <a:pt x="0" y="61"/>
                  <a:pt x="0" y="153"/>
                </a:cubicBezTo>
                <a:cubicBezTo>
                  <a:pt x="0" y="213"/>
                  <a:pt x="61" y="335"/>
                  <a:pt x="152" y="335"/>
                </a:cubicBezTo>
                <a:cubicBezTo>
                  <a:pt x="1368" y="548"/>
                  <a:pt x="1672" y="821"/>
                  <a:pt x="1672" y="821"/>
                </a:cubicBezTo>
                <a:cubicBezTo>
                  <a:pt x="1703" y="852"/>
                  <a:pt x="1763" y="912"/>
                  <a:pt x="1824" y="912"/>
                </a:cubicBezTo>
                <a:cubicBezTo>
                  <a:pt x="1855" y="912"/>
                  <a:pt x="1885" y="852"/>
                  <a:pt x="1885" y="852"/>
                </a:cubicBezTo>
                <a:cubicBezTo>
                  <a:pt x="1946" y="821"/>
                  <a:pt x="1946" y="700"/>
                  <a:pt x="1915" y="639"/>
                </a:cubicBezTo>
                <a:cubicBezTo>
                  <a:pt x="1885" y="548"/>
                  <a:pt x="1581" y="244"/>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04"/>
          <p:cNvSpPr/>
          <p:nvPr/>
        </p:nvSpPr>
        <p:spPr>
          <a:xfrm>
            <a:off x="4258990" y="1942636"/>
            <a:ext cx="34027" cy="34027"/>
          </a:xfrm>
          <a:custGeom>
            <a:avLst/>
            <a:gdLst/>
            <a:ahLst/>
            <a:cxnLst/>
            <a:rect l="l" t="t" r="r" b="b"/>
            <a:pathLst>
              <a:path w="1733" h="1733" extrusionOk="0">
                <a:moveTo>
                  <a:pt x="882" y="0"/>
                </a:moveTo>
                <a:cubicBezTo>
                  <a:pt x="365" y="0"/>
                  <a:pt x="0" y="365"/>
                  <a:pt x="0" y="851"/>
                </a:cubicBezTo>
                <a:cubicBezTo>
                  <a:pt x="0" y="1368"/>
                  <a:pt x="365" y="1733"/>
                  <a:pt x="882" y="1733"/>
                </a:cubicBezTo>
                <a:cubicBezTo>
                  <a:pt x="1368" y="1733"/>
                  <a:pt x="1733" y="1368"/>
                  <a:pt x="1733" y="851"/>
                </a:cubicBezTo>
                <a:cubicBezTo>
                  <a:pt x="1733" y="365"/>
                  <a:pt x="1368"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04"/>
          <p:cNvSpPr/>
          <p:nvPr/>
        </p:nvSpPr>
        <p:spPr>
          <a:xfrm>
            <a:off x="7628662" y="1972148"/>
            <a:ext cx="182056" cy="188869"/>
          </a:xfrm>
          <a:custGeom>
            <a:avLst/>
            <a:gdLst/>
            <a:ahLst/>
            <a:cxnLst/>
            <a:rect l="l" t="t" r="r" b="b"/>
            <a:pathLst>
              <a:path w="9272" h="9619" extrusionOk="0">
                <a:moveTo>
                  <a:pt x="8973" y="1"/>
                </a:moveTo>
                <a:cubicBezTo>
                  <a:pt x="8886" y="1"/>
                  <a:pt x="8785" y="100"/>
                  <a:pt x="8785" y="199"/>
                </a:cubicBezTo>
                <a:cubicBezTo>
                  <a:pt x="8785" y="260"/>
                  <a:pt x="7295" y="8224"/>
                  <a:pt x="3952" y="9075"/>
                </a:cubicBezTo>
                <a:cubicBezTo>
                  <a:pt x="3921" y="9075"/>
                  <a:pt x="3891" y="9075"/>
                  <a:pt x="3830" y="9136"/>
                </a:cubicBezTo>
                <a:cubicBezTo>
                  <a:pt x="3715" y="9157"/>
                  <a:pt x="3602" y="9168"/>
                  <a:pt x="3491" y="9168"/>
                </a:cubicBezTo>
                <a:cubicBezTo>
                  <a:pt x="3130" y="9168"/>
                  <a:pt x="2788" y="9049"/>
                  <a:pt x="2462" y="8771"/>
                </a:cubicBezTo>
                <a:cubicBezTo>
                  <a:pt x="456" y="7160"/>
                  <a:pt x="456" y="929"/>
                  <a:pt x="456" y="838"/>
                </a:cubicBezTo>
                <a:cubicBezTo>
                  <a:pt x="456" y="746"/>
                  <a:pt x="335" y="625"/>
                  <a:pt x="244" y="625"/>
                </a:cubicBezTo>
                <a:cubicBezTo>
                  <a:pt x="122" y="625"/>
                  <a:pt x="0" y="746"/>
                  <a:pt x="0" y="838"/>
                </a:cubicBezTo>
                <a:cubicBezTo>
                  <a:pt x="0" y="1111"/>
                  <a:pt x="31" y="7373"/>
                  <a:pt x="2219" y="9136"/>
                </a:cubicBezTo>
                <a:cubicBezTo>
                  <a:pt x="2582" y="9453"/>
                  <a:pt x="3013" y="9619"/>
                  <a:pt x="3474" y="9619"/>
                </a:cubicBezTo>
                <a:cubicBezTo>
                  <a:pt x="3629" y="9619"/>
                  <a:pt x="3786" y="9600"/>
                  <a:pt x="3946" y="9563"/>
                </a:cubicBezTo>
                <a:lnTo>
                  <a:pt x="3946" y="9563"/>
                </a:lnTo>
                <a:cubicBezTo>
                  <a:pt x="3941" y="9567"/>
                  <a:pt x="3940" y="9570"/>
                  <a:pt x="3941" y="9570"/>
                </a:cubicBezTo>
                <a:cubicBezTo>
                  <a:pt x="3942" y="9570"/>
                  <a:pt x="3946" y="9567"/>
                  <a:pt x="3952" y="9561"/>
                </a:cubicBezTo>
                <a:lnTo>
                  <a:pt x="3952" y="9561"/>
                </a:lnTo>
                <a:cubicBezTo>
                  <a:pt x="3950" y="9562"/>
                  <a:pt x="3948" y="9562"/>
                  <a:pt x="3946" y="9563"/>
                </a:cubicBezTo>
                <a:lnTo>
                  <a:pt x="3946" y="9563"/>
                </a:lnTo>
                <a:cubicBezTo>
                  <a:pt x="3957" y="9551"/>
                  <a:pt x="3990" y="9531"/>
                  <a:pt x="4043" y="9531"/>
                </a:cubicBezTo>
                <a:cubicBezTo>
                  <a:pt x="7721" y="8588"/>
                  <a:pt x="9150" y="625"/>
                  <a:pt x="9241" y="260"/>
                </a:cubicBezTo>
                <a:cubicBezTo>
                  <a:pt x="9271" y="169"/>
                  <a:pt x="9150" y="17"/>
                  <a:pt x="9028" y="17"/>
                </a:cubicBezTo>
                <a:cubicBezTo>
                  <a:pt x="9011" y="6"/>
                  <a:pt x="8992" y="1"/>
                  <a:pt x="89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04"/>
          <p:cNvSpPr/>
          <p:nvPr/>
        </p:nvSpPr>
        <p:spPr>
          <a:xfrm>
            <a:off x="6807420" y="3519972"/>
            <a:ext cx="110447" cy="99746"/>
          </a:xfrm>
          <a:custGeom>
            <a:avLst/>
            <a:gdLst/>
            <a:ahLst/>
            <a:cxnLst/>
            <a:rect l="l" t="t" r="r" b="b"/>
            <a:pathLst>
              <a:path w="5625" h="5080" extrusionOk="0">
                <a:moveTo>
                  <a:pt x="5427" y="1"/>
                </a:moveTo>
                <a:cubicBezTo>
                  <a:pt x="4355" y="1"/>
                  <a:pt x="2529" y="258"/>
                  <a:pt x="1186" y="1858"/>
                </a:cubicBezTo>
                <a:cubicBezTo>
                  <a:pt x="335" y="2830"/>
                  <a:pt x="31" y="3864"/>
                  <a:pt x="1" y="4715"/>
                </a:cubicBezTo>
                <a:lnTo>
                  <a:pt x="426" y="5080"/>
                </a:lnTo>
                <a:cubicBezTo>
                  <a:pt x="366" y="4229"/>
                  <a:pt x="609" y="3165"/>
                  <a:pt x="1521" y="2131"/>
                </a:cubicBezTo>
                <a:cubicBezTo>
                  <a:pt x="2737" y="764"/>
                  <a:pt x="4378" y="520"/>
                  <a:pt x="5351" y="460"/>
                </a:cubicBezTo>
                <a:cubicBezTo>
                  <a:pt x="5442" y="338"/>
                  <a:pt x="5533" y="156"/>
                  <a:pt x="5624" y="4"/>
                </a:cubicBezTo>
                <a:cubicBezTo>
                  <a:pt x="5562" y="2"/>
                  <a:pt x="5496" y="1"/>
                  <a:pt x="5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04"/>
          <p:cNvSpPr/>
          <p:nvPr/>
        </p:nvSpPr>
        <p:spPr>
          <a:xfrm>
            <a:off x="6712543" y="3398254"/>
            <a:ext cx="26861" cy="30631"/>
          </a:xfrm>
          <a:custGeom>
            <a:avLst/>
            <a:gdLst/>
            <a:ahLst/>
            <a:cxnLst/>
            <a:rect l="l" t="t" r="r" b="b"/>
            <a:pathLst>
              <a:path w="1368" h="1560" extrusionOk="0">
                <a:moveTo>
                  <a:pt x="336" y="1"/>
                </a:moveTo>
                <a:cubicBezTo>
                  <a:pt x="270" y="1"/>
                  <a:pt x="205" y="23"/>
                  <a:pt x="152" y="63"/>
                </a:cubicBezTo>
                <a:cubicBezTo>
                  <a:pt x="0" y="184"/>
                  <a:pt x="0" y="367"/>
                  <a:pt x="91" y="488"/>
                </a:cubicBezTo>
                <a:lnTo>
                  <a:pt x="790" y="1431"/>
                </a:lnTo>
                <a:cubicBezTo>
                  <a:pt x="790" y="1461"/>
                  <a:pt x="851" y="1491"/>
                  <a:pt x="851" y="1491"/>
                </a:cubicBezTo>
                <a:cubicBezTo>
                  <a:pt x="897" y="1537"/>
                  <a:pt x="957" y="1560"/>
                  <a:pt x="1022" y="1560"/>
                </a:cubicBezTo>
                <a:cubicBezTo>
                  <a:pt x="1087" y="1560"/>
                  <a:pt x="1155" y="1537"/>
                  <a:pt x="1216" y="1491"/>
                </a:cubicBezTo>
                <a:cubicBezTo>
                  <a:pt x="1368" y="1400"/>
                  <a:pt x="1368" y="1187"/>
                  <a:pt x="1307" y="1096"/>
                </a:cubicBezTo>
                <a:lnTo>
                  <a:pt x="578" y="124"/>
                </a:lnTo>
                <a:cubicBezTo>
                  <a:pt x="509" y="38"/>
                  <a:pt x="421"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04"/>
          <p:cNvSpPr/>
          <p:nvPr/>
        </p:nvSpPr>
        <p:spPr>
          <a:xfrm>
            <a:off x="6686271" y="3391696"/>
            <a:ext cx="26880" cy="30631"/>
          </a:xfrm>
          <a:custGeom>
            <a:avLst/>
            <a:gdLst/>
            <a:ahLst/>
            <a:cxnLst/>
            <a:rect l="l" t="t" r="r" b="b"/>
            <a:pathLst>
              <a:path w="1369" h="1560" extrusionOk="0">
                <a:moveTo>
                  <a:pt x="336" y="0"/>
                </a:moveTo>
                <a:cubicBezTo>
                  <a:pt x="270" y="0"/>
                  <a:pt x="206" y="23"/>
                  <a:pt x="153" y="62"/>
                </a:cubicBezTo>
                <a:cubicBezTo>
                  <a:pt x="1" y="154"/>
                  <a:pt x="1" y="366"/>
                  <a:pt x="92" y="458"/>
                </a:cubicBezTo>
                <a:lnTo>
                  <a:pt x="821" y="1430"/>
                </a:lnTo>
                <a:cubicBezTo>
                  <a:pt x="821" y="1491"/>
                  <a:pt x="821" y="1491"/>
                  <a:pt x="852" y="1491"/>
                </a:cubicBezTo>
                <a:cubicBezTo>
                  <a:pt x="912" y="1537"/>
                  <a:pt x="981" y="1559"/>
                  <a:pt x="1045" y="1559"/>
                </a:cubicBezTo>
                <a:cubicBezTo>
                  <a:pt x="1110" y="1559"/>
                  <a:pt x="1171" y="1537"/>
                  <a:pt x="1216" y="1491"/>
                </a:cubicBezTo>
                <a:cubicBezTo>
                  <a:pt x="1368" y="1369"/>
                  <a:pt x="1368" y="1187"/>
                  <a:pt x="1308" y="1065"/>
                </a:cubicBezTo>
                <a:lnTo>
                  <a:pt x="578" y="123"/>
                </a:lnTo>
                <a:cubicBezTo>
                  <a:pt x="510" y="38"/>
                  <a:pt x="422"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04"/>
          <p:cNvSpPr/>
          <p:nvPr/>
        </p:nvSpPr>
        <p:spPr>
          <a:xfrm>
            <a:off x="6658821" y="3382742"/>
            <a:ext cx="26880" cy="30631"/>
          </a:xfrm>
          <a:custGeom>
            <a:avLst/>
            <a:gdLst/>
            <a:ahLst/>
            <a:cxnLst/>
            <a:rect l="l" t="t" r="r" b="b"/>
            <a:pathLst>
              <a:path w="1369" h="1560" extrusionOk="0">
                <a:moveTo>
                  <a:pt x="336" y="0"/>
                </a:moveTo>
                <a:cubicBezTo>
                  <a:pt x="270" y="0"/>
                  <a:pt x="205" y="23"/>
                  <a:pt x="152" y="62"/>
                </a:cubicBezTo>
                <a:cubicBezTo>
                  <a:pt x="0" y="154"/>
                  <a:pt x="0" y="366"/>
                  <a:pt x="92" y="488"/>
                </a:cubicBezTo>
                <a:lnTo>
                  <a:pt x="791" y="1430"/>
                </a:lnTo>
                <a:cubicBezTo>
                  <a:pt x="791" y="1461"/>
                  <a:pt x="851" y="1491"/>
                  <a:pt x="851" y="1491"/>
                </a:cubicBezTo>
                <a:cubicBezTo>
                  <a:pt x="897" y="1537"/>
                  <a:pt x="958" y="1559"/>
                  <a:pt x="1022" y="1559"/>
                </a:cubicBezTo>
                <a:cubicBezTo>
                  <a:pt x="1087" y="1559"/>
                  <a:pt x="1155" y="1537"/>
                  <a:pt x="1216" y="1491"/>
                </a:cubicBezTo>
                <a:cubicBezTo>
                  <a:pt x="1368" y="1369"/>
                  <a:pt x="1368" y="1187"/>
                  <a:pt x="1307" y="1066"/>
                </a:cubicBezTo>
                <a:lnTo>
                  <a:pt x="578" y="123"/>
                </a:lnTo>
                <a:cubicBezTo>
                  <a:pt x="509" y="38"/>
                  <a:pt x="422"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04"/>
          <p:cNvSpPr/>
          <p:nvPr/>
        </p:nvSpPr>
        <p:spPr>
          <a:xfrm>
            <a:off x="7522750" y="1785339"/>
            <a:ext cx="44748" cy="37306"/>
          </a:xfrm>
          <a:custGeom>
            <a:avLst/>
            <a:gdLst/>
            <a:ahLst/>
            <a:cxnLst/>
            <a:rect l="l" t="t" r="r" b="b"/>
            <a:pathLst>
              <a:path w="2279" h="1900" extrusionOk="0">
                <a:moveTo>
                  <a:pt x="1592" y="0"/>
                </a:moveTo>
                <a:cubicBezTo>
                  <a:pt x="1553" y="0"/>
                  <a:pt x="1513" y="6"/>
                  <a:pt x="1473" y="17"/>
                </a:cubicBezTo>
                <a:cubicBezTo>
                  <a:pt x="1473" y="17"/>
                  <a:pt x="349" y="321"/>
                  <a:pt x="106" y="1233"/>
                </a:cubicBezTo>
                <a:cubicBezTo>
                  <a:pt x="1" y="1721"/>
                  <a:pt x="206" y="1899"/>
                  <a:pt x="429" y="1899"/>
                </a:cubicBezTo>
                <a:cubicBezTo>
                  <a:pt x="595" y="1899"/>
                  <a:pt x="770" y="1801"/>
                  <a:pt x="835" y="1658"/>
                </a:cubicBezTo>
                <a:cubicBezTo>
                  <a:pt x="1078" y="1233"/>
                  <a:pt x="1321" y="959"/>
                  <a:pt x="1838" y="716"/>
                </a:cubicBezTo>
                <a:cubicBezTo>
                  <a:pt x="2279" y="496"/>
                  <a:pt x="1970" y="0"/>
                  <a:pt x="1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104"/>
          <p:cNvGrpSpPr/>
          <p:nvPr/>
        </p:nvGrpSpPr>
        <p:grpSpPr>
          <a:xfrm>
            <a:off x="4190224" y="1785317"/>
            <a:ext cx="4504699" cy="2906608"/>
            <a:chOff x="5412842" y="3065264"/>
            <a:chExt cx="2362935" cy="1596336"/>
          </a:xfrm>
        </p:grpSpPr>
        <p:sp>
          <p:nvSpPr>
            <p:cNvPr id="2490" name="Google Shape;2490;p104"/>
            <p:cNvSpPr/>
            <p:nvPr/>
          </p:nvSpPr>
          <p:spPr>
            <a:xfrm>
              <a:off x="5498325" y="4499625"/>
              <a:ext cx="2277445" cy="161975"/>
            </a:xfrm>
            <a:custGeom>
              <a:avLst/>
              <a:gdLst/>
              <a:ahLst/>
              <a:cxnLst/>
              <a:rect l="l" t="t" r="r" b="b"/>
              <a:pathLst>
                <a:path w="67390" h="12158" extrusionOk="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1" name="Google Shape;2491;p104"/>
            <p:cNvGrpSpPr/>
            <p:nvPr/>
          </p:nvGrpSpPr>
          <p:grpSpPr>
            <a:xfrm>
              <a:off x="5412842" y="3065264"/>
              <a:ext cx="2362935" cy="1542963"/>
              <a:chOff x="713775" y="833650"/>
              <a:chExt cx="6195425" cy="4045525"/>
            </a:xfrm>
          </p:grpSpPr>
          <p:sp>
            <p:nvSpPr>
              <p:cNvPr id="2492" name="Google Shape;2492;p104"/>
              <p:cNvSpPr/>
              <p:nvPr/>
            </p:nvSpPr>
            <p:spPr>
              <a:xfrm>
                <a:off x="5938225" y="2012575"/>
                <a:ext cx="272675" cy="888225"/>
              </a:xfrm>
              <a:custGeom>
                <a:avLst/>
                <a:gdLst/>
                <a:ahLst/>
                <a:cxnLst/>
                <a:rect l="l" t="t" r="r" b="b"/>
                <a:pathLst>
                  <a:path w="10907" h="35529" extrusionOk="0">
                    <a:moveTo>
                      <a:pt x="10907" y="1"/>
                    </a:moveTo>
                    <a:cubicBezTo>
                      <a:pt x="10907" y="1"/>
                      <a:pt x="6978" y="3704"/>
                      <a:pt x="6549" y="4358"/>
                    </a:cubicBezTo>
                    <a:cubicBezTo>
                      <a:pt x="6109" y="5013"/>
                      <a:pt x="1" y="28992"/>
                      <a:pt x="1" y="28992"/>
                    </a:cubicBezTo>
                    <a:lnTo>
                      <a:pt x="10907" y="35529"/>
                    </a:lnTo>
                    <a:lnTo>
                      <a:pt x="10907"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04"/>
              <p:cNvSpPr/>
              <p:nvPr/>
            </p:nvSpPr>
            <p:spPr>
              <a:xfrm>
                <a:off x="6237675" y="1402600"/>
                <a:ext cx="450675" cy="480825"/>
              </a:xfrm>
              <a:custGeom>
                <a:avLst/>
                <a:gdLst/>
                <a:ahLst/>
                <a:cxnLst/>
                <a:rect l="l" t="t" r="r" b="b"/>
                <a:pathLst>
                  <a:path w="18027" h="19233" extrusionOk="0">
                    <a:moveTo>
                      <a:pt x="12789" y="1"/>
                    </a:moveTo>
                    <a:cubicBezTo>
                      <a:pt x="12371" y="1"/>
                      <a:pt x="11958" y="126"/>
                      <a:pt x="11633" y="397"/>
                    </a:cubicBezTo>
                    <a:lnTo>
                      <a:pt x="12788" y="2468"/>
                    </a:lnTo>
                    <a:cubicBezTo>
                      <a:pt x="9597" y="2564"/>
                      <a:pt x="6418" y="2659"/>
                      <a:pt x="3227" y="2742"/>
                    </a:cubicBezTo>
                    <a:cubicBezTo>
                      <a:pt x="2263" y="2778"/>
                      <a:pt x="1143" y="2921"/>
                      <a:pt x="620" y="4123"/>
                    </a:cubicBezTo>
                    <a:cubicBezTo>
                      <a:pt x="322" y="4814"/>
                      <a:pt x="298" y="5683"/>
                      <a:pt x="286" y="6505"/>
                    </a:cubicBezTo>
                    <a:cubicBezTo>
                      <a:pt x="262" y="8624"/>
                      <a:pt x="239" y="10743"/>
                      <a:pt x="215" y="12863"/>
                    </a:cubicBezTo>
                    <a:cubicBezTo>
                      <a:pt x="191" y="14577"/>
                      <a:pt x="0" y="16351"/>
                      <a:pt x="1322" y="17589"/>
                    </a:cubicBezTo>
                    <a:cubicBezTo>
                      <a:pt x="2417" y="18601"/>
                      <a:pt x="3810" y="19220"/>
                      <a:pt x="5311" y="19232"/>
                    </a:cubicBezTo>
                    <a:cubicBezTo>
                      <a:pt x="5325" y="19232"/>
                      <a:pt x="5340" y="19233"/>
                      <a:pt x="5355" y="19233"/>
                    </a:cubicBezTo>
                    <a:cubicBezTo>
                      <a:pt x="6938" y="19233"/>
                      <a:pt x="8620" y="18604"/>
                      <a:pt x="9811" y="17577"/>
                    </a:cubicBezTo>
                    <a:cubicBezTo>
                      <a:pt x="11133" y="16434"/>
                      <a:pt x="11978" y="15982"/>
                      <a:pt x="13716" y="15410"/>
                    </a:cubicBezTo>
                    <a:cubicBezTo>
                      <a:pt x="14312" y="15220"/>
                      <a:pt x="14943" y="14994"/>
                      <a:pt x="15276" y="14482"/>
                    </a:cubicBezTo>
                    <a:cubicBezTo>
                      <a:pt x="15621" y="13958"/>
                      <a:pt x="15419" y="13077"/>
                      <a:pt x="14800" y="13005"/>
                    </a:cubicBezTo>
                    <a:cubicBezTo>
                      <a:pt x="15740" y="12755"/>
                      <a:pt x="16252" y="11767"/>
                      <a:pt x="16657" y="10874"/>
                    </a:cubicBezTo>
                    <a:cubicBezTo>
                      <a:pt x="16931" y="10267"/>
                      <a:pt x="17193" y="9660"/>
                      <a:pt x="17467" y="9064"/>
                    </a:cubicBezTo>
                    <a:cubicBezTo>
                      <a:pt x="17705" y="8529"/>
                      <a:pt x="17943" y="7981"/>
                      <a:pt x="17979" y="7386"/>
                    </a:cubicBezTo>
                    <a:cubicBezTo>
                      <a:pt x="18026" y="6493"/>
                      <a:pt x="17574" y="5659"/>
                      <a:pt x="17133" y="4873"/>
                    </a:cubicBezTo>
                    <a:cubicBezTo>
                      <a:pt x="16395" y="3576"/>
                      <a:pt x="15657" y="2254"/>
                      <a:pt x="14645" y="1159"/>
                    </a:cubicBezTo>
                    <a:cubicBezTo>
                      <a:pt x="14359" y="431"/>
                      <a:pt x="13565" y="1"/>
                      <a:pt x="12789"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04"/>
              <p:cNvSpPr/>
              <p:nvPr/>
            </p:nvSpPr>
            <p:spPr>
              <a:xfrm>
                <a:off x="6300775" y="1779225"/>
                <a:ext cx="240225" cy="234925"/>
              </a:xfrm>
              <a:custGeom>
                <a:avLst/>
                <a:gdLst/>
                <a:ahLst/>
                <a:cxnLst/>
                <a:rect l="l" t="t" r="r" b="b"/>
                <a:pathLst>
                  <a:path w="9609" h="9397" extrusionOk="0">
                    <a:moveTo>
                      <a:pt x="6061" y="0"/>
                    </a:moveTo>
                    <a:lnTo>
                      <a:pt x="1" y="405"/>
                    </a:lnTo>
                    <a:lnTo>
                      <a:pt x="2060" y="6787"/>
                    </a:lnTo>
                    <a:cubicBezTo>
                      <a:pt x="2593" y="8431"/>
                      <a:pt x="4099" y="9396"/>
                      <a:pt x="5654" y="9396"/>
                    </a:cubicBezTo>
                    <a:cubicBezTo>
                      <a:pt x="6463" y="9396"/>
                      <a:pt x="7285" y="9135"/>
                      <a:pt x="7990" y="8573"/>
                    </a:cubicBezTo>
                    <a:lnTo>
                      <a:pt x="9609" y="7263"/>
                    </a:lnTo>
                    <a:lnTo>
                      <a:pt x="6061" y="0"/>
                    </a:ln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04"/>
              <p:cNvSpPr/>
              <p:nvPr/>
            </p:nvSpPr>
            <p:spPr>
              <a:xfrm>
                <a:off x="6292450" y="1779525"/>
                <a:ext cx="203025" cy="163425"/>
              </a:xfrm>
              <a:custGeom>
                <a:avLst/>
                <a:gdLst/>
                <a:ahLst/>
                <a:cxnLst/>
                <a:rect l="l" t="t" r="r" b="b"/>
                <a:pathLst>
                  <a:path w="8121" h="6537" extrusionOk="0">
                    <a:moveTo>
                      <a:pt x="6322" y="0"/>
                    </a:moveTo>
                    <a:lnTo>
                      <a:pt x="0" y="476"/>
                    </a:lnTo>
                    <a:lnTo>
                      <a:pt x="2596" y="6537"/>
                    </a:lnTo>
                    <a:cubicBezTo>
                      <a:pt x="4548" y="6429"/>
                      <a:pt x="6430" y="5977"/>
                      <a:pt x="8120" y="4834"/>
                    </a:cubicBezTo>
                    <a:lnTo>
                      <a:pt x="6322" y="0"/>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04"/>
              <p:cNvSpPr/>
              <p:nvPr/>
            </p:nvSpPr>
            <p:spPr>
              <a:xfrm>
                <a:off x="6193025" y="1459450"/>
                <a:ext cx="371800" cy="423450"/>
              </a:xfrm>
              <a:custGeom>
                <a:avLst/>
                <a:gdLst/>
                <a:ahLst/>
                <a:cxnLst/>
                <a:rect l="l" t="t" r="r" b="b"/>
                <a:pathLst>
                  <a:path w="14872" h="16938" extrusionOk="0">
                    <a:moveTo>
                      <a:pt x="4714" y="1"/>
                    </a:moveTo>
                    <a:cubicBezTo>
                      <a:pt x="3643" y="1"/>
                      <a:pt x="2626" y="338"/>
                      <a:pt x="1905" y="1361"/>
                    </a:cubicBezTo>
                    <a:cubicBezTo>
                      <a:pt x="1024" y="2588"/>
                      <a:pt x="1274" y="5052"/>
                      <a:pt x="917" y="6576"/>
                    </a:cubicBezTo>
                    <a:cubicBezTo>
                      <a:pt x="536" y="8172"/>
                      <a:pt x="0" y="9803"/>
                      <a:pt x="155" y="11505"/>
                    </a:cubicBezTo>
                    <a:cubicBezTo>
                      <a:pt x="274" y="12696"/>
                      <a:pt x="762" y="13851"/>
                      <a:pt x="1370" y="14791"/>
                    </a:cubicBezTo>
                    <a:cubicBezTo>
                      <a:pt x="2001" y="15756"/>
                      <a:pt x="2787" y="16077"/>
                      <a:pt x="3751" y="16435"/>
                    </a:cubicBezTo>
                    <a:cubicBezTo>
                      <a:pt x="4610" y="16757"/>
                      <a:pt x="5706" y="16938"/>
                      <a:pt x="6849" y="16938"/>
                    </a:cubicBezTo>
                    <a:cubicBezTo>
                      <a:pt x="9337" y="16938"/>
                      <a:pt x="12051" y="16082"/>
                      <a:pt x="13038" y="13970"/>
                    </a:cubicBezTo>
                    <a:cubicBezTo>
                      <a:pt x="13240" y="13529"/>
                      <a:pt x="13324" y="13053"/>
                      <a:pt x="13395" y="12577"/>
                    </a:cubicBezTo>
                    <a:cubicBezTo>
                      <a:pt x="14002" y="8862"/>
                      <a:pt x="14871" y="4624"/>
                      <a:pt x="11276" y="2218"/>
                    </a:cubicBezTo>
                    <a:cubicBezTo>
                      <a:pt x="10276" y="1540"/>
                      <a:pt x="9168" y="1135"/>
                      <a:pt x="8073" y="742"/>
                    </a:cubicBezTo>
                    <a:cubicBezTo>
                      <a:pt x="7095" y="396"/>
                      <a:pt x="5873" y="1"/>
                      <a:pt x="471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04"/>
              <p:cNvSpPr/>
              <p:nvPr/>
            </p:nvSpPr>
            <p:spPr>
              <a:xfrm>
                <a:off x="6498725" y="1619625"/>
                <a:ext cx="107175" cy="132625"/>
              </a:xfrm>
              <a:custGeom>
                <a:avLst/>
                <a:gdLst/>
                <a:ahLst/>
                <a:cxnLst/>
                <a:rect l="l" t="t" r="r" b="b"/>
                <a:pathLst>
                  <a:path w="4287" h="5305" extrusionOk="0">
                    <a:moveTo>
                      <a:pt x="2994" y="1"/>
                    </a:moveTo>
                    <a:cubicBezTo>
                      <a:pt x="1760" y="1"/>
                      <a:pt x="614" y="2769"/>
                      <a:pt x="298" y="3598"/>
                    </a:cubicBezTo>
                    <a:cubicBezTo>
                      <a:pt x="119" y="4062"/>
                      <a:pt x="0" y="4634"/>
                      <a:pt x="322" y="5015"/>
                    </a:cubicBezTo>
                    <a:cubicBezTo>
                      <a:pt x="505" y="5226"/>
                      <a:pt x="774" y="5304"/>
                      <a:pt x="1057" y="5304"/>
                    </a:cubicBezTo>
                    <a:cubicBezTo>
                      <a:pt x="1270" y="5304"/>
                      <a:pt x="1492" y="5260"/>
                      <a:pt x="1691" y="5194"/>
                    </a:cubicBezTo>
                    <a:cubicBezTo>
                      <a:pt x="3227" y="4682"/>
                      <a:pt x="4286" y="3039"/>
                      <a:pt x="4132" y="1419"/>
                    </a:cubicBezTo>
                    <a:cubicBezTo>
                      <a:pt x="4072" y="884"/>
                      <a:pt x="3846" y="288"/>
                      <a:pt x="3334" y="74"/>
                    </a:cubicBezTo>
                    <a:cubicBezTo>
                      <a:pt x="3220" y="24"/>
                      <a:pt x="3107" y="1"/>
                      <a:pt x="2994"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04"/>
              <p:cNvSpPr/>
              <p:nvPr/>
            </p:nvSpPr>
            <p:spPr>
              <a:xfrm>
                <a:off x="6139325" y="1344575"/>
                <a:ext cx="472825" cy="281075"/>
              </a:xfrm>
              <a:custGeom>
                <a:avLst/>
                <a:gdLst/>
                <a:ahLst/>
                <a:cxnLst/>
                <a:rect l="l" t="t" r="r" b="b"/>
                <a:pathLst>
                  <a:path w="18913" h="11243" extrusionOk="0">
                    <a:moveTo>
                      <a:pt x="12561" y="0"/>
                    </a:moveTo>
                    <a:cubicBezTo>
                      <a:pt x="12161" y="0"/>
                      <a:pt x="11760" y="40"/>
                      <a:pt x="11364" y="122"/>
                    </a:cubicBezTo>
                    <a:cubicBezTo>
                      <a:pt x="9993" y="416"/>
                      <a:pt x="8672" y="1167"/>
                      <a:pt x="7291" y="1167"/>
                    </a:cubicBezTo>
                    <a:cubicBezTo>
                      <a:pt x="7161" y="1167"/>
                      <a:pt x="7030" y="1160"/>
                      <a:pt x="6899" y="1146"/>
                    </a:cubicBezTo>
                    <a:cubicBezTo>
                      <a:pt x="5677" y="1008"/>
                      <a:pt x="4532" y="216"/>
                      <a:pt x="3343" y="216"/>
                    </a:cubicBezTo>
                    <a:cubicBezTo>
                      <a:pt x="3200" y="216"/>
                      <a:pt x="3055" y="227"/>
                      <a:pt x="2910" y="253"/>
                    </a:cubicBezTo>
                    <a:cubicBezTo>
                      <a:pt x="2006" y="420"/>
                      <a:pt x="1232" y="1170"/>
                      <a:pt x="1053" y="2075"/>
                    </a:cubicBezTo>
                    <a:cubicBezTo>
                      <a:pt x="874" y="2980"/>
                      <a:pt x="1303" y="3968"/>
                      <a:pt x="2077" y="4456"/>
                    </a:cubicBezTo>
                    <a:cubicBezTo>
                      <a:pt x="1944" y="4405"/>
                      <a:pt x="1807" y="4381"/>
                      <a:pt x="1671" y="4381"/>
                    </a:cubicBezTo>
                    <a:cubicBezTo>
                      <a:pt x="989" y="4381"/>
                      <a:pt x="319" y="4978"/>
                      <a:pt x="220" y="5682"/>
                    </a:cubicBezTo>
                    <a:cubicBezTo>
                      <a:pt x="0" y="7338"/>
                      <a:pt x="1677" y="8033"/>
                      <a:pt x="3095" y="8033"/>
                    </a:cubicBezTo>
                    <a:cubicBezTo>
                      <a:pt x="3370" y="8033"/>
                      <a:pt x="3635" y="8007"/>
                      <a:pt x="3875" y="7956"/>
                    </a:cubicBezTo>
                    <a:lnTo>
                      <a:pt x="3875" y="7956"/>
                    </a:lnTo>
                    <a:cubicBezTo>
                      <a:pt x="3208" y="8123"/>
                      <a:pt x="2732" y="8528"/>
                      <a:pt x="3280" y="8861"/>
                    </a:cubicBezTo>
                    <a:cubicBezTo>
                      <a:pt x="3387" y="8928"/>
                      <a:pt x="3553" y="8954"/>
                      <a:pt x="3751" y="8954"/>
                    </a:cubicBezTo>
                    <a:cubicBezTo>
                      <a:pt x="4407" y="8954"/>
                      <a:pt x="5413" y="8669"/>
                      <a:pt x="5816" y="8623"/>
                    </a:cubicBezTo>
                    <a:cubicBezTo>
                      <a:pt x="6498" y="8562"/>
                      <a:pt x="7230" y="8494"/>
                      <a:pt x="7953" y="8494"/>
                    </a:cubicBezTo>
                    <a:cubicBezTo>
                      <a:pt x="8505" y="8494"/>
                      <a:pt x="9051" y="8534"/>
                      <a:pt x="9566" y="8647"/>
                    </a:cubicBezTo>
                    <a:cubicBezTo>
                      <a:pt x="10551" y="8866"/>
                      <a:pt x="11434" y="9400"/>
                      <a:pt x="12372" y="9400"/>
                    </a:cubicBezTo>
                    <a:cubicBezTo>
                      <a:pt x="12761" y="9400"/>
                      <a:pt x="13159" y="9308"/>
                      <a:pt x="13578" y="9064"/>
                    </a:cubicBezTo>
                    <a:lnTo>
                      <a:pt x="13578" y="9064"/>
                    </a:lnTo>
                    <a:cubicBezTo>
                      <a:pt x="13450" y="9145"/>
                      <a:pt x="14724" y="11242"/>
                      <a:pt x="15965" y="11242"/>
                    </a:cubicBezTo>
                    <a:cubicBezTo>
                      <a:pt x="16377" y="11242"/>
                      <a:pt x="16786" y="11011"/>
                      <a:pt x="17138" y="10397"/>
                    </a:cubicBezTo>
                    <a:cubicBezTo>
                      <a:pt x="17567" y="9647"/>
                      <a:pt x="17829" y="8457"/>
                      <a:pt x="18162" y="7635"/>
                    </a:cubicBezTo>
                    <a:cubicBezTo>
                      <a:pt x="18603" y="6540"/>
                      <a:pt x="18912" y="5349"/>
                      <a:pt x="18615" y="4170"/>
                    </a:cubicBezTo>
                    <a:cubicBezTo>
                      <a:pt x="18424" y="3432"/>
                      <a:pt x="17996" y="2706"/>
                      <a:pt x="17269" y="1980"/>
                    </a:cubicBezTo>
                    <a:cubicBezTo>
                      <a:pt x="16040" y="750"/>
                      <a:pt x="14306" y="0"/>
                      <a:pt x="12561"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04"/>
              <p:cNvSpPr/>
              <p:nvPr/>
            </p:nvSpPr>
            <p:spPr>
              <a:xfrm>
                <a:off x="6346900" y="4560225"/>
                <a:ext cx="273275" cy="318950"/>
              </a:xfrm>
              <a:custGeom>
                <a:avLst/>
                <a:gdLst/>
                <a:ahLst/>
                <a:cxnLst/>
                <a:rect l="l" t="t" r="r" b="b"/>
                <a:pathLst>
                  <a:path w="10931" h="12758" extrusionOk="0">
                    <a:moveTo>
                      <a:pt x="4263" y="0"/>
                    </a:moveTo>
                    <a:lnTo>
                      <a:pt x="4263" y="0"/>
                    </a:lnTo>
                    <a:cubicBezTo>
                      <a:pt x="4918" y="3608"/>
                      <a:pt x="3109" y="5572"/>
                      <a:pt x="1275" y="8346"/>
                    </a:cubicBezTo>
                    <a:cubicBezTo>
                      <a:pt x="656" y="9287"/>
                      <a:pt x="1" y="10489"/>
                      <a:pt x="465" y="11501"/>
                    </a:cubicBezTo>
                    <a:cubicBezTo>
                      <a:pt x="879" y="12400"/>
                      <a:pt x="1835" y="12758"/>
                      <a:pt x="2995" y="12758"/>
                    </a:cubicBezTo>
                    <a:cubicBezTo>
                      <a:pt x="5108" y="12758"/>
                      <a:pt x="7897" y="11571"/>
                      <a:pt x="9312" y="10311"/>
                    </a:cubicBezTo>
                    <a:cubicBezTo>
                      <a:pt x="9693" y="9977"/>
                      <a:pt x="9967" y="9632"/>
                      <a:pt x="10109" y="9311"/>
                    </a:cubicBezTo>
                    <a:cubicBezTo>
                      <a:pt x="10931" y="7465"/>
                      <a:pt x="10169" y="5822"/>
                      <a:pt x="9788" y="4036"/>
                    </a:cubicBezTo>
                    <a:cubicBezTo>
                      <a:pt x="9705" y="3705"/>
                      <a:pt x="9328" y="714"/>
                      <a:pt x="9593" y="714"/>
                    </a:cubicBezTo>
                    <a:cubicBezTo>
                      <a:pt x="9594" y="714"/>
                      <a:pt x="9596" y="714"/>
                      <a:pt x="9597" y="714"/>
                    </a:cubicBezTo>
                    <a:cubicBezTo>
                      <a:pt x="7823" y="476"/>
                      <a:pt x="6037" y="238"/>
                      <a:pt x="426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04"/>
              <p:cNvSpPr/>
              <p:nvPr/>
            </p:nvSpPr>
            <p:spPr>
              <a:xfrm>
                <a:off x="5759925" y="4560225"/>
                <a:ext cx="409300" cy="199175"/>
              </a:xfrm>
              <a:custGeom>
                <a:avLst/>
                <a:gdLst/>
                <a:ahLst/>
                <a:cxnLst/>
                <a:rect l="l" t="t" r="r" b="b"/>
                <a:pathLst>
                  <a:path w="16372" h="7967" extrusionOk="0">
                    <a:moveTo>
                      <a:pt x="15169" y="0"/>
                    </a:moveTo>
                    <a:lnTo>
                      <a:pt x="15169" y="0"/>
                    </a:lnTo>
                    <a:cubicBezTo>
                      <a:pt x="14004" y="262"/>
                      <a:pt x="13210" y="368"/>
                      <a:pt x="12428" y="368"/>
                    </a:cubicBezTo>
                    <a:cubicBezTo>
                      <a:pt x="11573" y="368"/>
                      <a:pt x="10731" y="241"/>
                      <a:pt x="9431" y="48"/>
                    </a:cubicBezTo>
                    <a:lnTo>
                      <a:pt x="5037" y="3060"/>
                    </a:lnTo>
                    <a:cubicBezTo>
                      <a:pt x="5037" y="3060"/>
                      <a:pt x="1" y="6275"/>
                      <a:pt x="382" y="7632"/>
                    </a:cubicBezTo>
                    <a:cubicBezTo>
                      <a:pt x="447" y="7869"/>
                      <a:pt x="916" y="7967"/>
                      <a:pt x="1646" y="7967"/>
                    </a:cubicBezTo>
                    <a:cubicBezTo>
                      <a:pt x="5053" y="7967"/>
                      <a:pt x="14134" y="5834"/>
                      <a:pt x="14134" y="5834"/>
                    </a:cubicBezTo>
                    <a:cubicBezTo>
                      <a:pt x="14134" y="5834"/>
                      <a:pt x="16372" y="5310"/>
                      <a:pt x="15717" y="2941"/>
                    </a:cubicBezTo>
                    <a:cubicBezTo>
                      <a:pt x="15324" y="1512"/>
                      <a:pt x="14907" y="1238"/>
                      <a:pt x="15169"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04"/>
              <p:cNvSpPr/>
              <p:nvPr/>
            </p:nvSpPr>
            <p:spPr>
              <a:xfrm>
                <a:off x="5898650" y="3001975"/>
                <a:ext cx="797150" cy="1644150"/>
              </a:xfrm>
              <a:custGeom>
                <a:avLst/>
                <a:gdLst/>
                <a:ahLst/>
                <a:cxnLst/>
                <a:rect l="l" t="t" r="r" b="b"/>
                <a:pathLst>
                  <a:path w="31886" h="65766" extrusionOk="0">
                    <a:moveTo>
                      <a:pt x="28111" y="65449"/>
                    </a:moveTo>
                    <a:cubicBezTo>
                      <a:pt x="28111" y="65449"/>
                      <a:pt x="28110" y="65450"/>
                      <a:pt x="28107" y="65450"/>
                    </a:cubicBezTo>
                    <a:lnTo>
                      <a:pt x="28107" y="65450"/>
                    </a:lnTo>
                    <a:cubicBezTo>
                      <a:pt x="28108" y="65453"/>
                      <a:pt x="28108" y="65454"/>
                      <a:pt x="28109" y="65454"/>
                    </a:cubicBezTo>
                    <a:cubicBezTo>
                      <a:pt x="28109" y="65454"/>
                      <a:pt x="28110" y="65453"/>
                      <a:pt x="28111" y="65449"/>
                    </a:cubicBezTo>
                    <a:close/>
                    <a:moveTo>
                      <a:pt x="10097" y="1"/>
                    </a:moveTo>
                    <a:lnTo>
                      <a:pt x="0" y="32160"/>
                    </a:lnTo>
                    <a:cubicBezTo>
                      <a:pt x="0" y="32160"/>
                      <a:pt x="2381" y="61020"/>
                      <a:pt x="2798" y="62616"/>
                    </a:cubicBezTo>
                    <a:cubicBezTo>
                      <a:pt x="2967" y="63263"/>
                      <a:pt x="4117" y="63464"/>
                      <a:pt x="5485" y="63464"/>
                    </a:cubicBezTo>
                    <a:cubicBezTo>
                      <a:pt x="7489" y="63464"/>
                      <a:pt x="9962" y="63034"/>
                      <a:pt x="10513" y="62949"/>
                    </a:cubicBezTo>
                    <a:cubicBezTo>
                      <a:pt x="11454" y="62806"/>
                      <a:pt x="10001" y="34339"/>
                      <a:pt x="10001" y="34339"/>
                    </a:cubicBezTo>
                    <a:lnTo>
                      <a:pt x="14835" y="16324"/>
                    </a:lnTo>
                    <a:lnTo>
                      <a:pt x="17300" y="16574"/>
                    </a:lnTo>
                    <a:cubicBezTo>
                      <a:pt x="17300" y="16574"/>
                      <a:pt x="19836" y="63533"/>
                      <a:pt x="22110" y="64973"/>
                    </a:cubicBezTo>
                    <a:cubicBezTo>
                      <a:pt x="23087" y="65589"/>
                      <a:pt x="24326" y="65766"/>
                      <a:pt x="25424" y="65766"/>
                    </a:cubicBezTo>
                    <a:cubicBezTo>
                      <a:pt x="26846" y="65766"/>
                      <a:pt x="28032" y="65470"/>
                      <a:pt x="28107" y="65450"/>
                    </a:cubicBezTo>
                    <a:lnTo>
                      <a:pt x="28107" y="65450"/>
                    </a:lnTo>
                    <a:cubicBezTo>
                      <a:pt x="28027" y="64969"/>
                      <a:pt x="30657" y="19578"/>
                      <a:pt x="31516" y="13515"/>
                    </a:cubicBezTo>
                    <a:cubicBezTo>
                      <a:pt x="31885" y="10848"/>
                      <a:pt x="31599" y="870"/>
                      <a:pt x="31599" y="870"/>
                    </a:cubicBezTo>
                    <a:lnTo>
                      <a:pt x="10097" y="1"/>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04"/>
              <p:cNvSpPr/>
              <p:nvPr/>
            </p:nvSpPr>
            <p:spPr>
              <a:xfrm>
                <a:off x="6123675" y="1912025"/>
                <a:ext cx="715275" cy="1165625"/>
              </a:xfrm>
              <a:custGeom>
                <a:avLst/>
                <a:gdLst/>
                <a:ahLst/>
                <a:cxnLst/>
                <a:rect l="l" t="t" r="r" b="b"/>
                <a:pathLst>
                  <a:path w="28611" h="46625" extrusionOk="0">
                    <a:moveTo>
                      <a:pt x="28611" y="5582"/>
                    </a:moveTo>
                    <a:cubicBezTo>
                      <a:pt x="28611" y="5583"/>
                      <a:pt x="28611" y="5583"/>
                      <a:pt x="28611" y="5583"/>
                    </a:cubicBezTo>
                    <a:lnTo>
                      <a:pt x="28611" y="5583"/>
                    </a:lnTo>
                    <a:cubicBezTo>
                      <a:pt x="28611" y="5583"/>
                      <a:pt x="28611" y="5583"/>
                      <a:pt x="28611" y="5582"/>
                    </a:cubicBezTo>
                    <a:close/>
                    <a:moveTo>
                      <a:pt x="15182" y="1"/>
                    </a:moveTo>
                    <a:cubicBezTo>
                      <a:pt x="14929" y="1"/>
                      <a:pt x="14674" y="8"/>
                      <a:pt x="14419" y="22"/>
                    </a:cubicBezTo>
                    <a:cubicBezTo>
                      <a:pt x="11299" y="201"/>
                      <a:pt x="9073" y="939"/>
                      <a:pt x="6049" y="1701"/>
                    </a:cubicBezTo>
                    <a:cubicBezTo>
                      <a:pt x="5489" y="1832"/>
                      <a:pt x="1655" y="4177"/>
                      <a:pt x="1310" y="7333"/>
                    </a:cubicBezTo>
                    <a:cubicBezTo>
                      <a:pt x="846" y="11536"/>
                      <a:pt x="1072" y="18620"/>
                      <a:pt x="869" y="24894"/>
                    </a:cubicBezTo>
                    <a:cubicBezTo>
                      <a:pt x="738" y="28657"/>
                      <a:pt x="643" y="32407"/>
                      <a:pt x="572" y="36158"/>
                    </a:cubicBezTo>
                    <a:cubicBezTo>
                      <a:pt x="560" y="36908"/>
                      <a:pt x="0" y="44480"/>
                      <a:pt x="477" y="44659"/>
                    </a:cubicBezTo>
                    <a:cubicBezTo>
                      <a:pt x="3911" y="45970"/>
                      <a:pt x="7584" y="46625"/>
                      <a:pt x="11257" y="46625"/>
                    </a:cubicBezTo>
                    <a:cubicBezTo>
                      <a:pt x="13618" y="46625"/>
                      <a:pt x="15979" y="46354"/>
                      <a:pt x="18276" y="45814"/>
                    </a:cubicBezTo>
                    <a:cubicBezTo>
                      <a:pt x="20146" y="45373"/>
                      <a:pt x="23063" y="45194"/>
                      <a:pt x="23325" y="43027"/>
                    </a:cubicBezTo>
                    <a:cubicBezTo>
                      <a:pt x="23551" y="41099"/>
                      <a:pt x="22848" y="39003"/>
                      <a:pt x="22729" y="37086"/>
                    </a:cubicBezTo>
                    <a:cubicBezTo>
                      <a:pt x="22325" y="30740"/>
                      <a:pt x="24599" y="24132"/>
                      <a:pt x="24194" y="17798"/>
                    </a:cubicBezTo>
                    <a:cubicBezTo>
                      <a:pt x="23849" y="12369"/>
                      <a:pt x="26753" y="10690"/>
                      <a:pt x="28611" y="5583"/>
                    </a:cubicBezTo>
                    <a:lnTo>
                      <a:pt x="28611" y="5583"/>
                    </a:lnTo>
                    <a:cubicBezTo>
                      <a:pt x="28610" y="5584"/>
                      <a:pt x="28609" y="5584"/>
                      <a:pt x="28608" y="5584"/>
                    </a:cubicBezTo>
                    <a:cubicBezTo>
                      <a:pt x="28441" y="5584"/>
                      <a:pt x="22328" y="1"/>
                      <a:pt x="15182"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04"/>
              <p:cNvSpPr/>
              <p:nvPr/>
            </p:nvSpPr>
            <p:spPr>
              <a:xfrm>
                <a:off x="6237675" y="1875575"/>
                <a:ext cx="416750" cy="130950"/>
              </a:xfrm>
              <a:custGeom>
                <a:avLst/>
                <a:gdLst/>
                <a:ahLst/>
                <a:cxnLst/>
                <a:rect l="l" t="t" r="r" b="b"/>
                <a:pathLst>
                  <a:path w="16670" h="5238" extrusionOk="0">
                    <a:moveTo>
                      <a:pt x="11808" y="0"/>
                    </a:moveTo>
                    <a:cubicBezTo>
                      <a:pt x="11494" y="0"/>
                      <a:pt x="11182" y="45"/>
                      <a:pt x="10895" y="135"/>
                    </a:cubicBezTo>
                    <a:cubicBezTo>
                      <a:pt x="10145" y="373"/>
                      <a:pt x="9585" y="885"/>
                      <a:pt x="8859" y="1147"/>
                    </a:cubicBezTo>
                    <a:cubicBezTo>
                      <a:pt x="8240" y="1373"/>
                      <a:pt x="7525" y="1397"/>
                      <a:pt x="6846" y="1421"/>
                    </a:cubicBezTo>
                    <a:cubicBezTo>
                      <a:pt x="5906" y="1456"/>
                      <a:pt x="4965" y="1480"/>
                      <a:pt x="4025" y="1516"/>
                    </a:cubicBezTo>
                    <a:cubicBezTo>
                      <a:pt x="3870" y="1516"/>
                      <a:pt x="3715" y="1528"/>
                      <a:pt x="3572" y="1528"/>
                    </a:cubicBezTo>
                    <a:cubicBezTo>
                      <a:pt x="2977" y="1552"/>
                      <a:pt x="2394" y="1611"/>
                      <a:pt x="1846" y="1778"/>
                    </a:cubicBezTo>
                    <a:cubicBezTo>
                      <a:pt x="0" y="2337"/>
                      <a:pt x="429" y="3576"/>
                      <a:pt x="1834" y="4409"/>
                    </a:cubicBezTo>
                    <a:cubicBezTo>
                      <a:pt x="2854" y="5018"/>
                      <a:pt x="4185" y="5237"/>
                      <a:pt x="5546" y="5237"/>
                    </a:cubicBezTo>
                    <a:cubicBezTo>
                      <a:pt x="7060" y="5237"/>
                      <a:pt x="8613" y="4966"/>
                      <a:pt x="9823" y="4659"/>
                    </a:cubicBezTo>
                    <a:cubicBezTo>
                      <a:pt x="11621" y="4207"/>
                      <a:pt x="16669" y="2028"/>
                      <a:pt x="13181" y="313"/>
                    </a:cubicBezTo>
                    <a:cubicBezTo>
                      <a:pt x="12771" y="105"/>
                      <a:pt x="12287" y="0"/>
                      <a:pt x="11808"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04"/>
              <p:cNvSpPr/>
              <p:nvPr/>
            </p:nvSpPr>
            <p:spPr>
              <a:xfrm>
                <a:off x="4715750" y="4561400"/>
                <a:ext cx="406325" cy="227450"/>
              </a:xfrm>
              <a:custGeom>
                <a:avLst/>
                <a:gdLst/>
                <a:ahLst/>
                <a:cxnLst/>
                <a:rect l="l" t="t" r="r" b="b"/>
                <a:pathLst>
                  <a:path w="16253" h="9098" extrusionOk="0">
                    <a:moveTo>
                      <a:pt x="14610" y="1"/>
                    </a:moveTo>
                    <a:lnTo>
                      <a:pt x="14610" y="1"/>
                    </a:lnTo>
                    <a:cubicBezTo>
                      <a:pt x="13081" y="482"/>
                      <a:pt x="12190" y="630"/>
                      <a:pt x="11086" y="630"/>
                    </a:cubicBezTo>
                    <a:cubicBezTo>
                      <a:pt x="10471" y="630"/>
                      <a:pt x="9790" y="584"/>
                      <a:pt x="8895" y="525"/>
                    </a:cubicBezTo>
                    <a:lnTo>
                      <a:pt x="4763" y="3894"/>
                    </a:lnTo>
                    <a:cubicBezTo>
                      <a:pt x="4763" y="3894"/>
                      <a:pt x="1" y="7525"/>
                      <a:pt x="489" y="8847"/>
                    </a:cubicBezTo>
                    <a:cubicBezTo>
                      <a:pt x="554" y="9022"/>
                      <a:pt x="844" y="9098"/>
                      <a:pt x="1297" y="9098"/>
                    </a:cubicBezTo>
                    <a:cubicBezTo>
                      <a:pt x="4237" y="9098"/>
                      <a:pt x="14062" y="5906"/>
                      <a:pt x="14062" y="5906"/>
                    </a:cubicBezTo>
                    <a:cubicBezTo>
                      <a:pt x="14062" y="5906"/>
                      <a:pt x="16253" y="5204"/>
                      <a:pt x="15407" y="2894"/>
                    </a:cubicBezTo>
                    <a:cubicBezTo>
                      <a:pt x="14884" y="1489"/>
                      <a:pt x="14443" y="1251"/>
                      <a:pt x="14610"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04"/>
              <p:cNvSpPr/>
              <p:nvPr/>
            </p:nvSpPr>
            <p:spPr>
              <a:xfrm>
                <a:off x="5331600" y="4570325"/>
                <a:ext cx="409900" cy="196575"/>
              </a:xfrm>
              <a:custGeom>
                <a:avLst/>
                <a:gdLst/>
                <a:ahLst/>
                <a:cxnLst/>
                <a:rect l="l" t="t" r="r" b="b"/>
                <a:pathLst>
                  <a:path w="16396" h="7863" extrusionOk="0">
                    <a:moveTo>
                      <a:pt x="6894" y="1"/>
                    </a:moveTo>
                    <a:cubicBezTo>
                      <a:pt x="5554" y="214"/>
                      <a:pt x="4701" y="353"/>
                      <a:pt x="3814" y="353"/>
                    </a:cubicBezTo>
                    <a:cubicBezTo>
                      <a:pt x="3063" y="353"/>
                      <a:pt x="2287" y="253"/>
                      <a:pt x="1168" y="13"/>
                    </a:cubicBezTo>
                    <a:lnTo>
                      <a:pt x="1168" y="13"/>
                    </a:lnTo>
                    <a:cubicBezTo>
                      <a:pt x="1441" y="1239"/>
                      <a:pt x="1013" y="1525"/>
                      <a:pt x="632" y="2966"/>
                    </a:cubicBezTo>
                    <a:cubicBezTo>
                      <a:pt x="1" y="5335"/>
                      <a:pt x="2251" y="5835"/>
                      <a:pt x="2251" y="5835"/>
                    </a:cubicBezTo>
                    <a:cubicBezTo>
                      <a:pt x="2251" y="5835"/>
                      <a:pt x="11214" y="7863"/>
                      <a:pt x="14691" y="7863"/>
                    </a:cubicBezTo>
                    <a:cubicBezTo>
                      <a:pt x="15468" y="7863"/>
                      <a:pt x="15971" y="7762"/>
                      <a:pt x="16038" y="7514"/>
                    </a:cubicBezTo>
                    <a:cubicBezTo>
                      <a:pt x="16396" y="6168"/>
                      <a:pt x="11324" y="2977"/>
                      <a:pt x="11324" y="2977"/>
                    </a:cubicBezTo>
                    <a:lnTo>
                      <a:pt x="6894"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04"/>
              <p:cNvSpPr/>
              <p:nvPr/>
            </p:nvSpPr>
            <p:spPr>
              <a:xfrm>
                <a:off x="5000025" y="1050150"/>
                <a:ext cx="292725" cy="223425"/>
              </a:xfrm>
              <a:custGeom>
                <a:avLst/>
                <a:gdLst/>
                <a:ahLst/>
                <a:cxnLst/>
                <a:rect l="l" t="t" r="r" b="b"/>
                <a:pathLst>
                  <a:path w="11709" h="8937" extrusionOk="0">
                    <a:moveTo>
                      <a:pt x="9969" y="0"/>
                    </a:moveTo>
                    <a:cubicBezTo>
                      <a:pt x="9611" y="0"/>
                      <a:pt x="9253" y="45"/>
                      <a:pt x="9013" y="100"/>
                    </a:cubicBezTo>
                    <a:cubicBezTo>
                      <a:pt x="7239" y="529"/>
                      <a:pt x="4727" y="1779"/>
                      <a:pt x="3393" y="3065"/>
                    </a:cubicBezTo>
                    <a:cubicBezTo>
                      <a:pt x="2227" y="4172"/>
                      <a:pt x="0" y="6482"/>
                      <a:pt x="1584" y="8113"/>
                    </a:cubicBezTo>
                    <a:cubicBezTo>
                      <a:pt x="2157" y="8706"/>
                      <a:pt x="2872" y="8937"/>
                      <a:pt x="3651" y="8937"/>
                    </a:cubicBezTo>
                    <a:cubicBezTo>
                      <a:pt x="5749" y="8937"/>
                      <a:pt x="8304" y="7257"/>
                      <a:pt x="9763" y="6458"/>
                    </a:cubicBezTo>
                    <a:cubicBezTo>
                      <a:pt x="9120" y="5720"/>
                      <a:pt x="8263" y="5910"/>
                      <a:pt x="7430" y="5791"/>
                    </a:cubicBezTo>
                    <a:cubicBezTo>
                      <a:pt x="7858" y="5220"/>
                      <a:pt x="9382" y="4089"/>
                      <a:pt x="9882" y="3577"/>
                    </a:cubicBezTo>
                    <a:cubicBezTo>
                      <a:pt x="10049" y="3422"/>
                      <a:pt x="10192" y="3255"/>
                      <a:pt x="10347" y="3077"/>
                    </a:cubicBezTo>
                    <a:cubicBezTo>
                      <a:pt x="10561" y="2803"/>
                      <a:pt x="11156" y="2315"/>
                      <a:pt x="11156" y="1946"/>
                    </a:cubicBezTo>
                    <a:cubicBezTo>
                      <a:pt x="11167" y="1914"/>
                      <a:pt x="11054" y="1236"/>
                      <a:pt x="10911" y="1236"/>
                    </a:cubicBezTo>
                    <a:cubicBezTo>
                      <a:pt x="10895" y="1236"/>
                      <a:pt x="10878" y="1244"/>
                      <a:pt x="10862" y="1264"/>
                    </a:cubicBezTo>
                    <a:lnTo>
                      <a:pt x="10862" y="1264"/>
                    </a:lnTo>
                    <a:cubicBezTo>
                      <a:pt x="11709" y="262"/>
                      <a:pt x="10840" y="0"/>
                      <a:pt x="9969"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04"/>
              <p:cNvSpPr/>
              <p:nvPr/>
            </p:nvSpPr>
            <p:spPr>
              <a:xfrm>
                <a:off x="4621700" y="1172800"/>
                <a:ext cx="643550" cy="1012150"/>
              </a:xfrm>
              <a:custGeom>
                <a:avLst/>
                <a:gdLst/>
                <a:ahLst/>
                <a:cxnLst/>
                <a:rect l="l" t="t" r="r" b="b"/>
                <a:pathLst>
                  <a:path w="25742" h="40486" extrusionOk="0">
                    <a:moveTo>
                      <a:pt x="16616" y="1"/>
                    </a:moveTo>
                    <a:cubicBezTo>
                      <a:pt x="16472" y="1"/>
                      <a:pt x="16345" y="43"/>
                      <a:pt x="16240" y="135"/>
                    </a:cubicBezTo>
                    <a:cubicBezTo>
                      <a:pt x="15312" y="957"/>
                      <a:pt x="4346" y="13625"/>
                      <a:pt x="560" y="17709"/>
                    </a:cubicBezTo>
                    <a:cubicBezTo>
                      <a:pt x="572" y="17721"/>
                      <a:pt x="572" y="17721"/>
                      <a:pt x="572" y="17721"/>
                    </a:cubicBezTo>
                    <a:cubicBezTo>
                      <a:pt x="667" y="18066"/>
                      <a:pt x="358" y="20364"/>
                      <a:pt x="131" y="21924"/>
                    </a:cubicBezTo>
                    <a:cubicBezTo>
                      <a:pt x="0" y="22840"/>
                      <a:pt x="310" y="23781"/>
                      <a:pt x="965" y="24448"/>
                    </a:cubicBezTo>
                    <a:lnTo>
                      <a:pt x="16991" y="40485"/>
                    </a:lnTo>
                    <a:lnTo>
                      <a:pt x="25742" y="29686"/>
                    </a:lnTo>
                    <a:lnTo>
                      <a:pt x="19122" y="28353"/>
                    </a:lnTo>
                    <a:lnTo>
                      <a:pt x="9894" y="20483"/>
                    </a:lnTo>
                    <a:cubicBezTo>
                      <a:pt x="9466" y="20114"/>
                      <a:pt x="9394" y="19483"/>
                      <a:pt x="9740" y="19030"/>
                    </a:cubicBezTo>
                    <a:lnTo>
                      <a:pt x="21027" y="3933"/>
                    </a:lnTo>
                    <a:cubicBezTo>
                      <a:pt x="21027" y="3933"/>
                      <a:pt x="18014" y="1"/>
                      <a:pt x="16616"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04"/>
              <p:cNvSpPr/>
              <p:nvPr/>
            </p:nvSpPr>
            <p:spPr>
              <a:xfrm>
                <a:off x="4903275" y="2854350"/>
                <a:ext cx="379550" cy="1733675"/>
              </a:xfrm>
              <a:custGeom>
                <a:avLst/>
                <a:gdLst/>
                <a:ahLst/>
                <a:cxnLst/>
                <a:rect l="l" t="t" r="r" b="b"/>
                <a:pathLst>
                  <a:path w="15182" h="69347" extrusionOk="0">
                    <a:moveTo>
                      <a:pt x="3061" y="0"/>
                    </a:moveTo>
                    <a:lnTo>
                      <a:pt x="1" y="69009"/>
                    </a:lnTo>
                    <a:cubicBezTo>
                      <a:pt x="1" y="69009"/>
                      <a:pt x="2173" y="69347"/>
                      <a:pt x="4333" y="69347"/>
                    </a:cubicBezTo>
                    <a:cubicBezTo>
                      <a:pt x="6246" y="69347"/>
                      <a:pt x="8151" y="69082"/>
                      <a:pt x="8526" y="68080"/>
                    </a:cubicBezTo>
                    <a:cubicBezTo>
                      <a:pt x="9323" y="65949"/>
                      <a:pt x="15181" y="3465"/>
                      <a:pt x="15181" y="3465"/>
                    </a:cubicBezTo>
                    <a:lnTo>
                      <a:pt x="3061" y="0"/>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04"/>
              <p:cNvSpPr/>
              <p:nvPr/>
            </p:nvSpPr>
            <p:spPr>
              <a:xfrm>
                <a:off x="5003300" y="2857625"/>
                <a:ext cx="609325" cy="1744775"/>
              </a:xfrm>
              <a:custGeom>
                <a:avLst/>
                <a:gdLst/>
                <a:ahLst/>
                <a:cxnLst/>
                <a:rect l="l" t="t" r="r" b="b"/>
                <a:pathLst>
                  <a:path w="24373" h="69791" extrusionOk="0">
                    <a:moveTo>
                      <a:pt x="0" y="0"/>
                    </a:moveTo>
                    <a:lnTo>
                      <a:pt x="7453" y="9859"/>
                    </a:lnTo>
                    <a:lnTo>
                      <a:pt x="10382" y="14526"/>
                    </a:lnTo>
                    <a:cubicBezTo>
                      <a:pt x="10382" y="14526"/>
                      <a:pt x="12514" y="67675"/>
                      <a:pt x="13311" y="69140"/>
                    </a:cubicBezTo>
                    <a:cubicBezTo>
                      <a:pt x="13581" y="69628"/>
                      <a:pt x="14708" y="69791"/>
                      <a:pt x="16091" y="69791"/>
                    </a:cubicBezTo>
                    <a:cubicBezTo>
                      <a:pt x="18857" y="69791"/>
                      <a:pt x="22646" y="69140"/>
                      <a:pt x="22646" y="69140"/>
                    </a:cubicBezTo>
                    <a:lnTo>
                      <a:pt x="24372" y="3191"/>
                    </a:lnTo>
                    <a:lnTo>
                      <a:pt x="0" y="0"/>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04"/>
              <p:cNvSpPr/>
              <p:nvPr/>
            </p:nvSpPr>
            <p:spPr>
              <a:xfrm>
                <a:off x="4978300" y="1867925"/>
                <a:ext cx="622400" cy="1157600"/>
              </a:xfrm>
              <a:custGeom>
                <a:avLst/>
                <a:gdLst/>
                <a:ahLst/>
                <a:cxnLst/>
                <a:rect l="l" t="t" r="r" b="b"/>
                <a:pathLst>
                  <a:path w="24896" h="46304" extrusionOk="0">
                    <a:moveTo>
                      <a:pt x="23813" y="33897"/>
                    </a:moveTo>
                    <a:cubicBezTo>
                      <a:pt x="23360" y="37362"/>
                      <a:pt x="22765" y="40851"/>
                      <a:pt x="23217" y="44303"/>
                    </a:cubicBezTo>
                    <a:cubicBezTo>
                      <a:pt x="17812" y="46244"/>
                      <a:pt x="11763" y="46304"/>
                      <a:pt x="6322" y="44458"/>
                    </a:cubicBezTo>
                    <a:cubicBezTo>
                      <a:pt x="4489" y="43839"/>
                      <a:pt x="2643" y="42934"/>
                      <a:pt x="1572" y="41327"/>
                    </a:cubicBezTo>
                    <a:cubicBezTo>
                      <a:pt x="0" y="38981"/>
                      <a:pt x="500" y="35886"/>
                      <a:pt x="1084" y="33123"/>
                    </a:cubicBezTo>
                    <a:cubicBezTo>
                      <a:pt x="2786" y="25039"/>
                      <a:pt x="4679" y="17002"/>
                      <a:pt x="6775" y="9013"/>
                    </a:cubicBezTo>
                    <a:cubicBezTo>
                      <a:pt x="7215" y="7299"/>
                      <a:pt x="7739" y="4846"/>
                      <a:pt x="8858" y="3477"/>
                    </a:cubicBezTo>
                    <a:cubicBezTo>
                      <a:pt x="10716" y="1215"/>
                      <a:pt x="13799" y="1286"/>
                      <a:pt x="16585" y="1512"/>
                    </a:cubicBezTo>
                    <a:cubicBezTo>
                      <a:pt x="18383" y="1655"/>
                      <a:pt x="21098" y="0"/>
                      <a:pt x="22574" y="1215"/>
                    </a:cubicBezTo>
                    <a:cubicBezTo>
                      <a:pt x="24515" y="2810"/>
                      <a:pt x="24467" y="8323"/>
                      <a:pt x="24598" y="10537"/>
                    </a:cubicBezTo>
                    <a:cubicBezTo>
                      <a:pt x="24825" y="14192"/>
                      <a:pt x="24896" y="17848"/>
                      <a:pt x="24789" y="21503"/>
                    </a:cubicBezTo>
                    <a:cubicBezTo>
                      <a:pt x="24670" y="25646"/>
                      <a:pt x="24348" y="29790"/>
                      <a:pt x="23813" y="33897"/>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04"/>
              <p:cNvSpPr/>
              <p:nvPr/>
            </p:nvSpPr>
            <p:spPr>
              <a:xfrm>
                <a:off x="5636100" y="2045025"/>
                <a:ext cx="303050" cy="859350"/>
              </a:xfrm>
              <a:custGeom>
                <a:avLst/>
                <a:gdLst/>
                <a:ahLst/>
                <a:cxnLst/>
                <a:rect l="l" t="t" r="r" b="b"/>
                <a:pathLst>
                  <a:path w="12122" h="34374" extrusionOk="0">
                    <a:moveTo>
                      <a:pt x="5859" y="0"/>
                    </a:moveTo>
                    <a:lnTo>
                      <a:pt x="1" y="34374"/>
                    </a:lnTo>
                    <a:lnTo>
                      <a:pt x="1" y="34374"/>
                    </a:lnTo>
                    <a:lnTo>
                      <a:pt x="12121" y="23706"/>
                    </a:lnTo>
                    <a:lnTo>
                      <a:pt x="58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04"/>
              <p:cNvSpPr/>
              <p:nvPr/>
            </p:nvSpPr>
            <p:spPr>
              <a:xfrm>
                <a:off x="5636100" y="2045025"/>
                <a:ext cx="303050" cy="859350"/>
              </a:xfrm>
              <a:custGeom>
                <a:avLst/>
                <a:gdLst/>
                <a:ahLst/>
                <a:cxnLst/>
                <a:rect l="l" t="t" r="r" b="b"/>
                <a:pathLst>
                  <a:path w="12122" h="34374" extrusionOk="0">
                    <a:moveTo>
                      <a:pt x="5859" y="0"/>
                    </a:moveTo>
                    <a:lnTo>
                      <a:pt x="1" y="34374"/>
                    </a:lnTo>
                    <a:lnTo>
                      <a:pt x="1" y="34374"/>
                    </a:lnTo>
                    <a:lnTo>
                      <a:pt x="12121" y="23706"/>
                    </a:lnTo>
                    <a:lnTo>
                      <a:pt x="5859"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04"/>
              <p:cNvSpPr/>
              <p:nvPr/>
            </p:nvSpPr>
            <p:spPr>
              <a:xfrm>
                <a:off x="5550375" y="1540175"/>
                <a:ext cx="116725" cy="143000"/>
              </a:xfrm>
              <a:custGeom>
                <a:avLst/>
                <a:gdLst/>
                <a:ahLst/>
                <a:cxnLst/>
                <a:rect l="l" t="t" r="r" b="b"/>
                <a:pathLst>
                  <a:path w="4669" h="5720" extrusionOk="0">
                    <a:moveTo>
                      <a:pt x="3297" y="1"/>
                    </a:moveTo>
                    <a:cubicBezTo>
                      <a:pt x="1954" y="1"/>
                      <a:pt x="682" y="2978"/>
                      <a:pt x="334" y="3859"/>
                    </a:cubicBezTo>
                    <a:cubicBezTo>
                      <a:pt x="144" y="4359"/>
                      <a:pt x="1" y="4978"/>
                      <a:pt x="346" y="5395"/>
                    </a:cubicBezTo>
                    <a:cubicBezTo>
                      <a:pt x="551" y="5629"/>
                      <a:pt x="858" y="5719"/>
                      <a:pt x="1177" y="5719"/>
                    </a:cubicBezTo>
                    <a:cubicBezTo>
                      <a:pt x="1395" y="5719"/>
                      <a:pt x="1620" y="5677"/>
                      <a:pt x="1823" y="5609"/>
                    </a:cubicBezTo>
                    <a:cubicBezTo>
                      <a:pt x="3489" y="5074"/>
                      <a:pt x="4668" y="3300"/>
                      <a:pt x="4513" y="1561"/>
                    </a:cubicBezTo>
                    <a:cubicBezTo>
                      <a:pt x="4454" y="966"/>
                      <a:pt x="4216" y="323"/>
                      <a:pt x="3680" y="85"/>
                    </a:cubicBezTo>
                    <a:cubicBezTo>
                      <a:pt x="3552" y="27"/>
                      <a:pt x="3424" y="1"/>
                      <a:pt x="3297"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04"/>
              <p:cNvSpPr/>
              <p:nvPr/>
            </p:nvSpPr>
            <p:spPr>
              <a:xfrm>
                <a:off x="5164625" y="1540175"/>
                <a:ext cx="116700" cy="143000"/>
              </a:xfrm>
              <a:custGeom>
                <a:avLst/>
                <a:gdLst/>
                <a:ahLst/>
                <a:cxnLst/>
                <a:rect l="l" t="t" r="r" b="b"/>
                <a:pathLst>
                  <a:path w="4668" h="5720" extrusionOk="0">
                    <a:moveTo>
                      <a:pt x="1371" y="1"/>
                    </a:moveTo>
                    <a:cubicBezTo>
                      <a:pt x="1244" y="1"/>
                      <a:pt x="1116" y="27"/>
                      <a:pt x="989" y="85"/>
                    </a:cubicBezTo>
                    <a:cubicBezTo>
                      <a:pt x="453" y="323"/>
                      <a:pt x="203" y="966"/>
                      <a:pt x="155" y="1561"/>
                    </a:cubicBezTo>
                    <a:cubicBezTo>
                      <a:pt x="0" y="3300"/>
                      <a:pt x="1179" y="5074"/>
                      <a:pt x="2846" y="5609"/>
                    </a:cubicBezTo>
                    <a:cubicBezTo>
                      <a:pt x="3049" y="5677"/>
                      <a:pt x="3273" y="5719"/>
                      <a:pt x="3491" y="5719"/>
                    </a:cubicBezTo>
                    <a:cubicBezTo>
                      <a:pt x="3811" y="5719"/>
                      <a:pt x="4117" y="5629"/>
                      <a:pt x="4322" y="5395"/>
                    </a:cubicBezTo>
                    <a:cubicBezTo>
                      <a:pt x="4668" y="4978"/>
                      <a:pt x="4525" y="4359"/>
                      <a:pt x="4322" y="3859"/>
                    </a:cubicBezTo>
                    <a:cubicBezTo>
                      <a:pt x="3985" y="2978"/>
                      <a:pt x="2714" y="1"/>
                      <a:pt x="1371"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04"/>
              <p:cNvSpPr/>
              <p:nvPr/>
            </p:nvSpPr>
            <p:spPr>
              <a:xfrm>
                <a:off x="5324175" y="1714925"/>
                <a:ext cx="167300" cy="228625"/>
              </a:xfrm>
              <a:custGeom>
                <a:avLst/>
                <a:gdLst/>
                <a:ahLst/>
                <a:cxnLst/>
                <a:rect l="l" t="t" r="r" b="b"/>
                <a:pathLst>
                  <a:path w="6692" h="9145" extrusionOk="0">
                    <a:moveTo>
                      <a:pt x="6691" y="0"/>
                    </a:moveTo>
                    <a:lnTo>
                      <a:pt x="393" y="1882"/>
                    </a:lnTo>
                    <a:lnTo>
                      <a:pt x="83" y="6680"/>
                    </a:lnTo>
                    <a:cubicBezTo>
                      <a:pt x="0" y="8013"/>
                      <a:pt x="1060" y="9144"/>
                      <a:pt x="2405" y="9144"/>
                    </a:cubicBezTo>
                    <a:lnTo>
                      <a:pt x="3536" y="9144"/>
                    </a:lnTo>
                    <a:cubicBezTo>
                      <a:pt x="4715" y="9144"/>
                      <a:pt x="5703" y="8263"/>
                      <a:pt x="5846" y="7097"/>
                    </a:cubicBezTo>
                    <a:lnTo>
                      <a:pt x="6691" y="0"/>
                    </a:ln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04"/>
              <p:cNvSpPr/>
              <p:nvPr/>
            </p:nvSpPr>
            <p:spPr>
              <a:xfrm>
                <a:off x="5326850" y="1714925"/>
                <a:ext cx="164625" cy="164275"/>
              </a:xfrm>
              <a:custGeom>
                <a:avLst/>
                <a:gdLst/>
                <a:ahLst/>
                <a:cxnLst/>
                <a:rect l="l" t="t" r="r" b="b"/>
                <a:pathLst>
                  <a:path w="6585" h="6571" extrusionOk="0">
                    <a:moveTo>
                      <a:pt x="6584" y="0"/>
                    </a:moveTo>
                    <a:lnTo>
                      <a:pt x="286" y="1882"/>
                    </a:lnTo>
                    <a:lnTo>
                      <a:pt x="0" y="6442"/>
                    </a:lnTo>
                    <a:cubicBezTo>
                      <a:pt x="545" y="6530"/>
                      <a:pt x="1087" y="6570"/>
                      <a:pt x="1628" y="6570"/>
                    </a:cubicBezTo>
                    <a:cubicBezTo>
                      <a:pt x="3062" y="6570"/>
                      <a:pt x="4481" y="6284"/>
                      <a:pt x="5882" y="5835"/>
                    </a:cubicBezTo>
                    <a:lnTo>
                      <a:pt x="6584" y="0"/>
                    </a:lnTo>
                    <a:close/>
                  </a:path>
                </a:pathLst>
              </a:custGeom>
              <a:solidFill>
                <a:srgbClr val="D1A4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04"/>
              <p:cNvSpPr/>
              <p:nvPr/>
            </p:nvSpPr>
            <p:spPr>
              <a:xfrm>
                <a:off x="5226225" y="1363250"/>
                <a:ext cx="373000" cy="460850"/>
              </a:xfrm>
              <a:custGeom>
                <a:avLst/>
                <a:gdLst/>
                <a:ahLst/>
                <a:cxnLst/>
                <a:rect l="l" t="t" r="r" b="b"/>
                <a:pathLst>
                  <a:path w="14920" h="18434" extrusionOk="0">
                    <a:moveTo>
                      <a:pt x="4680" y="1"/>
                    </a:moveTo>
                    <a:cubicBezTo>
                      <a:pt x="3598" y="1"/>
                      <a:pt x="2568" y="359"/>
                      <a:pt x="1823" y="1435"/>
                    </a:cubicBezTo>
                    <a:cubicBezTo>
                      <a:pt x="1" y="4066"/>
                      <a:pt x="239" y="9091"/>
                      <a:pt x="477" y="12127"/>
                    </a:cubicBezTo>
                    <a:cubicBezTo>
                      <a:pt x="477" y="12162"/>
                      <a:pt x="477" y="12198"/>
                      <a:pt x="489" y="12234"/>
                    </a:cubicBezTo>
                    <a:cubicBezTo>
                      <a:pt x="644" y="13889"/>
                      <a:pt x="1406" y="15472"/>
                      <a:pt x="2597" y="16627"/>
                    </a:cubicBezTo>
                    <a:cubicBezTo>
                      <a:pt x="3894" y="17890"/>
                      <a:pt x="5365" y="18433"/>
                      <a:pt x="6909" y="18433"/>
                    </a:cubicBezTo>
                    <a:cubicBezTo>
                      <a:pt x="7987" y="18433"/>
                      <a:pt x="9101" y="18169"/>
                      <a:pt x="10217" y="17699"/>
                    </a:cubicBezTo>
                    <a:cubicBezTo>
                      <a:pt x="12467" y="16758"/>
                      <a:pt x="13562" y="15568"/>
                      <a:pt x="13884" y="13139"/>
                    </a:cubicBezTo>
                    <a:cubicBezTo>
                      <a:pt x="14217" y="10615"/>
                      <a:pt x="14919" y="8114"/>
                      <a:pt x="13979" y="5662"/>
                    </a:cubicBezTo>
                    <a:cubicBezTo>
                      <a:pt x="13467" y="4281"/>
                      <a:pt x="12538" y="3233"/>
                      <a:pt x="11502" y="2495"/>
                    </a:cubicBezTo>
                    <a:cubicBezTo>
                      <a:pt x="10478" y="1745"/>
                      <a:pt x="9335" y="1292"/>
                      <a:pt x="8204" y="852"/>
                    </a:cubicBezTo>
                    <a:cubicBezTo>
                      <a:pt x="7183" y="454"/>
                      <a:pt x="5898" y="1"/>
                      <a:pt x="4680" y="1"/>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04"/>
              <p:cNvSpPr/>
              <p:nvPr/>
            </p:nvSpPr>
            <p:spPr>
              <a:xfrm>
                <a:off x="5206600" y="1548225"/>
                <a:ext cx="389650" cy="299500"/>
              </a:xfrm>
              <a:custGeom>
                <a:avLst/>
                <a:gdLst/>
                <a:ahLst/>
                <a:cxnLst/>
                <a:rect l="l" t="t" r="r" b="b"/>
                <a:pathLst>
                  <a:path w="15586" h="11980" extrusionOk="0">
                    <a:moveTo>
                      <a:pt x="1536" y="1"/>
                    </a:moveTo>
                    <a:cubicBezTo>
                      <a:pt x="1119" y="727"/>
                      <a:pt x="1119" y="1680"/>
                      <a:pt x="1536" y="2418"/>
                    </a:cubicBezTo>
                    <a:cubicBezTo>
                      <a:pt x="929" y="3097"/>
                      <a:pt x="786" y="4132"/>
                      <a:pt x="1167" y="4966"/>
                    </a:cubicBezTo>
                    <a:cubicBezTo>
                      <a:pt x="0" y="5680"/>
                      <a:pt x="548" y="8240"/>
                      <a:pt x="1143" y="9181"/>
                    </a:cubicBezTo>
                    <a:cubicBezTo>
                      <a:pt x="1691" y="10038"/>
                      <a:pt x="2560" y="10645"/>
                      <a:pt x="3477" y="11086"/>
                    </a:cubicBezTo>
                    <a:cubicBezTo>
                      <a:pt x="4705" y="11678"/>
                      <a:pt x="6070" y="11980"/>
                      <a:pt x="7436" y="11980"/>
                    </a:cubicBezTo>
                    <a:cubicBezTo>
                      <a:pt x="8348" y="11980"/>
                      <a:pt x="9260" y="11845"/>
                      <a:pt x="10132" y="11574"/>
                    </a:cubicBezTo>
                    <a:cubicBezTo>
                      <a:pt x="11823" y="11050"/>
                      <a:pt x="14597" y="9514"/>
                      <a:pt x="15109" y="7645"/>
                    </a:cubicBezTo>
                    <a:cubicBezTo>
                      <a:pt x="15585" y="5930"/>
                      <a:pt x="14561" y="3930"/>
                      <a:pt x="14812" y="2180"/>
                    </a:cubicBezTo>
                    <a:cubicBezTo>
                      <a:pt x="14847" y="1894"/>
                      <a:pt x="14895" y="1573"/>
                      <a:pt x="14776" y="1299"/>
                    </a:cubicBezTo>
                    <a:cubicBezTo>
                      <a:pt x="14688" y="1074"/>
                      <a:pt x="14456" y="890"/>
                      <a:pt x="14224" y="890"/>
                    </a:cubicBezTo>
                    <a:cubicBezTo>
                      <a:pt x="14173" y="890"/>
                      <a:pt x="14123" y="898"/>
                      <a:pt x="14073" y="918"/>
                    </a:cubicBezTo>
                    <a:cubicBezTo>
                      <a:pt x="13228" y="1275"/>
                      <a:pt x="13371" y="3966"/>
                      <a:pt x="12395" y="4561"/>
                    </a:cubicBezTo>
                    <a:cubicBezTo>
                      <a:pt x="11216" y="5275"/>
                      <a:pt x="8787" y="5347"/>
                      <a:pt x="7442" y="5359"/>
                    </a:cubicBezTo>
                    <a:cubicBezTo>
                      <a:pt x="7408" y="5359"/>
                      <a:pt x="7375" y="5359"/>
                      <a:pt x="7340" y="5359"/>
                    </a:cubicBezTo>
                    <a:cubicBezTo>
                      <a:pt x="5937" y="5359"/>
                      <a:pt x="3445" y="5113"/>
                      <a:pt x="2643" y="3835"/>
                    </a:cubicBezTo>
                    <a:cubicBezTo>
                      <a:pt x="2000" y="2799"/>
                      <a:pt x="2322" y="989"/>
                      <a:pt x="1536"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04"/>
              <p:cNvSpPr/>
              <p:nvPr/>
            </p:nvSpPr>
            <p:spPr>
              <a:xfrm>
                <a:off x="5188600" y="1198500"/>
                <a:ext cx="420150" cy="271800"/>
              </a:xfrm>
              <a:custGeom>
                <a:avLst/>
                <a:gdLst/>
                <a:ahLst/>
                <a:cxnLst/>
                <a:rect l="l" t="t" r="r" b="b"/>
                <a:pathLst>
                  <a:path w="16806" h="10872" extrusionOk="0">
                    <a:moveTo>
                      <a:pt x="8293" y="0"/>
                    </a:moveTo>
                    <a:cubicBezTo>
                      <a:pt x="7292" y="286"/>
                      <a:pt x="6638" y="1453"/>
                      <a:pt x="6911" y="2453"/>
                    </a:cubicBezTo>
                    <a:cubicBezTo>
                      <a:pt x="5245" y="2477"/>
                      <a:pt x="3566" y="2512"/>
                      <a:pt x="1899" y="2536"/>
                    </a:cubicBezTo>
                    <a:cubicBezTo>
                      <a:pt x="1292" y="3012"/>
                      <a:pt x="1077" y="3929"/>
                      <a:pt x="1411" y="4632"/>
                    </a:cubicBezTo>
                    <a:cubicBezTo>
                      <a:pt x="1359" y="4623"/>
                      <a:pt x="1309" y="4619"/>
                      <a:pt x="1258" y="4619"/>
                    </a:cubicBezTo>
                    <a:cubicBezTo>
                      <a:pt x="555" y="4619"/>
                      <a:pt x="1" y="5446"/>
                      <a:pt x="101" y="6179"/>
                    </a:cubicBezTo>
                    <a:cubicBezTo>
                      <a:pt x="196" y="6953"/>
                      <a:pt x="792" y="7584"/>
                      <a:pt x="1399" y="8084"/>
                    </a:cubicBezTo>
                    <a:cubicBezTo>
                      <a:pt x="3953" y="10216"/>
                      <a:pt x="6713" y="10871"/>
                      <a:pt x="9675" y="10871"/>
                    </a:cubicBezTo>
                    <a:cubicBezTo>
                      <a:pt x="10801" y="10871"/>
                      <a:pt x="11955" y="10777"/>
                      <a:pt x="13138" y="10632"/>
                    </a:cubicBezTo>
                    <a:cubicBezTo>
                      <a:pt x="13210" y="10632"/>
                      <a:pt x="13269" y="10621"/>
                      <a:pt x="13341" y="10609"/>
                    </a:cubicBezTo>
                    <a:cubicBezTo>
                      <a:pt x="14924" y="10382"/>
                      <a:pt x="15972" y="9799"/>
                      <a:pt x="16413" y="8025"/>
                    </a:cubicBezTo>
                    <a:cubicBezTo>
                      <a:pt x="16805" y="6406"/>
                      <a:pt x="16163" y="4715"/>
                      <a:pt x="14639" y="3953"/>
                    </a:cubicBezTo>
                    <a:cubicBezTo>
                      <a:pt x="13436" y="3358"/>
                      <a:pt x="12031" y="3286"/>
                      <a:pt x="10769" y="2834"/>
                    </a:cubicBezTo>
                    <a:cubicBezTo>
                      <a:pt x="9495" y="2393"/>
                      <a:pt x="8233" y="1346"/>
                      <a:pt x="829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04"/>
              <p:cNvSpPr/>
              <p:nvPr/>
            </p:nvSpPr>
            <p:spPr>
              <a:xfrm>
                <a:off x="5188725" y="1317275"/>
                <a:ext cx="449200" cy="323850"/>
              </a:xfrm>
              <a:custGeom>
                <a:avLst/>
                <a:gdLst/>
                <a:ahLst/>
                <a:cxnLst/>
                <a:rect l="l" t="t" r="r" b="b"/>
                <a:pathLst>
                  <a:path w="17968" h="12954" extrusionOk="0">
                    <a:moveTo>
                      <a:pt x="3730" y="0"/>
                    </a:moveTo>
                    <a:cubicBezTo>
                      <a:pt x="2888" y="0"/>
                      <a:pt x="2110" y="215"/>
                      <a:pt x="1691" y="726"/>
                    </a:cubicBezTo>
                    <a:cubicBezTo>
                      <a:pt x="548" y="2107"/>
                      <a:pt x="72" y="4357"/>
                      <a:pt x="36" y="6120"/>
                    </a:cubicBezTo>
                    <a:cubicBezTo>
                      <a:pt x="1" y="7322"/>
                      <a:pt x="275" y="8560"/>
                      <a:pt x="941" y="9584"/>
                    </a:cubicBezTo>
                    <a:cubicBezTo>
                      <a:pt x="1489" y="10430"/>
                      <a:pt x="2989" y="11811"/>
                      <a:pt x="2537" y="12954"/>
                    </a:cubicBezTo>
                    <a:cubicBezTo>
                      <a:pt x="3477" y="10584"/>
                      <a:pt x="2858" y="7810"/>
                      <a:pt x="3858" y="5465"/>
                    </a:cubicBezTo>
                    <a:cubicBezTo>
                      <a:pt x="4466" y="4012"/>
                      <a:pt x="5716" y="2833"/>
                      <a:pt x="7204" y="2345"/>
                    </a:cubicBezTo>
                    <a:cubicBezTo>
                      <a:pt x="7735" y="2168"/>
                      <a:pt x="8294" y="2081"/>
                      <a:pt x="8851" y="2081"/>
                    </a:cubicBezTo>
                    <a:cubicBezTo>
                      <a:pt x="9868" y="2081"/>
                      <a:pt x="10883" y="2372"/>
                      <a:pt x="11728" y="2941"/>
                    </a:cubicBezTo>
                    <a:cubicBezTo>
                      <a:pt x="13193" y="3929"/>
                      <a:pt x="14026" y="5643"/>
                      <a:pt x="14348" y="7382"/>
                    </a:cubicBezTo>
                    <a:cubicBezTo>
                      <a:pt x="14467" y="8072"/>
                      <a:pt x="14514" y="8763"/>
                      <a:pt x="14526" y="9465"/>
                    </a:cubicBezTo>
                    <a:cubicBezTo>
                      <a:pt x="14526" y="9953"/>
                      <a:pt x="14241" y="11168"/>
                      <a:pt x="14443" y="11561"/>
                    </a:cubicBezTo>
                    <a:cubicBezTo>
                      <a:pt x="14605" y="11878"/>
                      <a:pt x="14776" y="12005"/>
                      <a:pt x="14949" y="12005"/>
                    </a:cubicBezTo>
                    <a:cubicBezTo>
                      <a:pt x="15488" y="12005"/>
                      <a:pt x="16039" y="10771"/>
                      <a:pt x="16336" y="10275"/>
                    </a:cubicBezTo>
                    <a:cubicBezTo>
                      <a:pt x="16562" y="9906"/>
                      <a:pt x="16789" y="9537"/>
                      <a:pt x="16979" y="9144"/>
                    </a:cubicBezTo>
                    <a:cubicBezTo>
                      <a:pt x="17848" y="7370"/>
                      <a:pt x="17967" y="5238"/>
                      <a:pt x="17301" y="3381"/>
                    </a:cubicBezTo>
                    <a:cubicBezTo>
                      <a:pt x="16860" y="2155"/>
                      <a:pt x="15943" y="964"/>
                      <a:pt x="14657" y="797"/>
                    </a:cubicBezTo>
                    <a:lnTo>
                      <a:pt x="6906" y="1095"/>
                    </a:lnTo>
                    <a:cubicBezTo>
                      <a:pt x="6301" y="448"/>
                      <a:pt x="4948" y="0"/>
                      <a:pt x="373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04"/>
              <p:cNvSpPr/>
              <p:nvPr/>
            </p:nvSpPr>
            <p:spPr>
              <a:xfrm>
                <a:off x="5486100" y="1898275"/>
                <a:ext cx="296475" cy="1392475"/>
              </a:xfrm>
              <a:custGeom>
                <a:avLst/>
                <a:gdLst/>
                <a:ahLst/>
                <a:cxnLst/>
                <a:rect l="l" t="t" r="r" b="b"/>
                <a:pathLst>
                  <a:path w="11859" h="55699" extrusionOk="0">
                    <a:moveTo>
                      <a:pt x="2262" y="1"/>
                    </a:moveTo>
                    <a:cubicBezTo>
                      <a:pt x="2262" y="1"/>
                      <a:pt x="0" y="49828"/>
                      <a:pt x="536" y="51698"/>
                    </a:cubicBezTo>
                    <a:cubicBezTo>
                      <a:pt x="1072" y="53555"/>
                      <a:pt x="6799" y="55698"/>
                      <a:pt x="6799" y="55698"/>
                    </a:cubicBezTo>
                    <a:lnTo>
                      <a:pt x="11859" y="5870"/>
                    </a:lnTo>
                    <a:lnTo>
                      <a:pt x="2262" y="1"/>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04"/>
              <p:cNvSpPr/>
              <p:nvPr/>
            </p:nvSpPr>
            <p:spPr>
              <a:xfrm>
                <a:off x="4865150" y="1914950"/>
                <a:ext cx="400100" cy="1262450"/>
              </a:xfrm>
              <a:custGeom>
                <a:avLst/>
                <a:gdLst/>
                <a:ahLst/>
                <a:cxnLst/>
                <a:rect l="l" t="t" r="r" b="b"/>
                <a:pathLst>
                  <a:path w="16004" h="50498" extrusionOk="0">
                    <a:moveTo>
                      <a:pt x="16004" y="0"/>
                    </a:moveTo>
                    <a:lnTo>
                      <a:pt x="8705" y="417"/>
                    </a:lnTo>
                    <a:cubicBezTo>
                      <a:pt x="8705" y="417"/>
                      <a:pt x="0" y="50497"/>
                      <a:pt x="2695" y="50497"/>
                    </a:cubicBezTo>
                    <a:cubicBezTo>
                      <a:pt x="2706" y="50497"/>
                      <a:pt x="2717" y="50496"/>
                      <a:pt x="2728" y="50495"/>
                    </a:cubicBezTo>
                    <a:cubicBezTo>
                      <a:pt x="5526" y="50102"/>
                      <a:pt x="6991" y="45828"/>
                      <a:pt x="6991" y="45828"/>
                    </a:cubicBezTo>
                    <a:lnTo>
                      <a:pt x="16004"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04"/>
              <p:cNvSpPr/>
              <p:nvPr/>
            </p:nvSpPr>
            <p:spPr>
              <a:xfrm>
                <a:off x="5138125" y="2717675"/>
                <a:ext cx="325975" cy="132525"/>
              </a:xfrm>
              <a:custGeom>
                <a:avLst/>
                <a:gdLst/>
                <a:ahLst/>
                <a:cxnLst/>
                <a:rect l="l" t="t" r="r" b="b"/>
                <a:pathLst>
                  <a:path w="13039" h="5301" extrusionOk="0">
                    <a:moveTo>
                      <a:pt x="2559" y="0"/>
                    </a:moveTo>
                    <a:cubicBezTo>
                      <a:pt x="2410" y="0"/>
                      <a:pt x="2238" y="16"/>
                      <a:pt x="2037" y="50"/>
                    </a:cubicBezTo>
                    <a:cubicBezTo>
                      <a:pt x="1108" y="217"/>
                      <a:pt x="489" y="1074"/>
                      <a:pt x="298" y="1550"/>
                    </a:cubicBezTo>
                    <a:cubicBezTo>
                      <a:pt x="1" y="2348"/>
                      <a:pt x="358" y="3205"/>
                      <a:pt x="1263" y="3836"/>
                    </a:cubicBezTo>
                    <a:cubicBezTo>
                      <a:pt x="2703" y="4848"/>
                      <a:pt x="5180" y="5134"/>
                      <a:pt x="7466" y="5241"/>
                    </a:cubicBezTo>
                    <a:cubicBezTo>
                      <a:pt x="8430" y="5277"/>
                      <a:pt x="9407" y="5301"/>
                      <a:pt x="10371" y="5301"/>
                    </a:cubicBezTo>
                    <a:cubicBezTo>
                      <a:pt x="11228" y="5289"/>
                      <a:pt x="12252" y="5217"/>
                      <a:pt x="12633" y="4777"/>
                    </a:cubicBezTo>
                    <a:cubicBezTo>
                      <a:pt x="13038" y="4324"/>
                      <a:pt x="12407" y="3765"/>
                      <a:pt x="11597" y="3551"/>
                    </a:cubicBezTo>
                    <a:cubicBezTo>
                      <a:pt x="10788" y="3324"/>
                      <a:pt x="9859" y="3324"/>
                      <a:pt x="8978" y="3229"/>
                    </a:cubicBezTo>
                    <a:cubicBezTo>
                      <a:pt x="6656" y="2991"/>
                      <a:pt x="4989" y="2074"/>
                      <a:pt x="3930" y="931"/>
                    </a:cubicBezTo>
                    <a:cubicBezTo>
                      <a:pt x="3506" y="487"/>
                      <a:pt x="3390" y="0"/>
                      <a:pt x="2559"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04"/>
              <p:cNvSpPr/>
              <p:nvPr/>
            </p:nvSpPr>
            <p:spPr>
              <a:xfrm>
                <a:off x="5244400" y="1495550"/>
                <a:ext cx="144975" cy="144975"/>
              </a:xfrm>
              <a:custGeom>
                <a:avLst/>
                <a:gdLst/>
                <a:ahLst/>
                <a:cxnLst/>
                <a:rect l="l" t="t" r="r" b="b"/>
                <a:pathLst>
                  <a:path w="5799" h="5799" fill="none" extrusionOk="0">
                    <a:moveTo>
                      <a:pt x="5799" y="2906"/>
                    </a:moveTo>
                    <a:cubicBezTo>
                      <a:pt x="5799" y="4501"/>
                      <a:pt x="4501" y="5799"/>
                      <a:pt x="2905" y="5799"/>
                    </a:cubicBezTo>
                    <a:cubicBezTo>
                      <a:pt x="1298" y="5799"/>
                      <a:pt x="0" y="4501"/>
                      <a:pt x="0" y="2906"/>
                    </a:cubicBezTo>
                    <a:cubicBezTo>
                      <a:pt x="0" y="1298"/>
                      <a:pt x="1298" y="1"/>
                      <a:pt x="2905" y="1"/>
                    </a:cubicBezTo>
                    <a:cubicBezTo>
                      <a:pt x="4501" y="1"/>
                      <a:pt x="5799" y="1298"/>
                      <a:pt x="5799" y="2906"/>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04"/>
              <p:cNvSpPr/>
              <p:nvPr/>
            </p:nvSpPr>
            <p:spPr>
              <a:xfrm>
                <a:off x="5423875" y="1504475"/>
                <a:ext cx="145000" cy="145000"/>
              </a:xfrm>
              <a:custGeom>
                <a:avLst/>
                <a:gdLst/>
                <a:ahLst/>
                <a:cxnLst/>
                <a:rect l="l" t="t" r="r" b="b"/>
                <a:pathLst>
                  <a:path w="5800" h="5800" fill="none" extrusionOk="0">
                    <a:moveTo>
                      <a:pt x="5799" y="2906"/>
                    </a:moveTo>
                    <a:cubicBezTo>
                      <a:pt x="5799" y="4501"/>
                      <a:pt x="4501" y="5799"/>
                      <a:pt x="2906" y="5799"/>
                    </a:cubicBezTo>
                    <a:cubicBezTo>
                      <a:pt x="1298" y="5799"/>
                      <a:pt x="1" y="4501"/>
                      <a:pt x="1" y="2906"/>
                    </a:cubicBezTo>
                    <a:cubicBezTo>
                      <a:pt x="1" y="1299"/>
                      <a:pt x="1298" y="1"/>
                      <a:pt x="2906" y="1"/>
                    </a:cubicBezTo>
                    <a:cubicBezTo>
                      <a:pt x="4501" y="1"/>
                      <a:pt x="5799" y="1299"/>
                      <a:pt x="5799" y="2906"/>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04"/>
              <p:cNvSpPr/>
              <p:nvPr/>
            </p:nvSpPr>
            <p:spPr>
              <a:xfrm>
                <a:off x="5378625" y="1572650"/>
                <a:ext cx="56600" cy="13125"/>
              </a:xfrm>
              <a:custGeom>
                <a:avLst/>
                <a:gdLst/>
                <a:ahLst/>
                <a:cxnLst/>
                <a:rect l="l" t="t" r="r" b="b"/>
                <a:pathLst>
                  <a:path w="2264" h="525" fill="none" extrusionOk="0">
                    <a:moveTo>
                      <a:pt x="1" y="524"/>
                    </a:moveTo>
                    <a:cubicBezTo>
                      <a:pt x="656" y="84"/>
                      <a:pt x="1537" y="0"/>
                      <a:pt x="2263" y="310"/>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04"/>
              <p:cNvSpPr/>
              <p:nvPr/>
            </p:nvSpPr>
            <p:spPr>
              <a:xfrm>
                <a:off x="2741400" y="4557525"/>
                <a:ext cx="413775" cy="231250"/>
              </a:xfrm>
              <a:custGeom>
                <a:avLst/>
                <a:gdLst/>
                <a:ahLst/>
                <a:cxnLst/>
                <a:rect l="l" t="t" r="r" b="b"/>
                <a:pathLst>
                  <a:path w="16551" h="9250" extrusionOk="0">
                    <a:moveTo>
                      <a:pt x="1691" y="1"/>
                    </a:moveTo>
                    <a:cubicBezTo>
                      <a:pt x="1846" y="1263"/>
                      <a:pt x="1394" y="1513"/>
                      <a:pt x="870" y="2930"/>
                    </a:cubicBezTo>
                    <a:cubicBezTo>
                      <a:pt x="1" y="5287"/>
                      <a:pt x="2239" y="6002"/>
                      <a:pt x="2239" y="6002"/>
                    </a:cubicBezTo>
                    <a:cubicBezTo>
                      <a:pt x="2239" y="6002"/>
                      <a:pt x="12222" y="9249"/>
                      <a:pt x="15222" y="9249"/>
                    </a:cubicBezTo>
                    <a:cubicBezTo>
                      <a:pt x="15687" y="9249"/>
                      <a:pt x="15985" y="9171"/>
                      <a:pt x="16050" y="8990"/>
                    </a:cubicBezTo>
                    <a:cubicBezTo>
                      <a:pt x="16550" y="7657"/>
                      <a:pt x="11704" y="3954"/>
                      <a:pt x="11704" y="3954"/>
                    </a:cubicBezTo>
                    <a:lnTo>
                      <a:pt x="7502" y="525"/>
                    </a:lnTo>
                    <a:cubicBezTo>
                      <a:pt x="6590" y="584"/>
                      <a:pt x="5896" y="630"/>
                      <a:pt x="5270" y="630"/>
                    </a:cubicBezTo>
                    <a:cubicBezTo>
                      <a:pt x="4147" y="630"/>
                      <a:pt x="3243" y="483"/>
                      <a:pt x="1691"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04"/>
              <p:cNvSpPr/>
              <p:nvPr/>
            </p:nvSpPr>
            <p:spPr>
              <a:xfrm>
                <a:off x="2110975" y="4566475"/>
                <a:ext cx="417325" cy="200000"/>
              </a:xfrm>
              <a:custGeom>
                <a:avLst/>
                <a:gdLst/>
                <a:ahLst/>
                <a:cxnLst/>
                <a:rect l="l" t="t" r="r" b="b"/>
                <a:pathLst>
                  <a:path w="16693" h="8000" extrusionOk="0">
                    <a:moveTo>
                      <a:pt x="9668" y="0"/>
                    </a:moveTo>
                    <a:lnTo>
                      <a:pt x="5167" y="3036"/>
                    </a:lnTo>
                    <a:cubicBezTo>
                      <a:pt x="5167" y="3036"/>
                      <a:pt x="0" y="6275"/>
                      <a:pt x="369" y="7644"/>
                    </a:cubicBezTo>
                    <a:cubicBezTo>
                      <a:pt x="437" y="7897"/>
                      <a:pt x="949" y="8000"/>
                      <a:pt x="1741" y="8000"/>
                    </a:cubicBezTo>
                    <a:cubicBezTo>
                      <a:pt x="5278" y="8000"/>
                      <a:pt x="14395" y="5941"/>
                      <a:pt x="14395" y="5941"/>
                    </a:cubicBezTo>
                    <a:cubicBezTo>
                      <a:pt x="14395" y="5941"/>
                      <a:pt x="16693" y="5429"/>
                      <a:pt x="16050" y="3012"/>
                    </a:cubicBezTo>
                    <a:cubicBezTo>
                      <a:pt x="15657" y="1548"/>
                      <a:pt x="15228" y="1262"/>
                      <a:pt x="15502" y="12"/>
                    </a:cubicBezTo>
                    <a:lnTo>
                      <a:pt x="15502" y="12"/>
                    </a:lnTo>
                    <a:cubicBezTo>
                      <a:pt x="14364" y="258"/>
                      <a:pt x="13573" y="361"/>
                      <a:pt x="12805" y="361"/>
                    </a:cubicBezTo>
                    <a:cubicBezTo>
                      <a:pt x="11902" y="361"/>
                      <a:pt x="11032" y="219"/>
                      <a:pt x="9668"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04"/>
              <p:cNvSpPr/>
              <p:nvPr/>
            </p:nvSpPr>
            <p:spPr>
              <a:xfrm>
                <a:off x="3270050" y="833650"/>
                <a:ext cx="172050" cy="311775"/>
              </a:xfrm>
              <a:custGeom>
                <a:avLst/>
                <a:gdLst/>
                <a:ahLst/>
                <a:cxnLst/>
                <a:rect l="l" t="t" r="r" b="b"/>
                <a:pathLst>
                  <a:path w="6882" h="12471" extrusionOk="0">
                    <a:moveTo>
                      <a:pt x="4730" y="0"/>
                    </a:moveTo>
                    <a:cubicBezTo>
                      <a:pt x="4496" y="0"/>
                      <a:pt x="4272" y="203"/>
                      <a:pt x="4096" y="735"/>
                    </a:cubicBezTo>
                    <a:cubicBezTo>
                      <a:pt x="4120" y="660"/>
                      <a:pt x="4071" y="633"/>
                      <a:pt x="3989" y="633"/>
                    </a:cubicBezTo>
                    <a:cubicBezTo>
                      <a:pt x="3785" y="633"/>
                      <a:pt x="3371" y="802"/>
                      <a:pt x="3346" y="819"/>
                    </a:cubicBezTo>
                    <a:cubicBezTo>
                      <a:pt x="3024" y="1021"/>
                      <a:pt x="2905" y="1795"/>
                      <a:pt x="2786" y="2128"/>
                    </a:cubicBezTo>
                    <a:cubicBezTo>
                      <a:pt x="2715" y="2343"/>
                      <a:pt x="2655" y="2569"/>
                      <a:pt x="2596" y="2795"/>
                    </a:cubicBezTo>
                    <a:cubicBezTo>
                      <a:pt x="2417" y="3498"/>
                      <a:pt x="2238" y="5414"/>
                      <a:pt x="1965" y="6105"/>
                    </a:cubicBezTo>
                    <a:cubicBezTo>
                      <a:pt x="1417" y="5426"/>
                      <a:pt x="1143" y="4593"/>
                      <a:pt x="155" y="4414"/>
                    </a:cubicBezTo>
                    <a:lnTo>
                      <a:pt x="155" y="4414"/>
                    </a:lnTo>
                    <a:cubicBezTo>
                      <a:pt x="250" y="6736"/>
                      <a:pt x="0" y="11713"/>
                      <a:pt x="3024" y="12415"/>
                    </a:cubicBezTo>
                    <a:cubicBezTo>
                      <a:pt x="3190" y="12453"/>
                      <a:pt x="3348" y="12471"/>
                      <a:pt x="3499" y="12471"/>
                    </a:cubicBezTo>
                    <a:cubicBezTo>
                      <a:pt x="5396" y="12471"/>
                      <a:pt x="6145" y="9655"/>
                      <a:pt x="6465" y="8177"/>
                    </a:cubicBezTo>
                    <a:cubicBezTo>
                      <a:pt x="6882" y="6331"/>
                      <a:pt x="6644" y="3486"/>
                      <a:pt x="6084" y="1712"/>
                    </a:cubicBezTo>
                    <a:cubicBezTo>
                      <a:pt x="5900" y="1142"/>
                      <a:pt x="5285" y="0"/>
                      <a:pt x="4730"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04"/>
              <p:cNvSpPr/>
              <p:nvPr/>
            </p:nvSpPr>
            <p:spPr>
              <a:xfrm>
                <a:off x="2595850" y="1059475"/>
                <a:ext cx="829600" cy="1078450"/>
              </a:xfrm>
              <a:custGeom>
                <a:avLst/>
                <a:gdLst/>
                <a:ahLst/>
                <a:cxnLst/>
                <a:rect l="l" t="t" r="r" b="b"/>
                <a:pathLst>
                  <a:path w="33184" h="43138" extrusionOk="0">
                    <a:moveTo>
                      <a:pt x="0" y="32148"/>
                    </a:moveTo>
                    <a:lnTo>
                      <a:pt x="6739" y="30790"/>
                    </a:lnTo>
                    <a:lnTo>
                      <a:pt x="18812" y="20480"/>
                    </a:lnTo>
                    <a:lnTo>
                      <a:pt x="27087" y="1"/>
                    </a:lnTo>
                    <a:cubicBezTo>
                      <a:pt x="27087" y="1"/>
                      <a:pt x="33183" y="680"/>
                      <a:pt x="32909" y="2180"/>
                    </a:cubicBezTo>
                    <a:cubicBezTo>
                      <a:pt x="32647" y="3668"/>
                      <a:pt x="25861" y="27135"/>
                      <a:pt x="25861" y="27135"/>
                    </a:cubicBezTo>
                    <a:lnTo>
                      <a:pt x="8906" y="43137"/>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04"/>
              <p:cNvSpPr/>
              <p:nvPr/>
            </p:nvSpPr>
            <p:spPr>
              <a:xfrm>
                <a:off x="1460300" y="833650"/>
                <a:ext cx="172050" cy="311775"/>
              </a:xfrm>
              <a:custGeom>
                <a:avLst/>
                <a:gdLst/>
                <a:ahLst/>
                <a:cxnLst/>
                <a:rect l="l" t="t" r="r" b="b"/>
                <a:pathLst>
                  <a:path w="6882" h="12471" extrusionOk="0">
                    <a:moveTo>
                      <a:pt x="2152" y="0"/>
                    </a:moveTo>
                    <a:cubicBezTo>
                      <a:pt x="1597" y="0"/>
                      <a:pt x="982" y="1142"/>
                      <a:pt x="798" y="1712"/>
                    </a:cubicBezTo>
                    <a:cubicBezTo>
                      <a:pt x="238" y="3486"/>
                      <a:pt x="0" y="6331"/>
                      <a:pt x="405" y="8177"/>
                    </a:cubicBezTo>
                    <a:cubicBezTo>
                      <a:pt x="736" y="9655"/>
                      <a:pt x="1485" y="12471"/>
                      <a:pt x="3373" y="12471"/>
                    </a:cubicBezTo>
                    <a:cubicBezTo>
                      <a:pt x="3524" y="12471"/>
                      <a:pt x="3681" y="12453"/>
                      <a:pt x="3846" y="12415"/>
                    </a:cubicBezTo>
                    <a:cubicBezTo>
                      <a:pt x="6882" y="11713"/>
                      <a:pt x="6632" y="6736"/>
                      <a:pt x="6727" y="4414"/>
                    </a:cubicBezTo>
                    <a:lnTo>
                      <a:pt x="6727" y="4414"/>
                    </a:lnTo>
                    <a:cubicBezTo>
                      <a:pt x="5739" y="4593"/>
                      <a:pt x="5465" y="5426"/>
                      <a:pt x="4917" y="6105"/>
                    </a:cubicBezTo>
                    <a:cubicBezTo>
                      <a:pt x="4644" y="5414"/>
                      <a:pt x="4465" y="3498"/>
                      <a:pt x="4286" y="2795"/>
                    </a:cubicBezTo>
                    <a:cubicBezTo>
                      <a:pt x="4227" y="2569"/>
                      <a:pt x="4167" y="2343"/>
                      <a:pt x="4096" y="2128"/>
                    </a:cubicBezTo>
                    <a:cubicBezTo>
                      <a:pt x="3977" y="1795"/>
                      <a:pt x="3858" y="1021"/>
                      <a:pt x="3536" y="819"/>
                    </a:cubicBezTo>
                    <a:cubicBezTo>
                      <a:pt x="3511" y="802"/>
                      <a:pt x="3097" y="633"/>
                      <a:pt x="2893" y="633"/>
                    </a:cubicBezTo>
                    <a:cubicBezTo>
                      <a:pt x="2811" y="633"/>
                      <a:pt x="2762" y="660"/>
                      <a:pt x="2786" y="735"/>
                    </a:cubicBezTo>
                    <a:cubicBezTo>
                      <a:pt x="2610" y="203"/>
                      <a:pt x="2386" y="0"/>
                      <a:pt x="215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04"/>
              <p:cNvSpPr/>
              <p:nvPr/>
            </p:nvSpPr>
            <p:spPr>
              <a:xfrm>
                <a:off x="1476950" y="1059475"/>
                <a:ext cx="829600" cy="1112075"/>
              </a:xfrm>
              <a:custGeom>
                <a:avLst/>
                <a:gdLst/>
                <a:ahLst/>
                <a:cxnLst/>
                <a:rect l="l" t="t" r="r" b="b"/>
                <a:pathLst>
                  <a:path w="33184" h="44483" extrusionOk="0">
                    <a:moveTo>
                      <a:pt x="6097" y="1"/>
                    </a:moveTo>
                    <a:cubicBezTo>
                      <a:pt x="6097" y="1"/>
                      <a:pt x="1" y="680"/>
                      <a:pt x="263" y="2180"/>
                    </a:cubicBezTo>
                    <a:cubicBezTo>
                      <a:pt x="537" y="3668"/>
                      <a:pt x="7323" y="27135"/>
                      <a:pt x="7323" y="27135"/>
                    </a:cubicBezTo>
                    <a:lnTo>
                      <a:pt x="26623" y="44483"/>
                    </a:lnTo>
                    <a:lnTo>
                      <a:pt x="33184" y="32148"/>
                    </a:lnTo>
                    <a:lnTo>
                      <a:pt x="26445" y="30790"/>
                    </a:lnTo>
                    <a:lnTo>
                      <a:pt x="14372" y="20480"/>
                    </a:lnTo>
                    <a:lnTo>
                      <a:pt x="6097"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04"/>
              <p:cNvSpPr/>
              <p:nvPr/>
            </p:nvSpPr>
            <p:spPr>
              <a:xfrm>
                <a:off x="2577700" y="2819525"/>
                <a:ext cx="386675" cy="1764825"/>
              </a:xfrm>
              <a:custGeom>
                <a:avLst/>
                <a:gdLst/>
                <a:ahLst/>
                <a:cxnLst/>
                <a:rect l="l" t="t" r="r" b="b"/>
                <a:pathLst>
                  <a:path w="15467" h="70593" extrusionOk="0">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04"/>
              <p:cNvSpPr/>
              <p:nvPr/>
            </p:nvSpPr>
            <p:spPr>
              <a:xfrm>
                <a:off x="2577700" y="2819525"/>
                <a:ext cx="386675" cy="1764825"/>
              </a:xfrm>
              <a:custGeom>
                <a:avLst/>
                <a:gdLst/>
                <a:ahLst/>
                <a:cxnLst/>
                <a:rect l="l" t="t" r="r" b="b"/>
                <a:pathLst>
                  <a:path w="15467" h="70593" extrusionOk="0">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04"/>
              <p:cNvSpPr/>
              <p:nvPr/>
            </p:nvSpPr>
            <p:spPr>
              <a:xfrm>
                <a:off x="2242225" y="2822800"/>
                <a:ext cx="620350" cy="1776300"/>
              </a:xfrm>
              <a:custGeom>
                <a:avLst/>
                <a:gdLst/>
                <a:ahLst/>
                <a:cxnLst/>
                <a:rect l="l" t="t" r="r" b="b"/>
                <a:pathLst>
                  <a:path w="24814" h="71052" extrusionOk="0">
                    <a:moveTo>
                      <a:pt x="24813" y="0"/>
                    </a:moveTo>
                    <a:lnTo>
                      <a:pt x="1" y="3251"/>
                    </a:lnTo>
                    <a:lnTo>
                      <a:pt x="1763" y="70390"/>
                    </a:lnTo>
                    <a:cubicBezTo>
                      <a:pt x="1763" y="70390"/>
                      <a:pt x="5621" y="71051"/>
                      <a:pt x="8432" y="71051"/>
                    </a:cubicBezTo>
                    <a:cubicBezTo>
                      <a:pt x="9838" y="71051"/>
                      <a:pt x="10982" y="70886"/>
                      <a:pt x="11252" y="70390"/>
                    </a:cubicBezTo>
                    <a:cubicBezTo>
                      <a:pt x="12062" y="68902"/>
                      <a:pt x="14241" y="14788"/>
                      <a:pt x="14241" y="14788"/>
                    </a:cubicBezTo>
                    <a:lnTo>
                      <a:pt x="17217" y="10037"/>
                    </a:lnTo>
                    <a:lnTo>
                      <a:pt x="24813"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04"/>
              <p:cNvSpPr/>
              <p:nvPr/>
            </p:nvSpPr>
            <p:spPr>
              <a:xfrm>
                <a:off x="2134475" y="1855725"/>
                <a:ext cx="784950" cy="1112350"/>
              </a:xfrm>
              <a:custGeom>
                <a:avLst/>
                <a:gdLst/>
                <a:ahLst/>
                <a:cxnLst/>
                <a:rect l="l" t="t" r="r" b="b"/>
                <a:pathLst>
                  <a:path w="31398" h="44494" extrusionOk="0">
                    <a:moveTo>
                      <a:pt x="26040" y="1929"/>
                    </a:moveTo>
                    <a:cubicBezTo>
                      <a:pt x="24706" y="1667"/>
                      <a:pt x="23527" y="726"/>
                      <a:pt x="22111" y="464"/>
                    </a:cubicBezTo>
                    <a:cubicBezTo>
                      <a:pt x="20408" y="143"/>
                      <a:pt x="18658" y="191"/>
                      <a:pt x="16931" y="238"/>
                    </a:cubicBezTo>
                    <a:cubicBezTo>
                      <a:pt x="13729" y="238"/>
                      <a:pt x="10633" y="274"/>
                      <a:pt x="7395" y="72"/>
                    </a:cubicBezTo>
                    <a:cubicBezTo>
                      <a:pt x="6894" y="36"/>
                      <a:pt x="6382" y="0"/>
                      <a:pt x="5894" y="131"/>
                    </a:cubicBezTo>
                    <a:cubicBezTo>
                      <a:pt x="4358" y="560"/>
                      <a:pt x="3882" y="3727"/>
                      <a:pt x="2834" y="4917"/>
                    </a:cubicBezTo>
                    <a:cubicBezTo>
                      <a:pt x="2263" y="5596"/>
                      <a:pt x="286" y="11823"/>
                      <a:pt x="322" y="12633"/>
                    </a:cubicBezTo>
                    <a:cubicBezTo>
                      <a:pt x="632" y="22503"/>
                      <a:pt x="1" y="32599"/>
                      <a:pt x="1477" y="42351"/>
                    </a:cubicBezTo>
                    <a:cubicBezTo>
                      <a:pt x="1549" y="42815"/>
                      <a:pt x="4418" y="43541"/>
                      <a:pt x="4870" y="43672"/>
                    </a:cubicBezTo>
                    <a:cubicBezTo>
                      <a:pt x="6109" y="44017"/>
                      <a:pt x="7395" y="44244"/>
                      <a:pt x="8680" y="44327"/>
                    </a:cubicBezTo>
                    <a:cubicBezTo>
                      <a:pt x="11097" y="44494"/>
                      <a:pt x="13610" y="44363"/>
                      <a:pt x="16027" y="44303"/>
                    </a:cubicBezTo>
                    <a:cubicBezTo>
                      <a:pt x="21206" y="44208"/>
                      <a:pt x="26468" y="43672"/>
                      <a:pt x="31398" y="41993"/>
                    </a:cubicBezTo>
                    <a:cubicBezTo>
                      <a:pt x="31124" y="39088"/>
                      <a:pt x="31278" y="36040"/>
                      <a:pt x="30969" y="33076"/>
                    </a:cubicBezTo>
                    <a:cubicBezTo>
                      <a:pt x="30743" y="30909"/>
                      <a:pt x="30493" y="28730"/>
                      <a:pt x="30171" y="26575"/>
                    </a:cubicBezTo>
                    <a:cubicBezTo>
                      <a:pt x="29088" y="19002"/>
                      <a:pt x="27790" y="11466"/>
                      <a:pt x="26421" y="3953"/>
                    </a:cubicBezTo>
                    <a:cubicBezTo>
                      <a:pt x="26290" y="3286"/>
                      <a:pt x="26147" y="2584"/>
                      <a:pt x="26040" y="1929"/>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04"/>
              <p:cNvSpPr/>
              <p:nvPr/>
            </p:nvSpPr>
            <p:spPr>
              <a:xfrm>
                <a:off x="2190450" y="1470475"/>
                <a:ext cx="118775" cy="145575"/>
              </a:xfrm>
              <a:custGeom>
                <a:avLst/>
                <a:gdLst/>
                <a:ahLst/>
                <a:cxnLst/>
                <a:rect l="l" t="t" r="r" b="b"/>
                <a:pathLst>
                  <a:path w="4751" h="5823" extrusionOk="0">
                    <a:moveTo>
                      <a:pt x="1401" y="1"/>
                    </a:moveTo>
                    <a:cubicBezTo>
                      <a:pt x="1272" y="1"/>
                      <a:pt x="1142" y="28"/>
                      <a:pt x="1012" y="87"/>
                    </a:cubicBezTo>
                    <a:cubicBezTo>
                      <a:pt x="464" y="337"/>
                      <a:pt x="214" y="980"/>
                      <a:pt x="155" y="1587"/>
                    </a:cubicBezTo>
                    <a:cubicBezTo>
                      <a:pt x="0" y="3361"/>
                      <a:pt x="1203" y="5171"/>
                      <a:pt x="2905" y="5718"/>
                    </a:cubicBezTo>
                    <a:cubicBezTo>
                      <a:pt x="3108" y="5781"/>
                      <a:pt x="3333" y="5822"/>
                      <a:pt x="3553" y="5822"/>
                    </a:cubicBezTo>
                    <a:cubicBezTo>
                      <a:pt x="3877" y="5822"/>
                      <a:pt x="4188" y="5733"/>
                      <a:pt x="4394" y="5492"/>
                    </a:cubicBezTo>
                    <a:cubicBezTo>
                      <a:pt x="4751" y="5076"/>
                      <a:pt x="4608" y="4444"/>
                      <a:pt x="4405" y="3933"/>
                    </a:cubicBezTo>
                    <a:cubicBezTo>
                      <a:pt x="4057" y="3030"/>
                      <a:pt x="2765" y="1"/>
                      <a:pt x="1401"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04"/>
              <p:cNvSpPr/>
              <p:nvPr/>
            </p:nvSpPr>
            <p:spPr>
              <a:xfrm>
                <a:off x="2583350" y="1470475"/>
                <a:ext cx="118775" cy="145575"/>
              </a:xfrm>
              <a:custGeom>
                <a:avLst/>
                <a:gdLst/>
                <a:ahLst/>
                <a:cxnLst/>
                <a:rect l="l" t="t" r="r" b="b"/>
                <a:pathLst>
                  <a:path w="4751" h="5823" extrusionOk="0">
                    <a:moveTo>
                      <a:pt x="3350" y="1"/>
                    </a:moveTo>
                    <a:cubicBezTo>
                      <a:pt x="1986" y="1"/>
                      <a:pt x="694" y="3030"/>
                      <a:pt x="346" y="3933"/>
                    </a:cubicBezTo>
                    <a:cubicBezTo>
                      <a:pt x="143" y="4444"/>
                      <a:pt x="0" y="5076"/>
                      <a:pt x="346" y="5492"/>
                    </a:cubicBezTo>
                    <a:cubicBezTo>
                      <a:pt x="551" y="5733"/>
                      <a:pt x="862" y="5822"/>
                      <a:pt x="1188" y="5822"/>
                    </a:cubicBezTo>
                    <a:cubicBezTo>
                      <a:pt x="1410" y="5822"/>
                      <a:pt x="1639" y="5781"/>
                      <a:pt x="1846" y="5718"/>
                    </a:cubicBezTo>
                    <a:cubicBezTo>
                      <a:pt x="3548" y="5171"/>
                      <a:pt x="4751" y="3361"/>
                      <a:pt x="4584" y="1587"/>
                    </a:cubicBezTo>
                    <a:cubicBezTo>
                      <a:pt x="4537" y="980"/>
                      <a:pt x="4287" y="337"/>
                      <a:pt x="3739" y="87"/>
                    </a:cubicBezTo>
                    <a:cubicBezTo>
                      <a:pt x="3609" y="28"/>
                      <a:pt x="3479" y="1"/>
                      <a:pt x="3350"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04"/>
              <p:cNvSpPr/>
              <p:nvPr/>
            </p:nvSpPr>
            <p:spPr>
              <a:xfrm>
                <a:off x="2369025" y="1648550"/>
                <a:ext cx="178925" cy="277725"/>
              </a:xfrm>
              <a:custGeom>
                <a:avLst/>
                <a:gdLst/>
                <a:ahLst/>
                <a:cxnLst/>
                <a:rect l="l" t="t" r="r" b="b"/>
                <a:pathLst>
                  <a:path w="7157" h="11109" extrusionOk="0">
                    <a:moveTo>
                      <a:pt x="1" y="0"/>
                    </a:moveTo>
                    <a:lnTo>
                      <a:pt x="537" y="8168"/>
                    </a:lnTo>
                    <a:cubicBezTo>
                      <a:pt x="680" y="9359"/>
                      <a:pt x="2001" y="11109"/>
                      <a:pt x="3192" y="11109"/>
                    </a:cubicBezTo>
                    <a:lnTo>
                      <a:pt x="4347" y="11109"/>
                    </a:lnTo>
                    <a:cubicBezTo>
                      <a:pt x="5716" y="11109"/>
                      <a:pt x="7157" y="9525"/>
                      <a:pt x="7073" y="8168"/>
                    </a:cubicBezTo>
                    <a:lnTo>
                      <a:pt x="6418" y="1905"/>
                    </a:lnTo>
                    <a:lnTo>
                      <a:pt x="1" y="0"/>
                    </a:ln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04"/>
              <p:cNvSpPr/>
              <p:nvPr/>
            </p:nvSpPr>
            <p:spPr>
              <a:xfrm>
                <a:off x="2364885" y="1648570"/>
                <a:ext cx="172064" cy="166950"/>
              </a:xfrm>
              <a:custGeom>
                <a:avLst/>
                <a:gdLst/>
                <a:ahLst/>
                <a:cxnLst/>
                <a:rect l="l" t="t" r="r" b="b"/>
                <a:pathLst>
                  <a:path w="6716" h="6678" extrusionOk="0">
                    <a:moveTo>
                      <a:pt x="1" y="0"/>
                    </a:moveTo>
                    <a:lnTo>
                      <a:pt x="715" y="5930"/>
                    </a:lnTo>
                    <a:cubicBezTo>
                      <a:pt x="2152" y="6388"/>
                      <a:pt x="3602" y="6677"/>
                      <a:pt x="5064" y="6677"/>
                    </a:cubicBezTo>
                    <a:cubicBezTo>
                      <a:pt x="5613" y="6677"/>
                      <a:pt x="6163" y="6637"/>
                      <a:pt x="6716" y="6549"/>
                    </a:cubicBezTo>
                    <a:lnTo>
                      <a:pt x="6418" y="1905"/>
                    </a:lnTo>
                    <a:lnTo>
                      <a:pt x="1" y="0"/>
                    </a:lnTo>
                    <a:close/>
                  </a:path>
                </a:pathLst>
              </a:custGeom>
              <a:solidFill>
                <a:srgbClr val="E7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04"/>
              <p:cNvSpPr/>
              <p:nvPr/>
            </p:nvSpPr>
            <p:spPr>
              <a:xfrm>
                <a:off x="2259500" y="1290350"/>
                <a:ext cx="379825" cy="469325"/>
              </a:xfrm>
              <a:custGeom>
                <a:avLst/>
                <a:gdLst/>
                <a:ahLst/>
                <a:cxnLst/>
                <a:rect l="l" t="t" r="r" b="b"/>
                <a:pathLst>
                  <a:path w="15193" h="18773" extrusionOk="0">
                    <a:moveTo>
                      <a:pt x="10424" y="1"/>
                    </a:moveTo>
                    <a:cubicBezTo>
                      <a:pt x="9183" y="1"/>
                      <a:pt x="7875" y="464"/>
                      <a:pt x="6835" y="874"/>
                    </a:cubicBezTo>
                    <a:cubicBezTo>
                      <a:pt x="5680" y="1315"/>
                      <a:pt x="4525" y="1779"/>
                      <a:pt x="3477" y="2541"/>
                    </a:cubicBezTo>
                    <a:cubicBezTo>
                      <a:pt x="2429" y="3291"/>
                      <a:pt x="1489" y="4363"/>
                      <a:pt x="965" y="5756"/>
                    </a:cubicBezTo>
                    <a:cubicBezTo>
                      <a:pt x="0" y="8256"/>
                      <a:pt x="715" y="10804"/>
                      <a:pt x="1060" y="13376"/>
                    </a:cubicBezTo>
                    <a:cubicBezTo>
                      <a:pt x="1381" y="15852"/>
                      <a:pt x="2489" y="17055"/>
                      <a:pt x="4787" y="18031"/>
                    </a:cubicBezTo>
                    <a:cubicBezTo>
                      <a:pt x="5925" y="18505"/>
                      <a:pt x="7058" y="18773"/>
                      <a:pt x="8153" y="18773"/>
                    </a:cubicBezTo>
                    <a:cubicBezTo>
                      <a:pt x="9726" y="18773"/>
                      <a:pt x="11223" y="18221"/>
                      <a:pt x="12550" y="16936"/>
                    </a:cubicBezTo>
                    <a:cubicBezTo>
                      <a:pt x="13764" y="15757"/>
                      <a:pt x="14538" y="14138"/>
                      <a:pt x="14693" y="12459"/>
                    </a:cubicBezTo>
                    <a:cubicBezTo>
                      <a:pt x="14693" y="12423"/>
                      <a:pt x="14705" y="12388"/>
                      <a:pt x="14705" y="12340"/>
                    </a:cubicBezTo>
                    <a:cubicBezTo>
                      <a:pt x="14943" y="9256"/>
                      <a:pt x="15193" y="4137"/>
                      <a:pt x="13335" y="1458"/>
                    </a:cubicBezTo>
                    <a:cubicBezTo>
                      <a:pt x="12574" y="366"/>
                      <a:pt x="11526" y="1"/>
                      <a:pt x="10424" y="1"/>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04"/>
              <p:cNvSpPr/>
              <p:nvPr/>
            </p:nvSpPr>
            <p:spPr>
              <a:xfrm>
                <a:off x="2246100" y="1201675"/>
                <a:ext cx="413475" cy="228725"/>
              </a:xfrm>
              <a:custGeom>
                <a:avLst/>
                <a:gdLst/>
                <a:ahLst/>
                <a:cxnLst/>
                <a:rect l="l" t="t" r="r" b="b"/>
                <a:pathLst>
                  <a:path w="16539" h="9149" extrusionOk="0">
                    <a:moveTo>
                      <a:pt x="8513" y="1"/>
                    </a:moveTo>
                    <a:cubicBezTo>
                      <a:pt x="7453" y="1"/>
                      <a:pt x="6458" y="73"/>
                      <a:pt x="5656" y="159"/>
                    </a:cubicBezTo>
                    <a:cubicBezTo>
                      <a:pt x="3144" y="421"/>
                      <a:pt x="1" y="1707"/>
                      <a:pt x="453" y="4838"/>
                    </a:cubicBezTo>
                    <a:cubicBezTo>
                      <a:pt x="679" y="6422"/>
                      <a:pt x="2072" y="7696"/>
                      <a:pt x="3632" y="8005"/>
                    </a:cubicBezTo>
                    <a:cubicBezTo>
                      <a:pt x="3863" y="8051"/>
                      <a:pt x="4096" y="8075"/>
                      <a:pt x="4330" y="8075"/>
                    </a:cubicBezTo>
                    <a:cubicBezTo>
                      <a:pt x="4638" y="8075"/>
                      <a:pt x="4947" y="8034"/>
                      <a:pt x="5251" y="7946"/>
                    </a:cubicBezTo>
                    <a:cubicBezTo>
                      <a:pt x="4891" y="7564"/>
                      <a:pt x="5281" y="6831"/>
                      <a:pt x="5780" y="6831"/>
                    </a:cubicBezTo>
                    <a:cubicBezTo>
                      <a:pt x="5825" y="6831"/>
                      <a:pt x="5871" y="6837"/>
                      <a:pt x="5918" y="6850"/>
                    </a:cubicBezTo>
                    <a:cubicBezTo>
                      <a:pt x="6821" y="7901"/>
                      <a:pt x="8210" y="8510"/>
                      <a:pt x="9593" y="8510"/>
                    </a:cubicBezTo>
                    <a:cubicBezTo>
                      <a:pt x="9996" y="8510"/>
                      <a:pt x="10398" y="8458"/>
                      <a:pt x="10788" y="8350"/>
                    </a:cubicBezTo>
                    <a:cubicBezTo>
                      <a:pt x="10428" y="7867"/>
                      <a:pt x="10875" y="7044"/>
                      <a:pt x="11467" y="7044"/>
                    </a:cubicBezTo>
                    <a:cubicBezTo>
                      <a:pt x="11502" y="7044"/>
                      <a:pt x="11538" y="7047"/>
                      <a:pt x="11573" y="7053"/>
                    </a:cubicBezTo>
                    <a:cubicBezTo>
                      <a:pt x="11919" y="7755"/>
                      <a:pt x="12264" y="8446"/>
                      <a:pt x="12597" y="9148"/>
                    </a:cubicBezTo>
                    <a:cubicBezTo>
                      <a:pt x="14717" y="8970"/>
                      <a:pt x="16538" y="6993"/>
                      <a:pt x="16538" y="4874"/>
                    </a:cubicBezTo>
                    <a:cubicBezTo>
                      <a:pt x="16538" y="847"/>
                      <a:pt x="12145" y="1"/>
                      <a:pt x="8513"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04"/>
              <p:cNvSpPr/>
              <p:nvPr/>
            </p:nvSpPr>
            <p:spPr>
              <a:xfrm>
                <a:off x="2220200" y="1243475"/>
                <a:ext cx="456925" cy="329800"/>
              </a:xfrm>
              <a:custGeom>
                <a:avLst/>
                <a:gdLst/>
                <a:ahLst/>
                <a:cxnLst/>
                <a:rect l="l" t="t" r="r" b="b"/>
                <a:pathLst>
                  <a:path w="18277" h="13192" extrusionOk="0">
                    <a:moveTo>
                      <a:pt x="14482" y="1"/>
                    </a:moveTo>
                    <a:cubicBezTo>
                      <a:pt x="13244" y="1"/>
                      <a:pt x="11875" y="458"/>
                      <a:pt x="11264" y="1118"/>
                    </a:cubicBezTo>
                    <a:lnTo>
                      <a:pt x="3370" y="821"/>
                    </a:lnTo>
                    <a:cubicBezTo>
                      <a:pt x="2061" y="987"/>
                      <a:pt x="1132" y="2202"/>
                      <a:pt x="679" y="3440"/>
                    </a:cubicBezTo>
                    <a:cubicBezTo>
                      <a:pt x="1" y="5345"/>
                      <a:pt x="120" y="7512"/>
                      <a:pt x="1013" y="9310"/>
                    </a:cubicBezTo>
                    <a:cubicBezTo>
                      <a:pt x="1203" y="9714"/>
                      <a:pt x="1429" y="10084"/>
                      <a:pt x="1656" y="10465"/>
                    </a:cubicBezTo>
                    <a:cubicBezTo>
                      <a:pt x="1963" y="10970"/>
                      <a:pt x="2523" y="12236"/>
                      <a:pt x="3072" y="12236"/>
                    </a:cubicBezTo>
                    <a:cubicBezTo>
                      <a:pt x="3247" y="12236"/>
                      <a:pt x="3421" y="12108"/>
                      <a:pt x="3585" y="11786"/>
                    </a:cubicBezTo>
                    <a:cubicBezTo>
                      <a:pt x="3799" y="11369"/>
                      <a:pt x="3501" y="10131"/>
                      <a:pt x="3501" y="9643"/>
                    </a:cubicBezTo>
                    <a:cubicBezTo>
                      <a:pt x="3513" y="8929"/>
                      <a:pt x="3561" y="8214"/>
                      <a:pt x="3692" y="7512"/>
                    </a:cubicBezTo>
                    <a:cubicBezTo>
                      <a:pt x="4013" y="5750"/>
                      <a:pt x="4858" y="3999"/>
                      <a:pt x="6347" y="2999"/>
                    </a:cubicBezTo>
                    <a:cubicBezTo>
                      <a:pt x="7206" y="2416"/>
                      <a:pt x="8239" y="2120"/>
                      <a:pt x="9272" y="2120"/>
                    </a:cubicBezTo>
                    <a:cubicBezTo>
                      <a:pt x="9842" y="2120"/>
                      <a:pt x="10413" y="2210"/>
                      <a:pt x="10954" y="2392"/>
                    </a:cubicBezTo>
                    <a:cubicBezTo>
                      <a:pt x="12478" y="2892"/>
                      <a:pt x="13741" y="4095"/>
                      <a:pt x="14360" y="5571"/>
                    </a:cubicBezTo>
                    <a:cubicBezTo>
                      <a:pt x="15382" y="7948"/>
                      <a:pt x="14755" y="10775"/>
                      <a:pt x="15699" y="13177"/>
                    </a:cubicBezTo>
                    <a:lnTo>
                      <a:pt x="15699" y="13177"/>
                    </a:lnTo>
                    <a:cubicBezTo>
                      <a:pt x="15253" y="12025"/>
                      <a:pt x="16779" y="10616"/>
                      <a:pt x="17336" y="9762"/>
                    </a:cubicBezTo>
                    <a:cubicBezTo>
                      <a:pt x="18003" y="8726"/>
                      <a:pt x="18277" y="7464"/>
                      <a:pt x="18253" y="6238"/>
                    </a:cubicBezTo>
                    <a:cubicBezTo>
                      <a:pt x="18217" y="4440"/>
                      <a:pt x="17729" y="2154"/>
                      <a:pt x="16574" y="749"/>
                    </a:cubicBezTo>
                    <a:cubicBezTo>
                      <a:pt x="16140" y="222"/>
                      <a:pt x="15343" y="1"/>
                      <a:pt x="14482" y="1"/>
                    </a:cubicBezTo>
                    <a:close/>
                    <a:moveTo>
                      <a:pt x="15699" y="13177"/>
                    </a:moveTo>
                    <a:cubicBezTo>
                      <a:pt x="15701" y="13182"/>
                      <a:pt x="15703" y="13186"/>
                      <a:pt x="15705" y="13191"/>
                    </a:cubicBezTo>
                    <a:cubicBezTo>
                      <a:pt x="15703" y="13186"/>
                      <a:pt x="15701" y="13182"/>
                      <a:pt x="15699" y="13177"/>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04"/>
              <p:cNvSpPr/>
              <p:nvPr/>
            </p:nvSpPr>
            <p:spPr>
              <a:xfrm>
                <a:off x="2971800" y="1400800"/>
                <a:ext cx="1022450" cy="1087175"/>
              </a:xfrm>
              <a:custGeom>
                <a:avLst/>
                <a:gdLst/>
                <a:ahLst/>
                <a:cxnLst/>
                <a:rect l="l" t="t" r="r" b="b"/>
                <a:pathLst>
                  <a:path w="40898" h="43487" extrusionOk="0">
                    <a:moveTo>
                      <a:pt x="19684" y="0"/>
                    </a:moveTo>
                    <a:cubicBezTo>
                      <a:pt x="17849" y="0"/>
                      <a:pt x="16011" y="452"/>
                      <a:pt x="14335" y="1433"/>
                    </a:cubicBezTo>
                    <a:cubicBezTo>
                      <a:pt x="10192" y="3862"/>
                      <a:pt x="7930" y="9101"/>
                      <a:pt x="8989" y="13780"/>
                    </a:cubicBezTo>
                    <a:cubicBezTo>
                      <a:pt x="9311" y="15197"/>
                      <a:pt x="9906" y="16697"/>
                      <a:pt x="9335" y="18030"/>
                    </a:cubicBezTo>
                    <a:cubicBezTo>
                      <a:pt x="8858" y="19150"/>
                      <a:pt x="7691" y="19804"/>
                      <a:pt x="6537" y="20185"/>
                    </a:cubicBezTo>
                    <a:cubicBezTo>
                      <a:pt x="5382" y="20566"/>
                      <a:pt x="4155" y="20769"/>
                      <a:pt x="3096" y="21364"/>
                    </a:cubicBezTo>
                    <a:cubicBezTo>
                      <a:pt x="2036" y="21971"/>
                      <a:pt x="1167" y="23138"/>
                      <a:pt x="1393" y="24329"/>
                    </a:cubicBezTo>
                    <a:cubicBezTo>
                      <a:pt x="1691" y="25853"/>
                      <a:pt x="3608" y="26722"/>
                      <a:pt x="3762" y="28282"/>
                    </a:cubicBezTo>
                    <a:cubicBezTo>
                      <a:pt x="3858" y="29282"/>
                      <a:pt x="3155" y="30187"/>
                      <a:pt x="2417" y="30877"/>
                    </a:cubicBezTo>
                    <a:cubicBezTo>
                      <a:pt x="1667" y="31568"/>
                      <a:pt x="810" y="32211"/>
                      <a:pt x="429" y="33151"/>
                    </a:cubicBezTo>
                    <a:cubicBezTo>
                      <a:pt x="0" y="34211"/>
                      <a:pt x="298" y="35473"/>
                      <a:pt x="941" y="36426"/>
                    </a:cubicBezTo>
                    <a:cubicBezTo>
                      <a:pt x="1595" y="37390"/>
                      <a:pt x="2548" y="38081"/>
                      <a:pt x="3524" y="38700"/>
                    </a:cubicBezTo>
                    <a:cubicBezTo>
                      <a:pt x="8453" y="41863"/>
                      <a:pt x="14315" y="43487"/>
                      <a:pt x="20171" y="43487"/>
                    </a:cubicBezTo>
                    <a:cubicBezTo>
                      <a:pt x="23990" y="43487"/>
                      <a:pt x="27808" y="42796"/>
                      <a:pt x="31361" y="41390"/>
                    </a:cubicBezTo>
                    <a:cubicBezTo>
                      <a:pt x="33671" y="40462"/>
                      <a:pt x="35909" y="39235"/>
                      <a:pt x="37671" y="37473"/>
                    </a:cubicBezTo>
                    <a:cubicBezTo>
                      <a:pt x="39434" y="35699"/>
                      <a:pt x="40684" y="33354"/>
                      <a:pt x="40791" y="30853"/>
                    </a:cubicBezTo>
                    <a:cubicBezTo>
                      <a:pt x="40898" y="28389"/>
                      <a:pt x="39588" y="25031"/>
                      <a:pt x="37005" y="24234"/>
                    </a:cubicBezTo>
                    <a:cubicBezTo>
                      <a:pt x="35659" y="23817"/>
                      <a:pt x="34588" y="23864"/>
                      <a:pt x="33421" y="22841"/>
                    </a:cubicBezTo>
                    <a:cubicBezTo>
                      <a:pt x="32504" y="22055"/>
                      <a:pt x="31825" y="20971"/>
                      <a:pt x="31563" y="19793"/>
                    </a:cubicBezTo>
                    <a:cubicBezTo>
                      <a:pt x="31135" y="17768"/>
                      <a:pt x="31802" y="15709"/>
                      <a:pt x="31980" y="13649"/>
                    </a:cubicBezTo>
                    <a:cubicBezTo>
                      <a:pt x="32254" y="10410"/>
                      <a:pt x="31218" y="7065"/>
                      <a:pt x="29158" y="4553"/>
                    </a:cubicBezTo>
                    <a:cubicBezTo>
                      <a:pt x="26822" y="1712"/>
                      <a:pt x="23258" y="0"/>
                      <a:pt x="19684"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04"/>
              <p:cNvSpPr/>
              <p:nvPr/>
            </p:nvSpPr>
            <p:spPr>
              <a:xfrm>
                <a:off x="3207825" y="1846775"/>
                <a:ext cx="564975" cy="449000"/>
              </a:xfrm>
              <a:custGeom>
                <a:avLst/>
                <a:gdLst/>
                <a:ahLst/>
                <a:cxnLst/>
                <a:rect l="l" t="t" r="r" b="b"/>
                <a:pathLst>
                  <a:path w="22599" h="17960" extrusionOk="0">
                    <a:moveTo>
                      <a:pt x="11800" y="1"/>
                    </a:moveTo>
                    <a:cubicBezTo>
                      <a:pt x="11800" y="1"/>
                      <a:pt x="5739" y="168"/>
                      <a:pt x="5739" y="168"/>
                    </a:cubicBezTo>
                    <a:cubicBezTo>
                      <a:pt x="6192" y="1132"/>
                      <a:pt x="6632" y="2085"/>
                      <a:pt x="7085" y="3037"/>
                    </a:cubicBezTo>
                    <a:cubicBezTo>
                      <a:pt x="7335" y="3585"/>
                      <a:pt x="8145" y="4442"/>
                      <a:pt x="8061" y="5085"/>
                    </a:cubicBezTo>
                    <a:cubicBezTo>
                      <a:pt x="7978" y="5728"/>
                      <a:pt x="275" y="8538"/>
                      <a:pt x="120" y="9335"/>
                    </a:cubicBezTo>
                    <a:cubicBezTo>
                      <a:pt x="1" y="9919"/>
                      <a:pt x="2834" y="12264"/>
                      <a:pt x="3001" y="12824"/>
                    </a:cubicBezTo>
                    <a:cubicBezTo>
                      <a:pt x="3239" y="13669"/>
                      <a:pt x="8704" y="17170"/>
                      <a:pt x="9109" y="17956"/>
                    </a:cubicBezTo>
                    <a:cubicBezTo>
                      <a:pt x="9110" y="17958"/>
                      <a:pt x="9113" y="17959"/>
                      <a:pt x="9118" y="17959"/>
                    </a:cubicBezTo>
                    <a:cubicBezTo>
                      <a:pt x="9442" y="17959"/>
                      <a:pt x="17779" y="11894"/>
                      <a:pt x="18092" y="11894"/>
                    </a:cubicBezTo>
                    <a:cubicBezTo>
                      <a:pt x="18095" y="11894"/>
                      <a:pt x="18097" y="11894"/>
                      <a:pt x="18098" y="11895"/>
                    </a:cubicBezTo>
                    <a:cubicBezTo>
                      <a:pt x="18107" y="11901"/>
                      <a:pt x="18117" y="11904"/>
                      <a:pt x="18128" y="11904"/>
                    </a:cubicBezTo>
                    <a:cubicBezTo>
                      <a:pt x="18462" y="11904"/>
                      <a:pt x="19513" y="9046"/>
                      <a:pt x="19836" y="8931"/>
                    </a:cubicBezTo>
                    <a:cubicBezTo>
                      <a:pt x="22599" y="7978"/>
                      <a:pt x="18372" y="6728"/>
                      <a:pt x="15098" y="5418"/>
                    </a:cubicBezTo>
                    <a:cubicBezTo>
                      <a:pt x="12883" y="4644"/>
                      <a:pt x="12645" y="2120"/>
                      <a:pt x="11800"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04"/>
              <p:cNvSpPr/>
              <p:nvPr/>
            </p:nvSpPr>
            <p:spPr>
              <a:xfrm>
                <a:off x="3351300" y="1846775"/>
                <a:ext cx="190525" cy="126825"/>
              </a:xfrm>
              <a:custGeom>
                <a:avLst/>
                <a:gdLst/>
                <a:ahLst/>
                <a:cxnLst/>
                <a:rect l="l" t="t" r="r" b="b"/>
                <a:pathLst>
                  <a:path w="7621" h="5073" extrusionOk="0">
                    <a:moveTo>
                      <a:pt x="6061" y="1"/>
                    </a:moveTo>
                    <a:lnTo>
                      <a:pt x="0" y="168"/>
                    </a:lnTo>
                    <a:lnTo>
                      <a:pt x="2298" y="5073"/>
                    </a:lnTo>
                    <a:cubicBezTo>
                      <a:pt x="4168" y="5061"/>
                      <a:pt x="5977" y="4763"/>
                      <a:pt x="7620" y="3906"/>
                    </a:cubicBezTo>
                    <a:lnTo>
                      <a:pt x="6061" y="1"/>
                    </a:lnTo>
                    <a:close/>
                  </a:path>
                </a:pathLst>
              </a:custGeom>
              <a:solidFill>
                <a:srgbClr val="AF2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04"/>
              <p:cNvSpPr/>
              <p:nvPr/>
            </p:nvSpPr>
            <p:spPr>
              <a:xfrm>
                <a:off x="3252475" y="1523075"/>
                <a:ext cx="353650" cy="418250"/>
              </a:xfrm>
              <a:custGeom>
                <a:avLst/>
                <a:gdLst/>
                <a:ahLst/>
                <a:cxnLst/>
                <a:rect l="l" t="t" r="r" b="b"/>
                <a:pathLst>
                  <a:path w="14146" h="16730" extrusionOk="0">
                    <a:moveTo>
                      <a:pt x="4599" y="0"/>
                    </a:moveTo>
                    <a:cubicBezTo>
                      <a:pt x="3522" y="0"/>
                      <a:pt x="2497" y="339"/>
                      <a:pt x="1787" y="1376"/>
                    </a:cubicBezTo>
                    <a:cubicBezTo>
                      <a:pt x="941" y="2602"/>
                      <a:pt x="1203" y="5019"/>
                      <a:pt x="870" y="6520"/>
                    </a:cubicBezTo>
                    <a:cubicBezTo>
                      <a:pt x="513" y="8103"/>
                      <a:pt x="1" y="9722"/>
                      <a:pt x="179" y="11401"/>
                    </a:cubicBezTo>
                    <a:cubicBezTo>
                      <a:pt x="310" y="12568"/>
                      <a:pt x="810" y="13699"/>
                      <a:pt x="1417" y="14628"/>
                    </a:cubicBezTo>
                    <a:cubicBezTo>
                      <a:pt x="2037" y="15568"/>
                      <a:pt x="2822" y="15866"/>
                      <a:pt x="3775" y="16211"/>
                    </a:cubicBezTo>
                    <a:cubicBezTo>
                      <a:pt x="4680" y="16539"/>
                      <a:pt x="5702" y="16729"/>
                      <a:pt x="6727" y="16729"/>
                    </a:cubicBezTo>
                    <a:cubicBezTo>
                      <a:pt x="9125" y="16729"/>
                      <a:pt x="11532" y="15687"/>
                      <a:pt x="12466" y="12925"/>
                    </a:cubicBezTo>
                    <a:cubicBezTo>
                      <a:pt x="12591" y="13008"/>
                      <a:pt x="12725" y="13046"/>
                      <a:pt x="12859" y="13046"/>
                    </a:cubicBezTo>
                    <a:cubicBezTo>
                      <a:pt x="13303" y="13046"/>
                      <a:pt x="13757" y="12639"/>
                      <a:pt x="13931" y="12127"/>
                    </a:cubicBezTo>
                    <a:cubicBezTo>
                      <a:pt x="14145" y="11508"/>
                      <a:pt x="14002" y="10937"/>
                      <a:pt x="14014" y="10306"/>
                    </a:cubicBezTo>
                    <a:cubicBezTo>
                      <a:pt x="14026" y="9782"/>
                      <a:pt x="14098" y="9282"/>
                      <a:pt x="14074" y="8758"/>
                    </a:cubicBezTo>
                    <a:cubicBezTo>
                      <a:pt x="14038" y="7460"/>
                      <a:pt x="13943" y="6127"/>
                      <a:pt x="13443" y="4936"/>
                    </a:cubicBezTo>
                    <a:cubicBezTo>
                      <a:pt x="12931" y="3710"/>
                      <a:pt x="12026" y="2769"/>
                      <a:pt x="11026" y="2114"/>
                    </a:cubicBezTo>
                    <a:cubicBezTo>
                      <a:pt x="10026" y="1459"/>
                      <a:pt x="8930" y="1078"/>
                      <a:pt x="7847" y="697"/>
                    </a:cubicBezTo>
                    <a:cubicBezTo>
                      <a:pt x="6904" y="369"/>
                      <a:pt x="5723" y="0"/>
                      <a:pt x="459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04"/>
              <p:cNvSpPr/>
              <p:nvPr/>
            </p:nvSpPr>
            <p:spPr>
              <a:xfrm>
                <a:off x="3539725" y="1725175"/>
                <a:ext cx="120875" cy="132425"/>
              </a:xfrm>
              <a:custGeom>
                <a:avLst/>
                <a:gdLst/>
                <a:ahLst/>
                <a:cxnLst/>
                <a:rect l="l" t="t" r="r" b="b"/>
                <a:pathLst>
                  <a:path w="4835" h="5297" extrusionOk="0">
                    <a:moveTo>
                      <a:pt x="3713" y="0"/>
                    </a:moveTo>
                    <a:cubicBezTo>
                      <a:pt x="2435" y="0"/>
                      <a:pt x="909" y="2586"/>
                      <a:pt x="476" y="3377"/>
                    </a:cubicBezTo>
                    <a:cubicBezTo>
                      <a:pt x="214" y="3829"/>
                      <a:pt x="0" y="4412"/>
                      <a:pt x="286" y="4853"/>
                    </a:cubicBezTo>
                    <a:cubicBezTo>
                      <a:pt x="489" y="5180"/>
                      <a:pt x="882" y="5297"/>
                      <a:pt x="1275" y="5297"/>
                    </a:cubicBezTo>
                    <a:cubicBezTo>
                      <a:pt x="1412" y="5297"/>
                      <a:pt x="1550" y="5282"/>
                      <a:pt x="1679" y="5258"/>
                    </a:cubicBezTo>
                    <a:cubicBezTo>
                      <a:pt x="3370" y="4960"/>
                      <a:pt x="4739" y="3389"/>
                      <a:pt x="4810" y="1674"/>
                    </a:cubicBezTo>
                    <a:cubicBezTo>
                      <a:pt x="4834" y="1103"/>
                      <a:pt x="4679" y="448"/>
                      <a:pt x="4191" y="138"/>
                    </a:cubicBezTo>
                    <a:cubicBezTo>
                      <a:pt x="4038" y="43"/>
                      <a:pt x="3877" y="0"/>
                      <a:pt x="371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04"/>
              <p:cNvSpPr/>
              <p:nvPr/>
            </p:nvSpPr>
            <p:spPr>
              <a:xfrm>
                <a:off x="3208425" y="1672950"/>
                <a:ext cx="144975" cy="145000"/>
              </a:xfrm>
              <a:custGeom>
                <a:avLst/>
                <a:gdLst/>
                <a:ahLst/>
                <a:cxnLst/>
                <a:rect l="l" t="t" r="r" b="b"/>
                <a:pathLst>
                  <a:path w="5799" h="5800" fill="none" extrusionOk="0">
                    <a:moveTo>
                      <a:pt x="5799" y="2894"/>
                    </a:moveTo>
                    <a:cubicBezTo>
                      <a:pt x="5799" y="4501"/>
                      <a:pt x="4501" y="5799"/>
                      <a:pt x="2906" y="5799"/>
                    </a:cubicBezTo>
                    <a:cubicBezTo>
                      <a:pt x="1298" y="5799"/>
                      <a:pt x="0" y="4501"/>
                      <a:pt x="0" y="2894"/>
                    </a:cubicBezTo>
                    <a:cubicBezTo>
                      <a:pt x="0" y="1298"/>
                      <a:pt x="1298" y="1"/>
                      <a:pt x="2906" y="1"/>
                    </a:cubicBezTo>
                    <a:cubicBezTo>
                      <a:pt x="4501" y="1"/>
                      <a:pt x="5799" y="1298"/>
                      <a:pt x="5799" y="2894"/>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04"/>
              <p:cNvSpPr/>
              <p:nvPr/>
            </p:nvSpPr>
            <p:spPr>
              <a:xfrm>
                <a:off x="3387025" y="1694100"/>
                <a:ext cx="144975" cy="144975"/>
              </a:xfrm>
              <a:custGeom>
                <a:avLst/>
                <a:gdLst/>
                <a:ahLst/>
                <a:cxnLst/>
                <a:rect l="l" t="t" r="r" b="b"/>
                <a:pathLst>
                  <a:path w="5799" h="5799" fill="none" extrusionOk="0">
                    <a:moveTo>
                      <a:pt x="5799" y="2905"/>
                    </a:moveTo>
                    <a:cubicBezTo>
                      <a:pt x="5799" y="4501"/>
                      <a:pt x="4501" y="5798"/>
                      <a:pt x="2893" y="5798"/>
                    </a:cubicBezTo>
                    <a:cubicBezTo>
                      <a:pt x="1298" y="5798"/>
                      <a:pt x="0" y="4501"/>
                      <a:pt x="0" y="2905"/>
                    </a:cubicBezTo>
                    <a:cubicBezTo>
                      <a:pt x="0" y="1298"/>
                      <a:pt x="1298" y="0"/>
                      <a:pt x="2893" y="0"/>
                    </a:cubicBezTo>
                    <a:cubicBezTo>
                      <a:pt x="4501" y="0"/>
                      <a:pt x="5799" y="1298"/>
                      <a:pt x="5799" y="2905"/>
                    </a:cubicBezTo>
                    <a:close/>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04"/>
              <p:cNvSpPr/>
              <p:nvPr/>
            </p:nvSpPr>
            <p:spPr>
              <a:xfrm>
                <a:off x="3341475" y="1756900"/>
                <a:ext cx="56875" cy="10150"/>
              </a:xfrm>
              <a:custGeom>
                <a:avLst/>
                <a:gdLst/>
                <a:ahLst/>
                <a:cxnLst/>
                <a:rect l="l" t="t" r="r" b="b"/>
                <a:pathLst>
                  <a:path w="2275" h="406" fill="none" extrusionOk="0">
                    <a:moveTo>
                      <a:pt x="1" y="405"/>
                    </a:moveTo>
                    <a:cubicBezTo>
                      <a:pt x="679" y="24"/>
                      <a:pt x="1572" y="0"/>
                      <a:pt x="2275" y="357"/>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04"/>
              <p:cNvSpPr/>
              <p:nvPr/>
            </p:nvSpPr>
            <p:spPr>
              <a:xfrm>
                <a:off x="3528400" y="1723250"/>
                <a:ext cx="120875" cy="38425"/>
              </a:xfrm>
              <a:custGeom>
                <a:avLst/>
                <a:gdLst/>
                <a:ahLst/>
                <a:cxnLst/>
                <a:rect l="l" t="t" r="r" b="b"/>
                <a:pathLst>
                  <a:path w="4835" h="1537" fill="none" extrusionOk="0">
                    <a:moveTo>
                      <a:pt x="1" y="1537"/>
                    </a:moveTo>
                    <a:cubicBezTo>
                      <a:pt x="1310" y="846"/>
                      <a:pt x="2715" y="346"/>
                      <a:pt x="4168" y="48"/>
                    </a:cubicBezTo>
                    <a:cubicBezTo>
                      <a:pt x="4430" y="1"/>
                      <a:pt x="4787" y="13"/>
                      <a:pt x="4835" y="275"/>
                    </a:cubicBezTo>
                  </a:path>
                </a:pathLst>
              </a:custGeom>
              <a:noFill/>
              <a:ln w="80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04"/>
              <p:cNvSpPr/>
              <p:nvPr/>
            </p:nvSpPr>
            <p:spPr>
              <a:xfrm>
                <a:off x="3223300" y="1476750"/>
                <a:ext cx="432350" cy="260175"/>
              </a:xfrm>
              <a:custGeom>
                <a:avLst/>
                <a:gdLst/>
                <a:ahLst/>
                <a:cxnLst/>
                <a:rect l="l" t="t" r="r" b="b"/>
                <a:pathLst>
                  <a:path w="17294" h="10407" extrusionOk="0">
                    <a:moveTo>
                      <a:pt x="9204" y="1"/>
                    </a:moveTo>
                    <a:cubicBezTo>
                      <a:pt x="7168" y="1"/>
                      <a:pt x="5130" y="593"/>
                      <a:pt x="3406" y="1657"/>
                    </a:cubicBezTo>
                    <a:cubicBezTo>
                      <a:pt x="2215" y="2396"/>
                      <a:pt x="1" y="4122"/>
                      <a:pt x="787" y="5753"/>
                    </a:cubicBezTo>
                    <a:cubicBezTo>
                      <a:pt x="1489" y="7206"/>
                      <a:pt x="3632" y="7849"/>
                      <a:pt x="5097" y="7849"/>
                    </a:cubicBezTo>
                    <a:cubicBezTo>
                      <a:pt x="5263" y="7849"/>
                      <a:pt x="5418" y="7837"/>
                      <a:pt x="5573" y="7837"/>
                    </a:cubicBezTo>
                    <a:cubicBezTo>
                      <a:pt x="7358" y="7718"/>
                      <a:pt x="9072" y="6968"/>
                      <a:pt x="10715" y="6230"/>
                    </a:cubicBezTo>
                    <a:lnTo>
                      <a:pt x="10715" y="6230"/>
                    </a:lnTo>
                    <a:cubicBezTo>
                      <a:pt x="10236" y="6450"/>
                      <a:pt x="14229" y="10123"/>
                      <a:pt x="14848" y="10313"/>
                    </a:cubicBezTo>
                    <a:cubicBezTo>
                      <a:pt x="15055" y="10377"/>
                      <a:pt x="15245" y="10406"/>
                      <a:pt x="15420" y="10406"/>
                    </a:cubicBezTo>
                    <a:cubicBezTo>
                      <a:pt x="17010" y="10406"/>
                      <a:pt x="17294" y="7956"/>
                      <a:pt x="17229" y="6551"/>
                    </a:cubicBezTo>
                    <a:cubicBezTo>
                      <a:pt x="17134" y="4741"/>
                      <a:pt x="16860" y="3003"/>
                      <a:pt x="15336" y="1931"/>
                    </a:cubicBezTo>
                    <a:cubicBezTo>
                      <a:pt x="13610" y="729"/>
                      <a:pt x="11478" y="50"/>
                      <a:pt x="9383" y="2"/>
                    </a:cubicBezTo>
                    <a:cubicBezTo>
                      <a:pt x="9323" y="1"/>
                      <a:pt x="9264" y="1"/>
                      <a:pt x="9204"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04"/>
              <p:cNvSpPr/>
              <p:nvPr/>
            </p:nvSpPr>
            <p:spPr>
              <a:xfrm>
                <a:off x="2989350" y="2067050"/>
                <a:ext cx="334000" cy="493200"/>
              </a:xfrm>
              <a:custGeom>
                <a:avLst/>
                <a:gdLst/>
                <a:ahLst/>
                <a:cxnLst/>
                <a:rect l="l" t="t" r="r" b="b"/>
                <a:pathLst>
                  <a:path w="13360" h="19728" extrusionOk="0">
                    <a:moveTo>
                      <a:pt x="9294" y="0"/>
                    </a:moveTo>
                    <a:cubicBezTo>
                      <a:pt x="9284" y="0"/>
                      <a:pt x="9274" y="0"/>
                      <a:pt x="9264" y="1"/>
                    </a:cubicBezTo>
                    <a:cubicBezTo>
                      <a:pt x="8335" y="24"/>
                      <a:pt x="7728" y="763"/>
                      <a:pt x="7811" y="1608"/>
                    </a:cubicBezTo>
                    <a:cubicBezTo>
                      <a:pt x="7942" y="2763"/>
                      <a:pt x="7763" y="3870"/>
                      <a:pt x="6847" y="4692"/>
                    </a:cubicBezTo>
                    <a:cubicBezTo>
                      <a:pt x="6287" y="5204"/>
                      <a:pt x="5561" y="5489"/>
                      <a:pt x="4953" y="5942"/>
                    </a:cubicBezTo>
                    <a:cubicBezTo>
                      <a:pt x="4346" y="6394"/>
                      <a:pt x="3834" y="7109"/>
                      <a:pt x="3977" y="7847"/>
                    </a:cubicBezTo>
                    <a:cubicBezTo>
                      <a:pt x="4108" y="8537"/>
                      <a:pt x="4775" y="9061"/>
                      <a:pt x="4775" y="9764"/>
                    </a:cubicBezTo>
                    <a:cubicBezTo>
                      <a:pt x="4787" y="10299"/>
                      <a:pt x="4382" y="10776"/>
                      <a:pt x="3918" y="11050"/>
                    </a:cubicBezTo>
                    <a:cubicBezTo>
                      <a:pt x="3465" y="11335"/>
                      <a:pt x="2929" y="11478"/>
                      <a:pt x="2453" y="11728"/>
                    </a:cubicBezTo>
                    <a:cubicBezTo>
                      <a:pt x="905" y="12514"/>
                      <a:pt x="0" y="14383"/>
                      <a:pt x="346" y="16086"/>
                    </a:cubicBezTo>
                    <a:cubicBezTo>
                      <a:pt x="393" y="16300"/>
                      <a:pt x="453" y="16514"/>
                      <a:pt x="536" y="16717"/>
                    </a:cubicBezTo>
                    <a:cubicBezTo>
                      <a:pt x="893" y="17610"/>
                      <a:pt x="1584" y="18360"/>
                      <a:pt x="2429" y="18812"/>
                    </a:cubicBezTo>
                    <a:cubicBezTo>
                      <a:pt x="3253" y="19254"/>
                      <a:pt x="4247" y="19728"/>
                      <a:pt x="5211" y="19728"/>
                    </a:cubicBezTo>
                    <a:cubicBezTo>
                      <a:pt x="5417" y="19728"/>
                      <a:pt x="5621" y="19706"/>
                      <a:pt x="5823" y="19658"/>
                    </a:cubicBezTo>
                    <a:cubicBezTo>
                      <a:pt x="6966" y="19384"/>
                      <a:pt x="7799" y="18396"/>
                      <a:pt x="8466" y="17431"/>
                    </a:cubicBezTo>
                    <a:cubicBezTo>
                      <a:pt x="10347" y="14740"/>
                      <a:pt x="11740" y="11728"/>
                      <a:pt x="12585" y="8561"/>
                    </a:cubicBezTo>
                    <a:cubicBezTo>
                      <a:pt x="13062" y="6775"/>
                      <a:pt x="13359" y="4858"/>
                      <a:pt x="12776" y="3108"/>
                    </a:cubicBezTo>
                    <a:cubicBezTo>
                      <a:pt x="12350" y="1772"/>
                      <a:pt x="10808" y="0"/>
                      <a:pt x="9294" y="0"/>
                    </a:cubicBezTo>
                    <a:close/>
                  </a:path>
                </a:pathLst>
              </a:custGeom>
              <a:solidFill>
                <a:srgbClr val="E5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04"/>
              <p:cNvSpPr/>
              <p:nvPr/>
            </p:nvSpPr>
            <p:spPr>
              <a:xfrm>
                <a:off x="3424200" y="4471175"/>
                <a:ext cx="209000" cy="367975"/>
              </a:xfrm>
              <a:custGeom>
                <a:avLst/>
                <a:gdLst/>
                <a:ahLst/>
                <a:cxnLst/>
                <a:rect l="l" t="t" r="r" b="b"/>
                <a:pathLst>
                  <a:path w="8360" h="14719" extrusionOk="0">
                    <a:moveTo>
                      <a:pt x="2683" y="0"/>
                    </a:moveTo>
                    <a:cubicBezTo>
                      <a:pt x="1" y="0"/>
                      <a:pt x="1049" y="7185"/>
                      <a:pt x="2585" y="11337"/>
                    </a:cubicBezTo>
                    <a:cubicBezTo>
                      <a:pt x="3061" y="12635"/>
                      <a:pt x="3585" y="13635"/>
                      <a:pt x="4050" y="14028"/>
                    </a:cubicBezTo>
                    <a:cubicBezTo>
                      <a:pt x="4571" y="14459"/>
                      <a:pt x="5255" y="14719"/>
                      <a:pt x="5924" y="14719"/>
                    </a:cubicBezTo>
                    <a:cubicBezTo>
                      <a:pt x="6325" y="14719"/>
                      <a:pt x="6721" y="14626"/>
                      <a:pt x="7074" y="14421"/>
                    </a:cubicBezTo>
                    <a:cubicBezTo>
                      <a:pt x="7943" y="13920"/>
                      <a:pt x="8360" y="12849"/>
                      <a:pt x="8348" y="11837"/>
                    </a:cubicBezTo>
                    <a:cubicBezTo>
                      <a:pt x="8348" y="10253"/>
                      <a:pt x="7538" y="9372"/>
                      <a:pt x="6883" y="8063"/>
                    </a:cubicBezTo>
                    <a:cubicBezTo>
                      <a:pt x="5990" y="6241"/>
                      <a:pt x="5514" y="4050"/>
                      <a:pt x="4859" y="2121"/>
                    </a:cubicBezTo>
                    <a:cubicBezTo>
                      <a:pt x="4609" y="1359"/>
                      <a:pt x="4264" y="514"/>
                      <a:pt x="3526" y="193"/>
                    </a:cubicBezTo>
                    <a:cubicBezTo>
                      <a:pt x="3211" y="62"/>
                      <a:pt x="2931" y="0"/>
                      <a:pt x="268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04"/>
              <p:cNvSpPr/>
              <p:nvPr/>
            </p:nvSpPr>
            <p:spPr>
              <a:xfrm>
                <a:off x="3424200" y="4471175"/>
                <a:ext cx="209000" cy="367975"/>
              </a:xfrm>
              <a:custGeom>
                <a:avLst/>
                <a:gdLst/>
                <a:ahLst/>
                <a:cxnLst/>
                <a:rect l="l" t="t" r="r" b="b"/>
                <a:pathLst>
                  <a:path w="8360" h="14719" extrusionOk="0">
                    <a:moveTo>
                      <a:pt x="2683" y="0"/>
                    </a:moveTo>
                    <a:cubicBezTo>
                      <a:pt x="1" y="0"/>
                      <a:pt x="1049" y="7185"/>
                      <a:pt x="2585" y="11337"/>
                    </a:cubicBezTo>
                    <a:cubicBezTo>
                      <a:pt x="3061" y="12635"/>
                      <a:pt x="3585" y="13635"/>
                      <a:pt x="4050" y="14028"/>
                    </a:cubicBezTo>
                    <a:cubicBezTo>
                      <a:pt x="4571" y="14459"/>
                      <a:pt x="5255" y="14719"/>
                      <a:pt x="5924" y="14719"/>
                    </a:cubicBezTo>
                    <a:cubicBezTo>
                      <a:pt x="6325" y="14719"/>
                      <a:pt x="6721" y="14626"/>
                      <a:pt x="7074" y="14421"/>
                    </a:cubicBezTo>
                    <a:cubicBezTo>
                      <a:pt x="7943" y="13920"/>
                      <a:pt x="8360" y="12849"/>
                      <a:pt x="8348" y="11837"/>
                    </a:cubicBezTo>
                    <a:cubicBezTo>
                      <a:pt x="8348" y="10253"/>
                      <a:pt x="7538" y="9372"/>
                      <a:pt x="6883" y="8063"/>
                    </a:cubicBezTo>
                    <a:cubicBezTo>
                      <a:pt x="5990" y="6241"/>
                      <a:pt x="5514" y="4050"/>
                      <a:pt x="4859" y="2121"/>
                    </a:cubicBezTo>
                    <a:cubicBezTo>
                      <a:pt x="4609" y="1359"/>
                      <a:pt x="4264" y="514"/>
                      <a:pt x="3526" y="193"/>
                    </a:cubicBezTo>
                    <a:cubicBezTo>
                      <a:pt x="3211" y="62"/>
                      <a:pt x="2931" y="0"/>
                      <a:pt x="268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04"/>
              <p:cNvSpPr/>
              <p:nvPr/>
            </p:nvSpPr>
            <p:spPr>
              <a:xfrm>
                <a:off x="3380775" y="2771000"/>
                <a:ext cx="404225" cy="1751825"/>
              </a:xfrm>
              <a:custGeom>
                <a:avLst/>
                <a:gdLst/>
                <a:ahLst/>
                <a:cxnLst/>
                <a:rect l="l" t="t" r="r" b="b"/>
                <a:pathLst>
                  <a:path w="16169" h="70073" extrusionOk="0">
                    <a:moveTo>
                      <a:pt x="2489" y="1"/>
                    </a:moveTo>
                    <a:lnTo>
                      <a:pt x="1858" y="7918"/>
                    </a:lnTo>
                    <a:cubicBezTo>
                      <a:pt x="1858" y="7918"/>
                      <a:pt x="3513" y="25468"/>
                      <a:pt x="4001" y="28421"/>
                    </a:cubicBezTo>
                    <a:cubicBezTo>
                      <a:pt x="4477" y="31374"/>
                      <a:pt x="0" y="67259"/>
                      <a:pt x="1060" y="68807"/>
                    </a:cubicBezTo>
                    <a:cubicBezTo>
                      <a:pt x="1819" y="69911"/>
                      <a:pt x="4506" y="70072"/>
                      <a:pt x="6010" y="70072"/>
                    </a:cubicBezTo>
                    <a:cubicBezTo>
                      <a:pt x="6630" y="70072"/>
                      <a:pt x="7049" y="70045"/>
                      <a:pt x="7049" y="70045"/>
                    </a:cubicBezTo>
                    <a:cubicBezTo>
                      <a:pt x="7049" y="70045"/>
                      <a:pt x="14371" y="50436"/>
                      <a:pt x="15157" y="31909"/>
                    </a:cubicBezTo>
                    <a:cubicBezTo>
                      <a:pt x="16169" y="8168"/>
                      <a:pt x="11799" y="1989"/>
                      <a:pt x="11799" y="1989"/>
                    </a:cubicBezTo>
                    <a:lnTo>
                      <a:pt x="2489"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04"/>
              <p:cNvSpPr/>
              <p:nvPr/>
            </p:nvSpPr>
            <p:spPr>
              <a:xfrm>
                <a:off x="3380775" y="2771000"/>
                <a:ext cx="404225" cy="1751825"/>
              </a:xfrm>
              <a:custGeom>
                <a:avLst/>
                <a:gdLst/>
                <a:ahLst/>
                <a:cxnLst/>
                <a:rect l="l" t="t" r="r" b="b"/>
                <a:pathLst>
                  <a:path w="16169" h="70073" extrusionOk="0">
                    <a:moveTo>
                      <a:pt x="2489" y="1"/>
                    </a:moveTo>
                    <a:lnTo>
                      <a:pt x="1858" y="7918"/>
                    </a:lnTo>
                    <a:cubicBezTo>
                      <a:pt x="1858" y="7918"/>
                      <a:pt x="3513" y="25468"/>
                      <a:pt x="4001" y="28421"/>
                    </a:cubicBezTo>
                    <a:cubicBezTo>
                      <a:pt x="4477" y="31374"/>
                      <a:pt x="0" y="67259"/>
                      <a:pt x="1060" y="68807"/>
                    </a:cubicBezTo>
                    <a:cubicBezTo>
                      <a:pt x="1819" y="69911"/>
                      <a:pt x="4506" y="70072"/>
                      <a:pt x="6010" y="70072"/>
                    </a:cubicBezTo>
                    <a:cubicBezTo>
                      <a:pt x="6630" y="70072"/>
                      <a:pt x="7049" y="70045"/>
                      <a:pt x="7049" y="70045"/>
                    </a:cubicBezTo>
                    <a:cubicBezTo>
                      <a:pt x="7049" y="70045"/>
                      <a:pt x="14371" y="50436"/>
                      <a:pt x="15157" y="31909"/>
                    </a:cubicBezTo>
                    <a:cubicBezTo>
                      <a:pt x="16169" y="8168"/>
                      <a:pt x="11799" y="1989"/>
                      <a:pt x="11799" y="1989"/>
                    </a:cubicBezTo>
                    <a:lnTo>
                      <a:pt x="2489" y="1"/>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04"/>
              <p:cNvSpPr/>
              <p:nvPr/>
            </p:nvSpPr>
            <p:spPr>
              <a:xfrm>
                <a:off x="3218850" y="2383850"/>
                <a:ext cx="460200" cy="463875"/>
              </a:xfrm>
              <a:custGeom>
                <a:avLst/>
                <a:gdLst/>
                <a:ahLst/>
                <a:cxnLst/>
                <a:rect l="l" t="t" r="r" b="b"/>
                <a:pathLst>
                  <a:path w="18408" h="18555" extrusionOk="0">
                    <a:moveTo>
                      <a:pt x="14558" y="0"/>
                    </a:moveTo>
                    <a:cubicBezTo>
                      <a:pt x="12212" y="0"/>
                      <a:pt x="3133" y="1317"/>
                      <a:pt x="1917" y="1473"/>
                    </a:cubicBezTo>
                    <a:cubicBezTo>
                      <a:pt x="2167" y="4593"/>
                      <a:pt x="2048" y="7593"/>
                      <a:pt x="1905" y="10736"/>
                    </a:cubicBezTo>
                    <a:cubicBezTo>
                      <a:pt x="1871" y="11446"/>
                      <a:pt x="1077" y="17194"/>
                      <a:pt x="117" y="17194"/>
                    </a:cubicBezTo>
                    <a:cubicBezTo>
                      <a:pt x="78" y="17194"/>
                      <a:pt x="39" y="17185"/>
                      <a:pt x="0" y="17166"/>
                    </a:cubicBezTo>
                    <a:lnTo>
                      <a:pt x="0" y="17166"/>
                    </a:lnTo>
                    <a:cubicBezTo>
                      <a:pt x="2087" y="18202"/>
                      <a:pt x="4431" y="18555"/>
                      <a:pt x="6849" y="18555"/>
                    </a:cubicBezTo>
                    <a:cubicBezTo>
                      <a:pt x="10764" y="18555"/>
                      <a:pt x="14875" y="17631"/>
                      <a:pt x="18407" y="17189"/>
                    </a:cubicBezTo>
                    <a:lnTo>
                      <a:pt x="18407" y="17189"/>
                    </a:lnTo>
                    <a:cubicBezTo>
                      <a:pt x="18400" y="17190"/>
                      <a:pt x="18393" y="17191"/>
                      <a:pt x="18386" y="17191"/>
                    </a:cubicBezTo>
                    <a:cubicBezTo>
                      <a:pt x="17020" y="17191"/>
                      <a:pt x="15346" y="1679"/>
                      <a:pt x="15109" y="92"/>
                    </a:cubicBezTo>
                    <a:cubicBezTo>
                      <a:pt x="15099" y="28"/>
                      <a:pt x="14900" y="0"/>
                      <a:pt x="14558"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04"/>
              <p:cNvSpPr/>
              <p:nvPr/>
            </p:nvSpPr>
            <p:spPr>
              <a:xfrm>
                <a:off x="3248600" y="3825600"/>
                <a:ext cx="357025" cy="886950"/>
              </a:xfrm>
              <a:custGeom>
                <a:avLst/>
                <a:gdLst/>
                <a:ahLst/>
                <a:cxnLst/>
                <a:rect l="l" t="t" r="r" b="b"/>
                <a:pathLst>
                  <a:path w="14281" h="35478" extrusionOk="0">
                    <a:moveTo>
                      <a:pt x="6573" y="1"/>
                    </a:moveTo>
                    <a:lnTo>
                      <a:pt x="1" y="1739"/>
                    </a:lnTo>
                    <a:cubicBezTo>
                      <a:pt x="1" y="1739"/>
                      <a:pt x="632" y="7632"/>
                      <a:pt x="7930" y="31695"/>
                    </a:cubicBezTo>
                    <a:cubicBezTo>
                      <a:pt x="7752" y="32731"/>
                      <a:pt x="7633" y="34433"/>
                      <a:pt x="8430" y="35338"/>
                    </a:cubicBezTo>
                    <a:cubicBezTo>
                      <a:pt x="8516" y="35434"/>
                      <a:pt x="8652" y="35477"/>
                      <a:pt x="8824" y="35477"/>
                    </a:cubicBezTo>
                    <a:cubicBezTo>
                      <a:pt x="10266" y="35477"/>
                      <a:pt x="14281" y="32430"/>
                      <a:pt x="13026" y="31016"/>
                    </a:cubicBezTo>
                    <a:cubicBezTo>
                      <a:pt x="8585" y="26016"/>
                      <a:pt x="10169" y="11097"/>
                      <a:pt x="9478" y="5620"/>
                    </a:cubicBezTo>
                    <a:lnTo>
                      <a:pt x="6573"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04"/>
              <p:cNvSpPr/>
              <p:nvPr/>
            </p:nvSpPr>
            <p:spPr>
              <a:xfrm>
                <a:off x="3320350" y="4549500"/>
                <a:ext cx="307200" cy="289750"/>
              </a:xfrm>
              <a:custGeom>
                <a:avLst/>
                <a:gdLst/>
                <a:ahLst/>
                <a:cxnLst/>
                <a:rect l="l" t="t" r="r" b="b"/>
                <a:pathLst>
                  <a:path w="12288" h="11590" extrusionOk="0">
                    <a:moveTo>
                      <a:pt x="9335" y="0"/>
                    </a:moveTo>
                    <a:cubicBezTo>
                      <a:pt x="7656" y="1346"/>
                      <a:pt x="6977" y="1560"/>
                      <a:pt x="4918" y="2215"/>
                    </a:cubicBezTo>
                    <a:lnTo>
                      <a:pt x="2667" y="6204"/>
                    </a:lnTo>
                    <a:cubicBezTo>
                      <a:pt x="2667" y="6204"/>
                      <a:pt x="0" y="10609"/>
                      <a:pt x="798" y="11514"/>
                    </a:cubicBezTo>
                    <a:cubicBezTo>
                      <a:pt x="843" y="11565"/>
                      <a:pt x="915" y="11589"/>
                      <a:pt x="1011" y="11589"/>
                    </a:cubicBezTo>
                    <a:cubicBezTo>
                      <a:pt x="2605" y="11589"/>
                      <a:pt x="10740" y="4906"/>
                      <a:pt x="10740" y="4906"/>
                    </a:cubicBezTo>
                    <a:cubicBezTo>
                      <a:pt x="10740" y="4906"/>
                      <a:pt x="12287" y="3644"/>
                      <a:pt x="10883" y="2060"/>
                    </a:cubicBezTo>
                    <a:cubicBezTo>
                      <a:pt x="10025" y="1108"/>
                      <a:pt x="9597" y="1048"/>
                      <a:pt x="9335"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04"/>
              <p:cNvSpPr/>
              <p:nvPr/>
            </p:nvSpPr>
            <p:spPr>
              <a:xfrm>
                <a:off x="3685575" y="2049050"/>
                <a:ext cx="270875" cy="515925"/>
              </a:xfrm>
              <a:custGeom>
                <a:avLst/>
                <a:gdLst/>
                <a:ahLst/>
                <a:cxnLst/>
                <a:rect l="l" t="t" r="r" b="b"/>
                <a:pathLst>
                  <a:path w="10835" h="20637" extrusionOk="0">
                    <a:moveTo>
                      <a:pt x="3976" y="0"/>
                    </a:moveTo>
                    <a:cubicBezTo>
                      <a:pt x="3642" y="0"/>
                      <a:pt x="3312" y="115"/>
                      <a:pt x="2899" y="115"/>
                    </a:cubicBezTo>
                    <a:cubicBezTo>
                      <a:pt x="2821" y="115"/>
                      <a:pt x="2740" y="111"/>
                      <a:pt x="2655" y="101"/>
                    </a:cubicBezTo>
                    <a:lnTo>
                      <a:pt x="0" y="4150"/>
                    </a:lnTo>
                    <a:cubicBezTo>
                      <a:pt x="381" y="5304"/>
                      <a:pt x="619" y="6507"/>
                      <a:pt x="988" y="7650"/>
                    </a:cubicBezTo>
                    <a:cubicBezTo>
                      <a:pt x="1334" y="8757"/>
                      <a:pt x="1965" y="9591"/>
                      <a:pt x="1322" y="10781"/>
                    </a:cubicBezTo>
                    <a:cubicBezTo>
                      <a:pt x="977" y="11424"/>
                      <a:pt x="334" y="11984"/>
                      <a:pt x="357" y="12734"/>
                    </a:cubicBezTo>
                    <a:cubicBezTo>
                      <a:pt x="381" y="13758"/>
                      <a:pt x="1679" y="14341"/>
                      <a:pt x="1905" y="15341"/>
                    </a:cubicBezTo>
                    <a:cubicBezTo>
                      <a:pt x="2179" y="16580"/>
                      <a:pt x="738" y="17746"/>
                      <a:pt x="1072" y="18973"/>
                    </a:cubicBezTo>
                    <a:cubicBezTo>
                      <a:pt x="1310" y="19830"/>
                      <a:pt x="2286" y="20235"/>
                      <a:pt x="3167" y="20413"/>
                    </a:cubicBezTo>
                    <a:cubicBezTo>
                      <a:pt x="3836" y="20552"/>
                      <a:pt x="4519" y="20636"/>
                      <a:pt x="5198" y="20636"/>
                    </a:cubicBezTo>
                    <a:cubicBezTo>
                      <a:pt x="5741" y="20636"/>
                      <a:pt x="6282" y="20583"/>
                      <a:pt x="6811" y="20461"/>
                    </a:cubicBezTo>
                    <a:cubicBezTo>
                      <a:pt x="8013" y="20199"/>
                      <a:pt x="9156" y="19544"/>
                      <a:pt x="9870" y="18556"/>
                    </a:cubicBezTo>
                    <a:cubicBezTo>
                      <a:pt x="10585" y="17556"/>
                      <a:pt x="10835" y="16199"/>
                      <a:pt x="10371" y="15068"/>
                    </a:cubicBezTo>
                    <a:cubicBezTo>
                      <a:pt x="10037" y="14282"/>
                      <a:pt x="9394" y="13615"/>
                      <a:pt x="9299" y="12770"/>
                    </a:cubicBezTo>
                    <a:cubicBezTo>
                      <a:pt x="9228" y="12079"/>
                      <a:pt x="9525" y="11412"/>
                      <a:pt x="9609" y="10734"/>
                    </a:cubicBezTo>
                    <a:cubicBezTo>
                      <a:pt x="9740" y="9745"/>
                      <a:pt x="9418" y="8745"/>
                      <a:pt x="8906" y="7900"/>
                    </a:cubicBezTo>
                    <a:cubicBezTo>
                      <a:pt x="8251" y="6805"/>
                      <a:pt x="7037" y="6019"/>
                      <a:pt x="6787" y="4733"/>
                    </a:cubicBezTo>
                    <a:cubicBezTo>
                      <a:pt x="6668" y="4102"/>
                      <a:pt x="6668" y="3435"/>
                      <a:pt x="6477" y="2816"/>
                    </a:cubicBezTo>
                    <a:cubicBezTo>
                      <a:pt x="6227" y="2018"/>
                      <a:pt x="5346" y="673"/>
                      <a:pt x="4656" y="209"/>
                    </a:cubicBezTo>
                    <a:cubicBezTo>
                      <a:pt x="4412" y="49"/>
                      <a:pt x="4193" y="0"/>
                      <a:pt x="3976" y="0"/>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04"/>
              <p:cNvSpPr/>
              <p:nvPr/>
            </p:nvSpPr>
            <p:spPr>
              <a:xfrm>
                <a:off x="3117050" y="2763275"/>
                <a:ext cx="609025" cy="1784450"/>
              </a:xfrm>
              <a:custGeom>
                <a:avLst/>
                <a:gdLst/>
                <a:ahLst/>
                <a:cxnLst/>
                <a:rect l="l" t="t" r="r" b="b"/>
                <a:pathLst>
                  <a:path w="24361" h="71378" extrusionOk="0">
                    <a:moveTo>
                      <a:pt x="21967" y="0"/>
                    </a:moveTo>
                    <a:cubicBezTo>
                      <a:pt x="18826" y="807"/>
                      <a:pt x="15579" y="1213"/>
                      <a:pt x="12333" y="1213"/>
                    </a:cubicBezTo>
                    <a:cubicBezTo>
                      <a:pt x="9734" y="1213"/>
                      <a:pt x="7137" y="953"/>
                      <a:pt x="4596" y="429"/>
                    </a:cubicBezTo>
                    <a:cubicBezTo>
                      <a:pt x="4370" y="953"/>
                      <a:pt x="4167" y="1477"/>
                      <a:pt x="3965" y="2012"/>
                    </a:cubicBezTo>
                    <a:cubicBezTo>
                      <a:pt x="750" y="10621"/>
                      <a:pt x="0" y="19122"/>
                      <a:pt x="1536" y="28182"/>
                    </a:cubicBezTo>
                    <a:cubicBezTo>
                      <a:pt x="1715" y="29194"/>
                      <a:pt x="1917" y="31087"/>
                      <a:pt x="2120" y="32076"/>
                    </a:cubicBezTo>
                    <a:cubicBezTo>
                      <a:pt x="2358" y="33290"/>
                      <a:pt x="2465" y="34540"/>
                      <a:pt x="2667" y="35755"/>
                    </a:cubicBezTo>
                    <a:cubicBezTo>
                      <a:pt x="3060" y="38195"/>
                      <a:pt x="3513" y="40624"/>
                      <a:pt x="4001" y="43053"/>
                    </a:cubicBezTo>
                    <a:cubicBezTo>
                      <a:pt x="4918" y="47530"/>
                      <a:pt x="5989" y="51971"/>
                      <a:pt x="7156" y="56388"/>
                    </a:cubicBezTo>
                    <a:cubicBezTo>
                      <a:pt x="8358" y="60912"/>
                      <a:pt x="10061" y="66949"/>
                      <a:pt x="11549" y="71378"/>
                    </a:cubicBezTo>
                    <a:cubicBezTo>
                      <a:pt x="11549" y="71378"/>
                      <a:pt x="16062" y="70985"/>
                      <a:pt x="17086" y="69413"/>
                    </a:cubicBezTo>
                    <a:cubicBezTo>
                      <a:pt x="18110" y="67830"/>
                      <a:pt x="12764" y="31147"/>
                      <a:pt x="13180" y="28182"/>
                    </a:cubicBezTo>
                    <a:cubicBezTo>
                      <a:pt x="13978" y="22372"/>
                      <a:pt x="14228" y="16455"/>
                      <a:pt x="14704" y="10597"/>
                    </a:cubicBezTo>
                    <a:cubicBezTo>
                      <a:pt x="15443" y="10394"/>
                      <a:pt x="24360" y="7894"/>
                      <a:pt x="24360" y="7882"/>
                    </a:cubicBezTo>
                    <a:cubicBezTo>
                      <a:pt x="23563" y="5263"/>
                      <a:pt x="22765" y="2631"/>
                      <a:pt x="21967"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04"/>
              <p:cNvSpPr/>
              <p:nvPr/>
            </p:nvSpPr>
            <p:spPr>
              <a:xfrm>
                <a:off x="3258125" y="2549850"/>
                <a:ext cx="378350" cy="99450"/>
              </a:xfrm>
              <a:custGeom>
                <a:avLst/>
                <a:gdLst/>
                <a:ahLst/>
                <a:cxnLst/>
                <a:rect l="l" t="t" r="r" b="b"/>
                <a:pathLst>
                  <a:path w="15134" h="3978" extrusionOk="0">
                    <a:moveTo>
                      <a:pt x="14717" y="0"/>
                    </a:moveTo>
                    <a:cubicBezTo>
                      <a:pt x="14717" y="0"/>
                      <a:pt x="14717" y="0"/>
                      <a:pt x="14717" y="1"/>
                    </a:cubicBezTo>
                    <a:lnTo>
                      <a:pt x="14717" y="1"/>
                    </a:lnTo>
                    <a:cubicBezTo>
                      <a:pt x="14717" y="0"/>
                      <a:pt x="14717" y="0"/>
                      <a:pt x="14717" y="0"/>
                    </a:cubicBezTo>
                    <a:close/>
                    <a:moveTo>
                      <a:pt x="14717" y="1"/>
                    </a:moveTo>
                    <a:cubicBezTo>
                      <a:pt x="14725" y="28"/>
                      <a:pt x="7965" y="1501"/>
                      <a:pt x="7299" y="1572"/>
                    </a:cubicBezTo>
                    <a:cubicBezTo>
                      <a:pt x="6643" y="1636"/>
                      <a:pt x="5988" y="1658"/>
                      <a:pt x="5334" y="1658"/>
                    </a:cubicBezTo>
                    <a:cubicBezTo>
                      <a:pt x="3892" y="1658"/>
                      <a:pt x="2457" y="1551"/>
                      <a:pt x="1026" y="1551"/>
                    </a:cubicBezTo>
                    <a:cubicBezTo>
                      <a:pt x="684" y="1551"/>
                      <a:pt x="342" y="1557"/>
                      <a:pt x="1" y="1572"/>
                    </a:cubicBezTo>
                    <a:cubicBezTo>
                      <a:pt x="775" y="2929"/>
                      <a:pt x="3513" y="3453"/>
                      <a:pt x="4930" y="3715"/>
                    </a:cubicBezTo>
                    <a:cubicBezTo>
                      <a:pt x="5873" y="3890"/>
                      <a:pt x="6833" y="3978"/>
                      <a:pt x="7794" y="3978"/>
                    </a:cubicBezTo>
                    <a:cubicBezTo>
                      <a:pt x="9320" y="3978"/>
                      <a:pt x="10846" y="3756"/>
                      <a:pt x="12300" y="3310"/>
                    </a:cubicBezTo>
                    <a:cubicBezTo>
                      <a:pt x="13062" y="3084"/>
                      <a:pt x="13836" y="2775"/>
                      <a:pt x="14372" y="2191"/>
                    </a:cubicBezTo>
                    <a:cubicBezTo>
                      <a:pt x="14907" y="1608"/>
                      <a:pt x="15134" y="679"/>
                      <a:pt x="147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04"/>
              <p:cNvSpPr/>
              <p:nvPr/>
            </p:nvSpPr>
            <p:spPr>
              <a:xfrm>
                <a:off x="3191400" y="2025675"/>
                <a:ext cx="614750" cy="589125"/>
              </a:xfrm>
              <a:custGeom>
                <a:avLst/>
                <a:gdLst/>
                <a:ahLst/>
                <a:cxnLst/>
                <a:rect l="l" t="t" r="r" b="b"/>
                <a:pathLst>
                  <a:path w="24590" h="23565" extrusionOk="0">
                    <a:moveTo>
                      <a:pt x="20886" y="1"/>
                    </a:moveTo>
                    <a:lnTo>
                      <a:pt x="9706" y="8835"/>
                    </a:lnTo>
                    <a:lnTo>
                      <a:pt x="1801" y="1310"/>
                    </a:lnTo>
                    <a:cubicBezTo>
                      <a:pt x="1333" y="1516"/>
                      <a:pt x="0" y="2028"/>
                      <a:pt x="331" y="2028"/>
                    </a:cubicBezTo>
                    <a:cubicBezTo>
                      <a:pt x="346" y="2028"/>
                      <a:pt x="363" y="2027"/>
                      <a:pt x="384" y="2025"/>
                    </a:cubicBezTo>
                    <a:cubicBezTo>
                      <a:pt x="2110" y="3132"/>
                      <a:pt x="2336" y="5418"/>
                      <a:pt x="1872" y="7418"/>
                    </a:cubicBezTo>
                    <a:cubicBezTo>
                      <a:pt x="1408" y="9418"/>
                      <a:pt x="503" y="11395"/>
                      <a:pt x="777" y="13419"/>
                    </a:cubicBezTo>
                    <a:cubicBezTo>
                      <a:pt x="967" y="14943"/>
                      <a:pt x="1813" y="16300"/>
                      <a:pt x="2217" y="17788"/>
                    </a:cubicBezTo>
                    <a:cubicBezTo>
                      <a:pt x="2586" y="19098"/>
                      <a:pt x="1253" y="21265"/>
                      <a:pt x="1551" y="22027"/>
                    </a:cubicBezTo>
                    <a:cubicBezTo>
                      <a:pt x="2051" y="23301"/>
                      <a:pt x="5789" y="23384"/>
                      <a:pt x="7016" y="23480"/>
                    </a:cubicBezTo>
                    <a:cubicBezTo>
                      <a:pt x="7582" y="23526"/>
                      <a:pt x="8452" y="23564"/>
                      <a:pt x="9478" y="23564"/>
                    </a:cubicBezTo>
                    <a:cubicBezTo>
                      <a:pt x="13174" y="23564"/>
                      <a:pt x="18908" y="23070"/>
                      <a:pt x="19886" y="20694"/>
                    </a:cubicBezTo>
                    <a:cubicBezTo>
                      <a:pt x="20315" y="19646"/>
                      <a:pt x="19196" y="17657"/>
                      <a:pt x="19196" y="16479"/>
                    </a:cubicBezTo>
                    <a:cubicBezTo>
                      <a:pt x="19208" y="13978"/>
                      <a:pt x="20148" y="11181"/>
                      <a:pt x="20946" y="8835"/>
                    </a:cubicBezTo>
                    <a:cubicBezTo>
                      <a:pt x="21660" y="6716"/>
                      <a:pt x="22577" y="4668"/>
                      <a:pt x="23649" y="2703"/>
                    </a:cubicBezTo>
                    <a:cubicBezTo>
                      <a:pt x="23934" y="2179"/>
                      <a:pt x="24589" y="1691"/>
                      <a:pt x="24208" y="1191"/>
                    </a:cubicBezTo>
                    <a:cubicBezTo>
                      <a:pt x="23946" y="870"/>
                      <a:pt x="22851" y="667"/>
                      <a:pt x="20886" y="1"/>
                    </a:cubicBezTo>
                    <a:close/>
                  </a:path>
                </a:pathLst>
              </a:custGeom>
              <a:solidFill>
                <a:srgbClr val="F27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04"/>
              <p:cNvSpPr/>
              <p:nvPr/>
            </p:nvSpPr>
            <p:spPr>
              <a:xfrm>
                <a:off x="713775" y="1438725"/>
                <a:ext cx="1151350" cy="1304175"/>
              </a:xfrm>
              <a:custGeom>
                <a:avLst/>
                <a:gdLst/>
                <a:ahLst/>
                <a:cxnLst/>
                <a:rect l="l" t="t" r="r" b="b"/>
                <a:pathLst>
                  <a:path w="46054" h="52167" extrusionOk="0">
                    <a:moveTo>
                      <a:pt x="28358" y="1"/>
                    </a:moveTo>
                    <a:cubicBezTo>
                      <a:pt x="27149" y="1"/>
                      <a:pt x="25941" y="300"/>
                      <a:pt x="24884" y="892"/>
                    </a:cubicBezTo>
                    <a:lnTo>
                      <a:pt x="26658" y="1654"/>
                    </a:lnTo>
                    <a:cubicBezTo>
                      <a:pt x="25682" y="1714"/>
                      <a:pt x="24706" y="1845"/>
                      <a:pt x="23729" y="1976"/>
                    </a:cubicBezTo>
                    <a:cubicBezTo>
                      <a:pt x="21693" y="2238"/>
                      <a:pt x="19193" y="2690"/>
                      <a:pt x="17860" y="4429"/>
                    </a:cubicBezTo>
                    <a:cubicBezTo>
                      <a:pt x="17395" y="5024"/>
                      <a:pt x="17217" y="5786"/>
                      <a:pt x="16871" y="6453"/>
                    </a:cubicBezTo>
                    <a:cubicBezTo>
                      <a:pt x="16347" y="7441"/>
                      <a:pt x="15407" y="8524"/>
                      <a:pt x="14478" y="9167"/>
                    </a:cubicBezTo>
                    <a:cubicBezTo>
                      <a:pt x="13169" y="10084"/>
                      <a:pt x="11573" y="10417"/>
                      <a:pt x="10311" y="11477"/>
                    </a:cubicBezTo>
                    <a:cubicBezTo>
                      <a:pt x="9108" y="12477"/>
                      <a:pt x="7751" y="14323"/>
                      <a:pt x="8061" y="15978"/>
                    </a:cubicBezTo>
                    <a:cubicBezTo>
                      <a:pt x="8227" y="16859"/>
                      <a:pt x="8608" y="17442"/>
                      <a:pt x="8466" y="18395"/>
                    </a:cubicBezTo>
                    <a:cubicBezTo>
                      <a:pt x="8323" y="19288"/>
                      <a:pt x="7918" y="20157"/>
                      <a:pt x="7323" y="20847"/>
                    </a:cubicBezTo>
                    <a:cubicBezTo>
                      <a:pt x="6108" y="22276"/>
                      <a:pt x="4358" y="23121"/>
                      <a:pt x="2858" y="24252"/>
                    </a:cubicBezTo>
                    <a:cubicBezTo>
                      <a:pt x="1358" y="25384"/>
                      <a:pt x="0" y="27062"/>
                      <a:pt x="203" y="28932"/>
                    </a:cubicBezTo>
                    <a:cubicBezTo>
                      <a:pt x="536" y="32075"/>
                      <a:pt x="4906" y="33694"/>
                      <a:pt x="5013" y="36849"/>
                    </a:cubicBezTo>
                    <a:cubicBezTo>
                      <a:pt x="5060" y="38302"/>
                      <a:pt x="4144" y="39600"/>
                      <a:pt x="3763" y="41016"/>
                    </a:cubicBezTo>
                    <a:cubicBezTo>
                      <a:pt x="3048" y="43683"/>
                      <a:pt x="4382" y="46600"/>
                      <a:pt x="6477" y="48386"/>
                    </a:cubicBezTo>
                    <a:cubicBezTo>
                      <a:pt x="8585" y="50184"/>
                      <a:pt x="11335" y="51030"/>
                      <a:pt x="14050" y="51542"/>
                    </a:cubicBezTo>
                    <a:cubicBezTo>
                      <a:pt x="16306" y="51960"/>
                      <a:pt x="18601" y="52167"/>
                      <a:pt x="20896" y="52167"/>
                    </a:cubicBezTo>
                    <a:cubicBezTo>
                      <a:pt x="26955" y="52167"/>
                      <a:pt x="33018" y="50726"/>
                      <a:pt x="38398" y="47946"/>
                    </a:cubicBezTo>
                    <a:cubicBezTo>
                      <a:pt x="40731" y="46743"/>
                      <a:pt x="43006" y="45231"/>
                      <a:pt x="44387" y="42993"/>
                    </a:cubicBezTo>
                    <a:cubicBezTo>
                      <a:pt x="45768" y="40766"/>
                      <a:pt x="46054" y="37695"/>
                      <a:pt x="44470" y="35599"/>
                    </a:cubicBezTo>
                    <a:cubicBezTo>
                      <a:pt x="43529" y="34349"/>
                      <a:pt x="41994" y="33480"/>
                      <a:pt x="41577" y="31968"/>
                    </a:cubicBezTo>
                    <a:cubicBezTo>
                      <a:pt x="41541" y="31849"/>
                      <a:pt x="41517" y="31730"/>
                      <a:pt x="41493" y="31599"/>
                    </a:cubicBezTo>
                    <a:cubicBezTo>
                      <a:pt x="41243" y="29956"/>
                      <a:pt x="42386" y="28336"/>
                      <a:pt x="43017" y="26741"/>
                    </a:cubicBezTo>
                    <a:cubicBezTo>
                      <a:pt x="44041" y="24098"/>
                      <a:pt x="43553" y="20943"/>
                      <a:pt x="41863" y="18680"/>
                    </a:cubicBezTo>
                    <a:cubicBezTo>
                      <a:pt x="41458" y="18145"/>
                      <a:pt x="41041" y="17728"/>
                      <a:pt x="40720" y="17168"/>
                    </a:cubicBezTo>
                    <a:cubicBezTo>
                      <a:pt x="40398" y="16597"/>
                      <a:pt x="40136" y="16109"/>
                      <a:pt x="39672" y="15620"/>
                    </a:cubicBezTo>
                    <a:cubicBezTo>
                      <a:pt x="38719" y="14620"/>
                      <a:pt x="37493" y="13870"/>
                      <a:pt x="36743" y="12692"/>
                    </a:cubicBezTo>
                    <a:cubicBezTo>
                      <a:pt x="35493" y="10751"/>
                      <a:pt x="35612" y="7822"/>
                      <a:pt x="35159" y="5607"/>
                    </a:cubicBezTo>
                    <a:cubicBezTo>
                      <a:pt x="34695" y="3321"/>
                      <a:pt x="33302" y="1452"/>
                      <a:pt x="31076" y="535"/>
                    </a:cubicBezTo>
                    <a:cubicBezTo>
                      <a:pt x="30216" y="178"/>
                      <a:pt x="29287" y="1"/>
                      <a:pt x="28358"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04"/>
              <p:cNvSpPr/>
              <p:nvPr/>
            </p:nvSpPr>
            <p:spPr>
              <a:xfrm>
                <a:off x="1196275" y="2426625"/>
                <a:ext cx="461075" cy="538275"/>
              </a:xfrm>
              <a:custGeom>
                <a:avLst/>
                <a:gdLst/>
                <a:ahLst/>
                <a:cxnLst/>
                <a:rect l="l" t="t" r="r" b="b"/>
                <a:pathLst>
                  <a:path w="18443" h="21531" extrusionOk="0">
                    <a:moveTo>
                      <a:pt x="17145" y="0"/>
                    </a:moveTo>
                    <a:cubicBezTo>
                      <a:pt x="14478" y="750"/>
                      <a:pt x="11811" y="1512"/>
                      <a:pt x="9144" y="2262"/>
                    </a:cubicBezTo>
                    <a:cubicBezTo>
                      <a:pt x="7418" y="2751"/>
                      <a:pt x="3608" y="3024"/>
                      <a:pt x="3072" y="4775"/>
                    </a:cubicBezTo>
                    <a:cubicBezTo>
                      <a:pt x="2762" y="5763"/>
                      <a:pt x="3120" y="7358"/>
                      <a:pt x="3036" y="8418"/>
                    </a:cubicBezTo>
                    <a:cubicBezTo>
                      <a:pt x="2941" y="9644"/>
                      <a:pt x="2774" y="10847"/>
                      <a:pt x="2512" y="12049"/>
                    </a:cubicBezTo>
                    <a:cubicBezTo>
                      <a:pt x="2334" y="12871"/>
                      <a:pt x="893" y="18907"/>
                      <a:pt x="0" y="18907"/>
                    </a:cubicBezTo>
                    <a:cubicBezTo>
                      <a:pt x="2636" y="20911"/>
                      <a:pt x="4634" y="21530"/>
                      <a:pt x="6914" y="21530"/>
                    </a:cubicBezTo>
                    <a:cubicBezTo>
                      <a:pt x="7127" y="21530"/>
                      <a:pt x="7342" y="21525"/>
                      <a:pt x="7561" y="21515"/>
                    </a:cubicBezTo>
                    <a:cubicBezTo>
                      <a:pt x="10787" y="21360"/>
                      <a:pt x="18026" y="21527"/>
                      <a:pt x="18443" y="17931"/>
                    </a:cubicBezTo>
                    <a:cubicBezTo>
                      <a:pt x="16788" y="12561"/>
                      <a:pt x="17217" y="6025"/>
                      <a:pt x="17145"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04"/>
              <p:cNvSpPr/>
              <p:nvPr/>
            </p:nvSpPr>
            <p:spPr>
              <a:xfrm>
                <a:off x="1234375" y="2530500"/>
                <a:ext cx="395000" cy="106825"/>
              </a:xfrm>
              <a:custGeom>
                <a:avLst/>
                <a:gdLst/>
                <a:ahLst/>
                <a:cxnLst/>
                <a:rect l="l" t="t" r="r" b="b"/>
                <a:pathLst>
                  <a:path w="15800" h="4273" extrusionOk="0">
                    <a:moveTo>
                      <a:pt x="15800" y="1"/>
                    </a:moveTo>
                    <a:lnTo>
                      <a:pt x="15800" y="1"/>
                    </a:lnTo>
                    <a:cubicBezTo>
                      <a:pt x="11478" y="620"/>
                      <a:pt x="7168" y="1239"/>
                      <a:pt x="2846" y="1858"/>
                    </a:cubicBezTo>
                    <a:cubicBezTo>
                      <a:pt x="0" y="2263"/>
                      <a:pt x="2012" y="3346"/>
                      <a:pt x="3620" y="3739"/>
                    </a:cubicBezTo>
                    <a:cubicBezTo>
                      <a:pt x="5197" y="4131"/>
                      <a:pt x="6882" y="4273"/>
                      <a:pt x="8528" y="4273"/>
                    </a:cubicBezTo>
                    <a:cubicBezTo>
                      <a:pt x="8782" y="4273"/>
                      <a:pt x="9035" y="4269"/>
                      <a:pt x="9287" y="4263"/>
                    </a:cubicBezTo>
                    <a:cubicBezTo>
                      <a:pt x="10716" y="4227"/>
                      <a:pt x="12192" y="4061"/>
                      <a:pt x="13466" y="3382"/>
                    </a:cubicBezTo>
                    <a:cubicBezTo>
                      <a:pt x="14728" y="2703"/>
                      <a:pt x="15764" y="1441"/>
                      <a:pt x="15800"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04"/>
              <p:cNvSpPr/>
              <p:nvPr/>
            </p:nvSpPr>
            <p:spPr>
              <a:xfrm>
                <a:off x="1389750" y="3900300"/>
                <a:ext cx="360175" cy="901825"/>
              </a:xfrm>
              <a:custGeom>
                <a:avLst/>
                <a:gdLst/>
                <a:ahLst/>
                <a:cxnLst/>
                <a:rect l="l" t="t" r="r" b="b"/>
                <a:pathLst>
                  <a:path w="14407" h="36073" extrusionOk="0">
                    <a:moveTo>
                      <a:pt x="7287" y="1"/>
                    </a:moveTo>
                    <a:lnTo>
                      <a:pt x="286" y="1227"/>
                    </a:lnTo>
                    <a:lnTo>
                      <a:pt x="0" y="7835"/>
                    </a:lnTo>
                    <a:cubicBezTo>
                      <a:pt x="1739" y="13348"/>
                      <a:pt x="9799" y="26814"/>
                      <a:pt x="7775" y="33505"/>
                    </a:cubicBezTo>
                    <a:cubicBezTo>
                      <a:pt x="7310" y="35038"/>
                      <a:pt x="10601" y="36073"/>
                      <a:pt x="12598" y="36073"/>
                    </a:cubicBezTo>
                    <a:cubicBezTo>
                      <a:pt x="13361" y="36073"/>
                      <a:pt x="13936" y="35921"/>
                      <a:pt x="14038" y="35589"/>
                    </a:cubicBezTo>
                    <a:cubicBezTo>
                      <a:pt x="14407" y="34386"/>
                      <a:pt x="13538" y="32815"/>
                      <a:pt x="12919" y="31910"/>
                    </a:cubicBezTo>
                    <a:cubicBezTo>
                      <a:pt x="9275" y="5871"/>
                      <a:pt x="7287" y="1"/>
                      <a:pt x="7287"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04"/>
              <p:cNvSpPr/>
              <p:nvPr/>
            </p:nvSpPr>
            <p:spPr>
              <a:xfrm>
                <a:off x="1551075" y="4680175"/>
                <a:ext cx="367925" cy="186400"/>
              </a:xfrm>
              <a:custGeom>
                <a:avLst/>
                <a:gdLst/>
                <a:ahLst/>
                <a:cxnLst/>
                <a:rect l="l" t="t" r="r" b="b"/>
                <a:pathLst>
                  <a:path w="14717" h="7456" extrusionOk="0">
                    <a:moveTo>
                      <a:pt x="1203" y="0"/>
                    </a:moveTo>
                    <a:lnTo>
                      <a:pt x="1203" y="0"/>
                    </a:lnTo>
                    <a:cubicBezTo>
                      <a:pt x="1417" y="1108"/>
                      <a:pt x="1024" y="1346"/>
                      <a:pt x="643" y="2632"/>
                    </a:cubicBezTo>
                    <a:cubicBezTo>
                      <a:pt x="0" y="4751"/>
                      <a:pt x="2013" y="5263"/>
                      <a:pt x="2013" y="5263"/>
                    </a:cubicBezTo>
                    <a:cubicBezTo>
                      <a:pt x="2013" y="5263"/>
                      <a:pt x="10432" y="7456"/>
                      <a:pt x="13371" y="7456"/>
                    </a:cubicBezTo>
                    <a:cubicBezTo>
                      <a:pt x="13937" y="7456"/>
                      <a:pt x="14300" y="7374"/>
                      <a:pt x="14359" y="7180"/>
                    </a:cubicBezTo>
                    <a:cubicBezTo>
                      <a:pt x="14717" y="5965"/>
                      <a:pt x="10252" y="2965"/>
                      <a:pt x="10252" y="2965"/>
                    </a:cubicBezTo>
                    <a:lnTo>
                      <a:pt x="6358" y="155"/>
                    </a:lnTo>
                    <a:cubicBezTo>
                      <a:pt x="5280" y="293"/>
                      <a:pt x="4550" y="386"/>
                      <a:pt x="3839" y="386"/>
                    </a:cubicBezTo>
                    <a:cubicBezTo>
                      <a:pt x="3075" y="386"/>
                      <a:pt x="2332" y="278"/>
                      <a:pt x="1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04"/>
              <p:cNvSpPr/>
              <p:nvPr/>
            </p:nvSpPr>
            <p:spPr>
              <a:xfrm>
                <a:off x="1144575" y="3800600"/>
                <a:ext cx="429450" cy="921225"/>
              </a:xfrm>
              <a:custGeom>
                <a:avLst/>
                <a:gdLst/>
                <a:ahLst/>
                <a:cxnLst/>
                <a:rect l="l" t="t" r="r" b="b"/>
                <a:pathLst>
                  <a:path w="17178" h="36849" extrusionOk="0">
                    <a:moveTo>
                      <a:pt x="10450" y="0"/>
                    </a:moveTo>
                    <a:lnTo>
                      <a:pt x="7009" y="5644"/>
                    </a:lnTo>
                    <a:cubicBezTo>
                      <a:pt x="5878" y="11311"/>
                      <a:pt x="6438" y="26992"/>
                      <a:pt x="1437" y="31873"/>
                    </a:cubicBezTo>
                    <a:cubicBezTo>
                      <a:pt x="0" y="33278"/>
                      <a:pt x="4112" y="36849"/>
                      <a:pt x="5562" y="36849"/>
                    </a:cubicBezTo>
                    <a:cubicBezTo>
                      <a:pt x="5710" y="36849"/>
                      <a:pt x="5830" y="36812"/>
                      <a:pt x="5914" y="36731"/>
                    </a:cubicBezTo>
                    <a:cubicBezTo>
                      <a:pt x="6807" y="35850"/>
                      <a:pt x="6807" y="34064"/>
                      <a:pt x="6700" y="32969"/>
                    </a:cubicBezTo>
                    <a:cubicBezTo>
                      <a:pt x="16094" y="8406"/>
                      <a:pt x="17177" y="2298"/>
                      <a:pt x="17177" y="2298"/>
                    </a:cubicBezTo>
                    <a:lnTo>
                      <a:pt x="10450"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04"/>
              <p:cNvSpPr/>
              <p:nvPr/>
            </p:nvSpPr>
            <p:spPr>
              <a:xfrm>
                <a:off x="1121850" y="4545625"/>
                <a:ext cx="307800" cy="317450"/>
              </a:xfrm>
              <a:custGeom>
                <a:avLst/>
                <a:gdLst/>
                <a:ahLst/>
                <a:cxnLst/>
                <a:rect l="l" t="t" r="r" b="b"/>
                <a:pathLst>
                  <a:path w="12312" h="12698" extrusionOk="0">
                    <a:moveTo>
                      <a:pt x="3358" y="1"/>
                    </a:moveTo>
                    <a:cubicBezTo>
                      <a:pt x="3001" y="1072"/>
                      <a:pt x="2549" y="1096"/>
                      <a:pt x="1584" y="2025"/>
                    </a:cubicBezTo>
                    <a:cubicBezTo>
                      <a:pt x="1" y="3584"/>
                      <a:pt x="1513" y="5001"/>
                      <a:pt x="1513" y="5001"/>
                    </a:cubicBezTo>
                    <a:cubicBezTo>
                      <a:pt x="1513" y="5001"/>
                      <a:pt x="9639" y="12697"/>
                      <a:pt x="11217" y="12697"/>
                    </a:cubicBezTo>
                    <a:cubicBezTo>
                      <a:pt x="11298" y="12697"/>
                      <a:pt x="11362" y="12677"/>
                      <a:pt x="11407" y="12633"/>
                    </a:cubicBezTo>
                    <a:cubicBezTo>
                      <a:pt x="12312" y="11752"/>
                      <a:pt x="9847" y="6954"/>
                      <a:pt x="9847" y="6954"/>
                    </a:cubicBezTo>
                    <a:lnTo>
                      <a:pt x="7787" y="2620"/>
                    </a:lnTo>
                    <a:cubicBezTo>
                      <a:pt x="5692" y="1787"/>
                      <a:pt x="5001" y="1525"/>
                      <a:pt x="3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04"/>
              <p:cNvSpPr/>
              <p:nvPr/>
            </p:nvSpPr>
            <p:spPr>
              <a:xfrm>
                <a:off x="1213225" y="3071350"/>
                <a:ext cx="523900" cy="1387975"/>
              </a:xfrm>
              <a:custGeom>
                <a:avLst/>
                <a:gdLst/>
                <a:ahLst/>
                <a:cxnLst/>
                <a:rect l="l" t="t" r="r" b="b"/>
                <a:pathLst>
                  <a:path w="20956" h="55519" extrusionOk="0">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04"/>
              <p:cNvSpPr/>
              <p:nvPr/>
            </p:nvSpPr>
            <p:spPr>
              <a:xfrm>
                <a:off x="1213225" y="3071350"/>
                <a:ext cx="523900" cy="1387975"/>
              </a:xfrm>
              <a:custGeom>
                <a:avLst/>
                <a:gdLst/>
                <a:ahLst/>
                <a:cxnLst/>
                <a:rect l="l" t="t" r="r" b="b"/>
                <a:pathLst>
                  <a:path w="20956" h="55519" extrusionOk="0">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04"/>
              <p:cNvSpPr/>
              <p:nvPr/>
            </p:nvSpPr>
            <p:spPr>
              <a:xfrm>
                <a:off x="1346575" y="1184550"/>
                <a:ext cx="745075" cy="1104500"/>
              </a:xfrm>
              <a:custGeom>
                <a:avLst/>
                <a:gdLst/>
                <a:ahLst/>
                <a:cxnLst/>
                <a:rect l="l" t="t" r="r" b="b"/>
                <a:pathLst>
                  <a:path w="29803" h="44180" extrusionOk="0">
                    <a:moveTo>
                      <a:pt x="25305" y="0"/>
                    </a:moveTo>
                    <a:cubicBezTo>
                      <a:pt x="25148" y="0"/>
                      <a:pt x="24988" y="92"/>
                      <a:pt x="24897" y="225"/>
                    </a:cubicBezTo>
                    <a:cubicBezTo>
                      <a:pt x="24754" y="403"/>
                      <a:pt x="24730" y="642"/>
                      <a:pt x="24718" y="868"/>
                    </a:cubicBezTo>
                    <a:cubicBezTo>
                      <a:pt x="24683" y="1451"/>
                      <a:pt x="24302" y="4916"/>
                      <a:pt x="24671" y="5213"/>
                    </a:cubicBezTo>
                    <a:cubicBezTo>
                      <a:pt x="24373" y="4975"/>
                      <a:pt x="24242" y="4606"/>
                      <a:pt x="23992" y="4321"/>
                    </a:cubicBezTo>
                    <a:cubicBezTo>
                      <a:pt x="23700" y="3972"/>
                      <a:pt x="23501" y="3829"/>
                      <a:pt x="23371" y="3829"/>
                    </a:cubicBezTo>
                    <a:cubicBezTo>
                      <a:pt x="22784" y="3829"/>
                      <a:pt x="23598" y="6742"/>
                      <a:pt x="23647" y="6976"/>
                    </a:cubicBezTo>
                    <a:cubicBezTo>
                      <a:pt x="23778" y="7595"/>
                      <a:pt x="23682" y="8238"/>
                      <a:pt x="23587" y="8857"/>
                    </a:cubicBezTo>
                    <a:cubicBezTo>
                      <a:pt x="22599" y="14905"/>
                      <a:pt x="20623" y="20573"/>
                      <a:pt x="16634" y="25406"/>
                    </a:cubicBezTo>
                    <a:cubicBezTo>
                      <a:pt x="12467" y="30455"/>
                      <a:pt x="6526" y="34122"/>
                      <a:pt x="1" y="35562"/>
                    </a:cubicBezTo>
                    <a:lnTo>
                      <a:pt x="631" y="43771"/>
                    </a:lnTo>
                    <a:lnTo>
                      <a:pt x="631" y="43771"/>
                    </a:lnTo>
                    <a:cubicBezTo>
                      <a:pt x="679" y="43627"/>
                      <a:pt x="761" y="43490"/>
                      <a:pt x="882" y="43444"/>
                    </a:cubicBezTo>
                    <a:cubicBezTo>
                      <a:pt x="13526" y="38825"/>
                      <a:pt x="23170" y="29907"/>
                      <a:pt x="24980" y="16608"/>
                    </a:cubicBezTo>
                    <a:cubicBezTo>
                      <a:pt x="25171" y="15191"/>
                      <a:pt x="25837" y="13965"/>
                      <a:pt x="26195" y="12583"/>
                    </a:cubicBezTo>
                    <a:cubicBezTo>
                      <a:pt x="27076" y="9190"/>
                      <a:pt x="29802" y="7142"/>
                      <a:pt x="28564" y="3404"/>
                    </a:cubicBezTo>
                    <a:cubicBezTo>
                      <a:pt x="28421" y="2951"/>
                      <a:pt x="28207" y="2499"/>
                      <a:pt x="27850" y="2177"/>
                    </a:cubicBezTo>
                    <a:cubicBezTo>
                      <a:pt x="27593" y="1946"/>
                      <a:pt x="27243" y="1795"/>
                      <a:pt x="26903" y="1795"/>
                    </a:cubicBezTo>
                    <a:cubicBezTo>
                      <a:pt x="26771" y="1795"/>
                      <a:pt x="26640" y="1818"/>
                      <a:pt x="26516" y="1868"/>
                    </a:cubicBezTo>
                    <a:cubicBezTo>
                      <a:pt x="26242" y="1356"/>
                      <a:pt x="25980" y="844"/>
                      <a:pt x="25706" y="332"/>
                    </a:cubicBezTo>
                    <a:cubicBezTo>
                      <a:pt x="25659" y="225"/>
                      <a:pt x="25599" y="118"/>
                      <a:pt x="25504" y="58"/>
                    </a:cubicBezTo>
                    <a:cubicBezTo>
                      <a:pt x="25442" y="18"/>
                      <a:pt x="25374" y="0"/>
                      <a:pt x="25305" y="0"/>
                    </a:cubicBezTo>
                    <a:close/>
                    <a:moveTo>
                      <a:pt x="631" y="43771"/>
                    </a:moveTo>
                    <a:cubicBezTo>
                      <a:pt x="563" y="43969"/>
                      <a:pt x="559" y="44180"/>
                      <a:pt x="600" y="44180"/>
                    </a:cubicBezTo>
                    <a:cubicBezTo>
                      <a:pt x="613" y="44180"/>
                      <a:pt x="632" y="44156"/>
                      <a:pt x="656" y="44099"/>
                    </a:cubicBezTo>
                    <a:lnTo>
                      <a:pt x="631" y="43771"/>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04"/>
              <p:cNvSpPr/>
              <p:nvPr/>
            </p:nvSpPr>
            <p:spPr>
              <a:xfrm>
                <a:off x="1423675" y="1397325"/>
                <a:ext cx="593850" cy="913825"/>
              </a:xfrm>
              <a:custGeom>
                <a:avLst/>
                <a:gdLst/>
                <a:ahLst/>
                <a:cxnLst/>
                <a:rect l="l" t="t" r="r" b="b"/>
                <a:pathLst>
                  <a:path w="23754" h="36553" extrusionOk="0">
                    <a:moveTo>
                      <a:pt x="20194" y="1"/>
                    </a:moveTo>
                    <a:cubicBezTo>
                      <a:pt x="19324" y="3572"/>
                      <a:pt x="17789" y="6942"/>
                      <a:pt x="16229" y="10264"/>
                    </a:cubicBezTo>
                    <a:cubicBezTo>
                      <a:pt x="14824" y="13228"/>
                      <a:pt x="13383" y="16217"/>
                      <a:pt x="11264" y="18753"/>
                    </a:cubicBezTo>
                    <a:cubicBezTo>
                      <a:pt x="9145" y="21289"/>
                      <a:pt x="6287" y="23372"/>
                      <a:pt x="2965" y="23944"/>
                    </a:cubicBezTo>
                    <a:lnTo>
                      <a:pt x="1" y="36553"/>
                    </a:lnTo>
                    <a:cubicBezTo>
                      <a:pt x="3061" y="35148"/>
                      <a:pt x="5656" y="32981"/>
                      <a:pt x="8228" y="30850"/>
                    </a:cubicBezTo>
                    <a:cubicBezTo>
                      <a:pt x="11383" y="28206"/>
                      <a:pt x="14586" y="25539"/>
                      <a:pt x="16955" y="22206"/>
                    </a:cubicBezTo>
                    <a:cubicBezTo>
                      <a:pt x="18789" y="19646"/>
                      <a:pt x="20086" y="16753"/>
                      <a:pt x="21110" y="13788"/>
                    </a:cubicBezTo>
                    <a:cubicBezTo>
                      <a:pt x="22468" y="9823"/>
                      <a:pt x="23361" y="5704"/>
                      <a:pt x="23754" y="1525"/>
                    </a:cubicBezTo>
                    <a:cubicBezTo>
                      <a:pt x="22575" y="1024"/>
                      <a:pt x="21384" y="512"/>
                      <a:pt x="20194"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04"/>
              <p:cNvSpPr/>
              <p:nvPr/>
            </p:nvSpPr>
            <p:spPr>
              <a:xfrm>
                <a:off x="1097150" y="1979775"/>
                <a:ext cx="635225" cy="640350"/>
              </a:xfrm>
              <a:custGeom>
                <a:avLst/>
                <a:gdLst/>
                <a:ahLst/>
                <a:cxnLst/>
                <a:rect l="l" t="t" r="r" b="b"/>
                <a:pathLst>
                  <a:path w="25409" h="25614" extrusionOk="0">
                    <a:moveTo>
                      <a:pt x="10730" y="0"/>
                    </a:moveTo>
                    <a:cubicBezTo>
                      <a:pt x="10278" y="0"/>
                      <a:pt x="9726" y="386"/>
                      <a:pt x="8763" y="610"/>
                    </a:cubicBezTo>
                    <a:cubicBezTo>
                      <a:pt x="7370" y="932"/>
                      <a:pt x="2334" y="1991"/>
                      <a:pt x="1644" y="3146"/>
                    </a:cubicBezTo>
                    <a:cubicBezTo>
                      <a:pt x="0" y="5932"/>
                      <a:pt x="2013" y="9218"/>
                      <a:pt x="2310" y="12266"/>
                    </a:cubicBezTo>
                    <a:cubicBezTo>
                      <a:pt x="2691" y="16267"/>
                      <a:pt x="3287" y="21613"/>
                      <a:pt x="3679" y="25613"/>
                    </a:cubicBezTo>
                    <a:cubicBezTo>
                      <a:pt x="5096" y="25411"/>
                      <a:pt x="6513" y="25220"/>
                      <a:pt x="7942" y="25018"/>
                    </a:cubicBezTo>
                    <a:lnTo>
                      <a:pt x="24611" y="22720"/>
                    </a:lnTo>
                    <a:cubicBezTo>
                      <a:pt x="24634" y="22720"/>
                      <a:pt x="24515" y="16457"/>
                      <a:pt x="24515" y="16017"/>
                    </a:cubicBezTo>
                    <a:cubicBezTo>
                      <a:pt x="24563" y="14290"/>
                      <a:pt x="24765" y="12981"/>
                      <a:pt x="25135" y="11362"/>
                    </a:cubicBezTo>
                    <a:cubicBezTo>
                      <a:pt x="25408" y="10147"/>
                      <a:pt x="24920" y="8885"/>
                      <a:pt x="24206" y="7861"/>
                    </a:cubicBezTo>
                    <a:cubicBezTo>
                      <a:pt x="23301" y="6587"/>
                      <a:pt x="22075" y="5575"/>
                      <a:pt x="21158" y="4313"/>
                    </a:cubicBezTo>
                    <a:cubicBezTo>
                      <a:pt x="20503" y="3408"/>
                      <a:pt x="19491" y="1479"/>
                      <a:pt x="18693" y="682"/>
                    </a:cubicBezTo>
                    <a:cubicBezTo>
                      <a:pt x="18458" y="444"/>
                      <a:pt x="18121" y="356"/>
                      <a:pt x="17723" y="356"/>
                    </a:cubicBezTo>
                    <a:cubicBezTo>
                      <a:pt x="16597" y="356"/>
                      <a:pt x="14986" y="1061"/>
                      <a:pt x="13831" y="1061"/>
                    </a:cubicBezTo>
                    <a:cubicBezTo>
                      <a:pt x="13577" y="1061"/>
                      <a:pt x="13345" y="1027"/>
                      <a:pt x="13145" y="944"/>
                    </a:cubicBezTo>
                    <a:cubicBezTo>
                      <a:pt x="13331" y="679"/>
                      <a:pt x="13525" y="189"/>
                      <a:pt x="13277" y="189"/>
                    </a:cubicBezTo>
                    <a:cubicBezTo>
                      <a:pt x="13223" y="189"/>
                      <a:pt x="13149" y="212"/>
                      <a:pt x="13050" y="265"/>
                    </a:cubicBezTo>
                    <a:cubicBezTo>
                      <a:pt x="12276" y="669"/>
                      <a:pt x="12144" y="872"/>
                      <a:pt x="12057" y="872"/>
                    </a:cubicBezTo>
                    <a:cubicBezTo>
                      <a:pt x="11958" y="872"/>
                      <a:pt x="11917" y="615"/>
                      <a:pt x="11085" y="98"/>
                    </a:cubicBezTo>
                    <a:cubicBezTo>
                      <a:pt x="10970" y="29"/>
                      <a:pt x="10854" y="0"/>
                      <a:pt x="10730"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04"/>
              <p:cNvSpPr/>
              <p:nvPr/>
            </p:nvSpPr>
            <p:spPr>
              <a:xfrm>
                <a:off x="1294500" y="1789050"/>
                <a:ext cx="225350" cy="354150"/>
              </a:xfrm>
              <a:custGeom>
                <a:avLst/>
                <a:gdLst/>
                <a:ahLst/>
                <a:cxnLst/>
                <a:rect l="l" t="t" r="r" b="b"/>
                <a:pathLst>
                  <a:path w="9014" h="14166" extrusionOk="0">
                    <a:moveTo>
                      <a:pt x="6477" y="0"/>
                    </a:moveTo>
                    <a:cubicBezTo>
                      <a:pt x="6477" y="0"/>
                      <a:pt x="786" y="2358"/>
                      <a:pt x="786" y="2358"/>
                    </a:cubicBezTo>
                    <a:cubicBezTo>
                      <a:pt x="881" y="4644"/>
                      <a:pt x="0" y="7120"/>
                      <a:pt x="1393" y="9096"/>
                    </a:cubicBezTo>
                    <a:cubicBezTo>
                      <a:pt x="2560" y="10751"/>
                      <a:pt x="4263" y="12013"/>
                      <a:pt x="5977" y="13061"/>
                    </a:cubicBezTo>
                    <a:cubicBezTo>
                      <a:pt x="6318" y="13268"/>
                      <a:pt x="7484" y="14165"/>
                      <a:pt x="8106" y="14165"/>
                    </a:cubicBezTo>
                    <a:cubicBezTo>
                      <a:pt x="8200" y="14165"/>
                      <a:pt x="8282" y="14144"/>
                      <a:pt x="8347" y="14097"/>
                    </a:cubicBezTo>
                    <a:cubicBezTo>
                      <a:pt x="9013" y="13609"/>
                      <a:pt x="7644" y="11085"/>
                      <a:pt x="7358" y="10418"/>
                    </a:cubicBezTo>
                    <a:cubicBezTo>
                      <a:pt x="6549" y="8513"/>
                      <a:pt x="6382" y="7061"/>
                      <a:pt x="6406" y="4965"/>
                    </a:cubicBezTo>
                    <a:cubicBezTo>
                      <a:pt x="6430" y="3310"/>
                      <a:pt x="6453" y="1655"/>
                      <a:pt x="6477"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04"/>
              <p:cNvSpPr/>
              <p:nvPr/>
            </p:nvSpPr>
            <p:spPr>
              <a:xfrm>
                <a:off x="1314150" y="1789050"/>
                <a:ext cx="142300" cy="166400"/>
              </a:xfrm>
              <a:custGeom>
                <a:avLst/>
                <a:gdLst/>
                <a:ahLst/>
                <a:cxnLst/>
                <a:rect l="l" t="t" r="r" b="b"/>
                <a:pathLst>
                  <a:path w="5692" h="6656" extrusionOk="0">
                    <a:moveTo>
                      <a:pt x="5691" y="0"/>
                    </a:moveTo>
                    <a:lnTo>
                      <a:pt x="0" y="2358"/>
                    </a:lnTo>
                    <a:lnTo>
                      <a:pt x="179" y="6644"/>
                    </a:lnTo>
                    <a:cubicBezTo>
                      <a:pt x="340" y="6652"/>
                      <a:pt x="500" y="6656"/>
                      <a:pt x="660" y="6656"/>
                    </a:cubicBezTo>
                    <a:cubicBezTo>
                      <a:pt x="2378" y="6656"/>
                      <a:pt x="4019" y="6198"/>
                      <a:pt x="5620" y="5501"/>
                    </a:cubicBezTo>
                    <a:lnTo>
                      <a:pt x="5691" y="0"/>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04"/>
              <p:cNvSpPr/>
              <p:nvPr/>
            </p:nvSpPr>
            <p:spPr>
              <a:xfrm>
                <a:off x="1219775" y="1502425"/>
                <a:ext cx="362575" cy="419650"/>
              </a:xfrm>
              <a:custGeom>
                <a:avLst/>
                <a:gdLst/>
                <a:ahLst/>
                <a:cxnLst/>
                <a:rect l="l" t="t" r="r" b="b"/>
                <a:pathLst>
                  <a:path w="14503" h="16786" extrusionOk="0">
                    <a:moveTo>
                      <a:pt x="10263" y="0"/>
                    </a:moveTo>
                    <a:cubicBezTo>
                      <a:pt x="9300" y="0"/>
                      <a:pt x="8312" y="208"/>
                      <a:pt x="7490" y="404"/>
                    </a:cubicBezTo>
                    <a:cubicBezTo>
                      <a:pt x="6347" y="666"/>
                      <a:pt x="5204" y="952"/>
                      <a:pt x="4132" y="1512"/>
                    </a:cubicBezTo>
                    <a:cubicBezTo>
                      <a:pt x="3049" y="2059"/>
                      <a:pt x="2037" y="2916"/>
                      <a:pt x="1382" y="4119"/>
                    </a:cubicBezTo>
                    <a:cubicBezTo>
                      <a:pt x="763" y="5262"/>
                      <a:pt x="525" y="6607"/>
                      <a:pt x="358" y="7917"/>
                    </a:cubicBezTo>
                    <a:cubicBezTo>
                      <a:pt x="287" y="8453"/>
                      <a:pt x="310" y="8965"/>
                      <a:pt x="263" y="9489"/>
                    </a:cubicBezTo>
                    <a:cubicBezTo>
                      <a:pt x="215" y="10132"/>
                      <a:pt x="1" y="10691"/>
                      <a:pt x="156" y="11346"/>
                    </a:cubicBezTo>
                    <a:cubicBezTo>
                      <a:pt x="290" y="11904"/>
                      <a:pt x="744" y="12385"/>
                      <a:pt x="1221" y="12385"/>
                    </a:cubicBezTo>
                    <a:cubicBezTo>
                      <a:pt x="1334" y="12385"/>
                      <a:pt x="1449" y="12358"/>
                      <a:pt x="1561" y="12299"/>
                    </a:cubicBezTo>
                    <a:cubicBezTo>
                      <a:pt x="2300" y="15546"/>
                      <a:pt x="5143" y="16785"/>
                      <a:pt x="7864" y="16785"/>
                    </a:cubicBezTo>
                    <a:cubicBezTo>
                      <a:pt x="8605" y="16785"/>
                      <a:pt x="9336" y="16693"/>
                      <a:pt x="10014" y="16525"/>
                    </a:cubicBezTo>
                    <a:cubicBezTo>
                      <a:pt x="11014" y="16275"/>
                      <a:pt x="11836" y="16037"/>
                      <a:pt x="12562" y="15156"/>
                    </a:cubicBezTo>
                    <a:cubicBezTo>
                      <a:pt x="13276" y="14287"/>
                      <a:pt x="13895" y="13180"/>
                      <a:pt x="14145" y="12013"/>
                    </a:cubicBezTo>
                    <a:cubicBezTo>
                      <a:pt x="14503" y="10334"/>
                      <a:pt x="14145" y="8655"/>
                      <a:pt x="13955" y="7012"/>
                    </a:cubicBezTo>
                    <a:cubicBezTo>
                      <a:pt x="13764" y="5452"/>
                      <a:pt x="14288" y="3036"/>
                      <a:pt x="13562" y="1702"/>
                    </a:cubicBezTo>
                    <a:cubicBezTo>
                      <a:pt x="12835" y="384"/>
                      <a:pt x="11573" y="0"/>
                      <a:pt x="10263"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04"/>
              <p:cNvSpPr/>
              <p:nvPr/>
            </p:nvSpPr>
            <p:spPr>
              <a:xfrm>
                <a:off x="1167400" y="1680400"/>
                <a:ext cx="117000" cy="140600"/>
              </a:xfrm>
              <a:custGeom>
                <a:avLst/>
                <a:gdLst/>
                <a:ahLst/>
                <a:cxnLst/>
                <a:rect l="l" t="t" r="r" b="b"/>
                <a:pathLst>
                  <a:path w="4680" h="5624" extrusionOk="0">
                    <a:moveTo>
                      <a:pt x="1283" y="1"/>
                    </a:moveTo>
                    <a:cubicBezTo>
                      <a:pt x="1149" y="1"/>
                      <a:pt x="1014" y="31"/>
                      <a:pt x="881" y="96"/>
                    </a:cubicBezTo>
                    <a:cubicBezTo>
                      <a:pt x="358" y="358"/>
                      <a:pt x="131" y="1000"/>
                      <a:pt x="96" y="1584"/>
                    </a:cubicBezTo>
                    <a:cubicBezTo>
                      <a:pt x="0" y="3322"/>
                      <a:pt x="1227" y="5049"/>
                      <a:pt x="2894" y="5537"/>
                    </a:cubicBezTo>
                    <a:cubicBezTo>
                      <a:pt x="3080" y="5590"/>
                      <a:pt x="3284" y="5623"/>
                      <a:pt x="3484" y="5623"/>
                    </a:cubicBezTo>
                    <a:cubicBezTo>
                      <a:pt x="3821" y="5623"/>
                      <a:pt x="4144" y="5529"/>
                      <a:pt x="4346" y="5275"/>
                    </a:cubicBezTo>
                    <a:cubicBezTo>
                      <a:pt x="4679" y="4846"/>
                      <a:pt x="4525" y="4239"/>
                      <a:pt x="4310" y="3751"/>
                    </a:cubicBezTo>
                    <a:cubicBezTo>
                      <a:pt x="3943" y="2886"/>
                      <a:pt x="2604" y="1"/>
                      <a:pt x="128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04"/>
              <p:cNvSpPr/>
              <p:nvPr/>
            </p:nvSpPr>
            <p:spPr>
              <a:xfrm>
                <a:off x="1134050" y="1407850"/>
                <a:ext cx="465575" cy="466050"/>
              </a:xfrm>
              <a:custGeom>
                <a:avLst/>
                <a:gdLst/>
                <a:ahLst/>
                <a:cxnLst/>
                <a:rect l="l" t="t" r="r" b="b"/>
                <a:pathLst>
                  <a:path w="18623" h="18642" extrusionOk="0">
                    <a:moveTo>
                      <a:pt x="8776" y="1"/>
                    </a:moveTo>
                    <a:cubicBezTo>
                      <a:pt x="4983" y="1"/>
                      <a:pt x="1260" y="1945"/>
                      <a:pt x="477" y="5747"/>
                    </a:cubicBezTo>
                    <a:cubicBezTo>
                      <a:pt x="1" y="8057"/>
                      <a:pt x="620" y="10450"/>
                      <a:pt x="1465" y="12688"/>
                    </a:cubicBezTo>
                    <a:cubicBezTo>
                      <a:pt x="1355" y="12247"/>
                      <a:pt x="1860" y="11899"/>
                      <a:pt x="2350" y="11899"/>
                    </a:cubicBezTo>
                    <a:cubicBezTo>
                      <a:pt x="2442" y="11899"/>
                      <a:pt x="2533" y="11912"/>
                      <a:pt x="2620" y="11938"/>
                    </a:cubicBezTo>
                    <a:cubicBezTo>
                      <a:pt x="3168" y="12105"/>
                      <a:pt x="3513" y="12605"/>
                      <a:pt x="3751" y="13093"/>
                    </a:cubicBezTo>
                    <a:cubicBezTo>
                      <a:pt x="4632" y="14808"/>
                      <a:pt x="4847" y="16808"/>
                      <a:pt x="4359" y="18641"/>
                    </a:cubicBezTo>
                    <a:cubicBezTo>
                      <a:pt x="5763" y="16832"/>
                      <a:pt x="6144" y="14367"/>
                      <a:pt x="5359" y="12236"/>
                    </a:cubicBezTo>
                    <a:cubicBezTo>
                      <a:pt x="5216" y="11855"/>
                      <a:pt x="5037" y="11438"/>
                      <a:pt x="5204" y="11069"/>
                    </a:cubicBezTo>
                    <a:cubicBezTo>
                      <a:pt x="5335" y="10783"/>
                      <a:pt x="5632" y="10605"/>
                      <a:pt x="5894" y="10426"/>
                    </a:cubicBezTo>
                    <a:cubicBezTo>
                      <a:pt x="7026" y="9676"/>
                      <a:pt x="7811" y="8521"/>
                      <a:pt x="8073" y="7259"/>
                    </a:cubicBezTo>
                    <a:cubicBezTo>
                      <a:pt x="9490" y="9200"/>
                      <a:pt x="11990" y="10438"/>
                      <a:pt x="14526" y="10462"/>
                    </a:cubicBezTo>
                    <a:cubicBezTo>
                      <a:pt x="15431" y="10462"/>
                      <a:pt x="16098" y="10498"/>
                      <a:pt x="16979" y="10700"/>
                    </a:cubicBezTo>
                    <a:cubicBezTo>
                      <a:pt x="17705" y="10879"/>
                      <a:pt x="18015" y="11879"/>
                      <a:pt x="17479" y="12367"/>
                    </a:cubicBezTo>
                    <a:cubicBezTo>
                      <a:pt x="17884" y="12367"/>
                      <a:pt x="18217" y="12069"/>
                      <a:pt x="18372" y="11724"/>
                    </a:cubicBezTo>
                    <a:cubicBezTo>
                      <a:pt x="18622" y="11129"/>
                      <a:pt x="18182" y="10164"/>
                      <a:pt x="18063" y="9545"/>
                    </a:cubicBezTo>
                    <a:cubicBezTo>
                      <a:pt x="17932" y="8771"/>
                      <a:pt x="17824" y="7985"/>
                      <a:pt x="17682" y="7211"/>
                    </a:cubicBezTo>
                    <a:cubicBezTo>
                      <a:pt x="17384" y="5664"/>
                      <a:pt x="16955" y="4104"/>
                      <a:pt x="15872" y="2901"/>
                    </a:cubicBezTo>
                    <a:cubicBezTo>
                      <a:pt x="15086" y="2020"/>
                      <a:pt x="14110" y="1342"/>
                      <a:pt x="13014" y="865"/>
                    </a:cubicBezTo>
                    <a:cubicBezTo>
                      <a:pt x="11700" y="287"/>
                      <a:pt x="10233" y="1"/>
                      <a:pt x="8776"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04"/>
              <p:cNvSpPr/>
              <p:nvPr/>
            </p:nvSpPr>
            <p:spPr>
              <a:xfrm>
                <a:off x="1100425" y="2857625"/>
                <a:ext cx="632850" cy="1618825"/>
              </a:xfrm>
              <a:custGeom>
                <a:avLst/>
                <a:gdLst/>
                <a:ahLst/>
                <a:cxnLst/>
                <a:rect l="l" t="t" r="r" b="b"/>
                <a:pathLst>
                  <a:path w="25314" h="64753" extrusionOk="0">
                    <a:moveTo>
                      <a:pt x="4513" y="0"/>
                    </a:moveTo>
                    <a:cubicBezTo>
                      <a:pt x="4513" y="0"/>
                      <a:pt x="929" y="3727"/>
                      <a:pt x="512" y="11573"/>
                    </a:cubicBezTo>
                    <a:cubicBezTo>
                      <a:pt x="0" y="21360"/>
                      <a:pt x="16776" y="64473"/>
                      <a:pt x="16776" y="64473"/>
                    </a:cubicBezTo>
                    <a:cubicBezTo>
                      <a:pt x="16776" y="64473"/>
                      <a:pt x="18411" y="64752"/>
                      <a:pt x="20071" y="64752"/>
                    </a:cubicBezTo>
                    <a:cubicBezTo>
                      <a:pt x="21496" y="64752"/>
                      <a:pt x="22939" y="64546"/>
                      <a:pt x="23384" y="63782"/>
                    </a:cubicBezTo>
                    <a:cubicBezTo>
                      <a:pt x="24349" y="62139"/>
                      <a:pt x="15395" y="12812"/>
                      <a:pt x="15395" y="12812"/>
                    </a:cubicBezTo>
                    <a:lnTo>
                      <a:pt x="25313" y="8823"/>
                    </a:lnTo>
                    <a:cubicBezTo>
                      <a:pt x="25313" y="8823"/>
                      <a:pt x="24896" y="3453"/>
                      <a:pt x="22277" y="691"/>
                    </a:cubicBezTo>
                    <a:cubicBezTo>
                      <a:pt x="21767" y="1480"/>
                      <a:pt x="20098" y="1762"/>
                      <a:pt x="17974" y="1762"/>
                    </a:cubicBezTo>
                    <a:cubicBezTo>
                      <a:pt x="12665" y="1762"/>
                      <a:pt x="4513" y="0"/>
                      <a:pt x="451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04"/>
              <p:cNvSpPr/>
              <p:nvPr/>
            </p:nvSpPr>
            <p:spPr>
              <a:xfrm>
                <a:off x="1213225" y="2791250"/>
                <a:ext cx="457400" cy="112750"/>
              </a:xfrm>
              <a:custGeom>
                <a:avLst/>
                <a:gdLst/>
                <a:ahLst/>
                <a:cxnLst/>
                <a:rect l="l" t="t" r="r" b="b"/>
                <a:pathLst>
                  <a:path w="18296" h="4510" extrusionOk="0">
                    <a:moveTo>
                      <a:pt x="775" y="0"/>
                    </a:moveTo>
                    <a:lnTo>
                      <a:pt x="1" y="2655"/>
                    </a:lnTo>
                    <a:cubicBezTo>
                      <a:pt x="1" y="2655"/>
                      <a:pt x="4478" y="4001"/>
                      <a:pt x="11371" y="4429"/>
                    </a:cubicBezTo>
                    <a:cubicBezTo>
                      <a:pt x="12242" y="4485"/>
                      <a:pt x="12995" y="4509"/>
                      <a:pt x="13645" y="4509"/>
                    </a:cubicBezTo>
                    <a:cubicBezTo>
                      <a:pt x="18147" y="4509"/>
                      <a:pt x="17765" y="3346"/>
                      <a:pt x="17765" y="3346"/>
                    </a:cubicBezTo>
                    <a:cubicBezTo>
                      <a:pt x="17765" y="3346"/>
                      <a:pt x="18296" y="713"/>
                      <a:pt x="17955" y="713"/>
                    </a:cubicBezTo>
                    <a:cubicBezTo>
                      <a:pt x="17921" y="713"/>
                      <a:pt x="17878" y="739"/>
                      <a:pt x="17825" y="798"/>
                    </a:cubicBezTo>
                    <a:cubicBezTo>
                      <a:pt x="16625" y="1087"/>
                      <a:pt x="15058" y="1198"/>
                      <a:pt x="13360" y="1198"/>
                    </a:cubicBezTo>
                    <a:cubicBezTo>
                      <a:pt x="7776" y="1198"/>
                      <a:pt x="775" y="0"/>
                      <a:pt x="775"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04"/>
              <p:cNvSpPr/>
              <p:nvPr/>
            </p:nvSpPr>
            <p:spPr>
              <a:xfrm>
                <a:off x="1314450" y="2190400"/>
                <a:ext cx="390075" cy="666275"/>
              </a:xfrm>
              <a:custGeom>
                <a:avLst/>
                <a:gdLst/>
                <a:ahLst/>
                <a:cxnLst/>
                <a:rect l="l" t="t" r="r" b="b"/>
                <a:pathLst>
                  <a:path w="15603" h="26651" extrusionOk="0">
                    <a:moveTo>
                      <a:pt x="14180" y="1"/>
                    </a:moveTo>
                    <a:cubicBezTo>
                      <a:pt x="14106" y="1"/>
                      <a:pt x="14030" y="7"/>
                      <a:pt x="13954" y="20"/>
                    </a:cubicBezTo>
                    <a:lnTo>
                      <a:pt x="0" y="2341"/>
                    </a:lnTo>
                    <a:cubicBezTo>
                      <a:pt x="0" y="2341"/>
                      <a:pt x="2393" y="22082"/>
                      <a:pt x="429" y="25558"/>
                    </a:cubicBezTo>
                    <a:cubicBezTo>
                      <a:pt x="1177" y="26413"/>
                      <a:pt x="3278" y="26650"/>
                      <a:pt x="5376" y="26650"/>
                    </a:cubicBezTo>
                    <a:cubicBezTo>
                      <a:pt x="7983" y="26650"/>
                      <a:pt x="10585" y="26285"/>
                      <a:pt x="10585" y="26285"/>
                    </a:cubicBezTo>
                    <a:lnTo>
                      <a:pt x="13776" y="24832"/>
                    </a:lnTo>
                    <a:lnTo>
                      <a:pt x="15538" y="1472"/>
                    </a:lnTo>
                    <a:cubicBezTo>
                      <a:pt x="15603" y="657"/>
                      <a:pt x="14954" y="1"/>
                      <a:pt x="14180"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04"/>
              <p:cNvSpPr/>
              <p:nvPr/>
            </p:nvSpPr>
            <p:spPr>
              <a:xfrm>
                <a:off x="1183775" y="2013175"/>
                <a:ext cx="257950" cy="331200"/>
              </a:xfrm>
              <a:custGeom>
                <a:avLst/>
                <a:gdLst/>
                <a:ahLst/>
                <a:cxnLst/>
                <a:rect l="l" t="t" r="r" b="b"/>
                <a:pathLst>
                  <a:path w="10318" h="13248" extrusionOk="0">
                    <a:moveTo>
                      <a:pt x="2024" y="0"/>
                    </a:moveTo>
                    <a:lnTo>
                      <a:pt x="0" y="584"/>
                    </a:lnTo>
                    <a:cubicBezTo>
                      <a:pt x="0" y="584"/>
                      <a:pt x="7180" y="8930"/>
                      <a:pt x="7692" y="12335"/>
                    </a:cubicBezTo>
                    <a:cubicBezTo>
                      <a:pt x="7773" y="12874"/>
                      <a:pt x="8772" y="13248"/>
                      <a:pt x="9510" y="13248"/>
                    </a:cubicBezTo>
                    <a:cubicBezTo>
                      <a:pt x="9963" y="13248"/>
                      <a:pt x="10317" y="13107"/>
                      <a:pt x="10299" y="12776"/>
                    </a:cubicBezTo>
                    <a:cubicBezTo>
                      <a:pt x="10013" y="7763"/>
                      <a:pt x="2024" y="0"/>
                      <a:pt x="2024"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04"/>
              <p:cNvSpPr/>
              <p:nvPr/>
            </p:nvSpPr>
            <p:spPr>
              <a:xfrm>
                <a:off x="1466850" y="1987875"/>
                <a:ext cx="232525" cy="297400"/>
              </a:xfrm>
              <a:custGeom>
                <a:avLst/>
                <a:gdLst/>
                <a:ahLst/>
                <a:cxnLst/>
                <a:rect l="l" t="t" r="r" b="b"/>
                <a:pathLst>
                  <a:path w="9301" h="11896" extrusionOk="0">
                    <a:moveTo>
                      <a:pt x="1810" y="0"/>
                    </a:moveTo>
                    <a:lnTo>
                      <a:pt x="0" y="72"/>
                    </a:lnTo>
                    <a:cubicBezTo>
                      <a:pt x="0" y="72"/>
                      <a:pt x="6239" y="5870"/>
                      <a:pt x="7037" y="10668"/>
                    </a:cubicBezTo>
                    <a:cubicBezTo>
                      <a:pt x="7138" y="11276"/>
                      <a:pt x="8250" y="11895"/>
                      <a:pt x="8872" y="11895"/>
                    </a:cubicBezTo>
                    <a:cubicBezTo>
                      <a:pt x="9128" y="11895"/>
                      <a:pt x="9301" y="11791"/>
                      <a:pt x="9287" y="11538"/>
                    </a:cubicBezTo>
                    <a:cubicBezTo>
                      <a:pt x="8989" y="6525"/>
                      <a:pt x="1810" y="0"/>
                      <a:pt x="1810"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04"/>
              <p:cNvSpPr/>
              <p:nvPr/>
            </p:nvSpPr>
            <p:spPr>
              <a:xfrm>
                <a:off x="1412375" y="2310525"/>
                <a:ext cx="208375" cy="179825"/>
              </a:xfrm>
              <a:custGeom>
                <a:avLst/>
                <a:gdLst/>
                <a:ahLst/>
                <a:cxnLst/>
                <a:rect l="l" t="t" r="r" b="b"/>
                <a:pathLst>
                  <a:path w="8335" h="7193" extrusionOk="0">
                    <a:moveTo>
                      <a:pt x="8335" y="1"/>
                    </a:moveTo>
                    <a:lnTo>
                      <a:pt x="429" y="1239"/>
                    </a:lnTo>
                    <a:cubicBezTo>
                      <a:pt x="429" y="1239"/>
                      <a:pt x="0" y="5525"/>
                      <a:pt x="1369" y="6097"/>
                    </a:cubicBezTo>
                    <a:cubicBezTo>
                      <a:pt x="2751" y="6680"/>
                      <a:pt x="5870" y="7192"/>
                      <a:pt x="5870" y="7192"/>
                    </a:cubicBezTo>
                    <a:lnTo>
                      <a:pt x="8263" y="5668"/>
                    </a:lnTo>
                    <a:lnTo>
                      <a:pt x="8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04"/>
              <p:cNvSpPr/>
              <p:nvPr/>
            </p:nvSpPr>
            <p:spPr>
              <a:xfrm>
                <a:off x="1372475" y="2254575"/>
                <a:ext cx="34250" cy="34250"/>
              </a:xfrm>
              <a:custGeom>
                <a:avLst/>
                <a:gdLst/>
                <a:ahLst/>
                <a:cxnLst/>
                <a:rect l="l" t="t" r="r" b="b"/>
                <a:pathLst>
                  <a:path w="1370" h="1370" extrusionOk="0">
                    <a:moveTo>
                      <a:pt x="691" y="0"/>
                    </a:moveTo>
                    <a:cubicBezTo>
                      <a:pt x="310" y="0"/>
                      <a:pt x="1" y="298"/>
                      <a:pt x="1" y="679"/>
                    </a:cubicBezTo>
                    <a:cubicBezTo>
                      <a:pt x="1" y="1060"/>
                      <a:pt x="310" y="1370"/>
                      <a:pt x="691" y="1370"/>
                    </a:cubicBezTo>
                    <a:cubicBezTo>
                      <a:pt x="1060" y="1370"/>
                      <a:pt x="1370" y="1060"/>
                      <a:pt x="1370" y="679"/>
                    </a:cubicBezTo>
                    <a:cubicBezTo>
                      <a:pt x="1370" y="298"/>
                      <a:pt x="1060" y="0"/>
                      <a:pt x="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04"/>
              <p:cNvSpPr/>
              <p:nvPr/>
            </p:nvSpPr>
            <p:spPr>
              <a:xfrm>
                <a:off x="1634425" y="2209925"/>
                <a:ext cx="34550" cy="34550"/>
              </a:xfrm>
              <a:custGeom>
                <a:avLst/>
                <a:gdLst/>
                <a:ahLst/>
                <a:cxnLst/>
                <a:rect l="l" t="t" r="r" b="b"/>
                <a:pathLst>
                  <a:path w="1382" h="1382" extrusionOk="0">
                    <a:moveTo>
                      <a:pt x="691" y="1"/>
                    </a:moveTo>
                    <a:cubicBezTo>
                      <a:pt x="310" y="1"/>
                      <a:pt x="0" y="310"/>
                      <a:pt x="0" y="691"/>
                    </a:cubicBezTo>
                    <a:cubicBezTo>
                      <a:pt x="0" y="1072"/>
                      <a:pt x="310" y="1382"/>
                      <a:pt x="691" y="1382"/>
                    </a:cubicBezTo>
                    <a:cubicBezTo>
                      <a:pt x="1072" y="1382"/>
                      <a:pt x="1381" y="1072"/>
                      <a:pt x="1381" y="691"/>
                    </a:cubicBezTo>
                    <a:cubicBezTo>
                      <a:pt x="1381" y="310"/>
                      <a:pt x="107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04"/>
              <p:cNvSpPr/>
              <p:nvPr/>
            </p:nvSpPr>
            <p:spPr>
              <a:xfrm>
                <a:off x="4017450" y="1726825"/>
                <a:ext cx="381925" cy="657250"/>
              </a:xfrm>
              <a:custGeom>
                <a:avLst/>
                <a:gdLst/>
                <a:ahLst/>
                <a:cxnLst/>
                <a:rect l="l" t="t" r="r" b="b"/>
                <a:pathLst>
                  <a:path w="15277" h="26290" extrusionOk="0">
                    <a:moveTo>
                      <a:pt x="3501" y="10752"/>
                    </a:moveTo>
                    <a:cubicBezTo>
                      <a:pt x="2430" y="12395"/>
                      <a:pt x="1370" y="14110"/>
                      <a:pt x="941" y="16026"/>
                    </a:cubicBezTo>
                    <a:cubicBezTo>
                      <a:pt x="1" y="20194"/>
                      <a:pt x="2596" y="24873"/>
                      <a:pt x="6632" y="26290"/>
                    </a:cubicBezTo>
                    <a:cubicBezTo>
                      <a:pt x="5418" y="24920"/>
                      <a:pt x="5216" y="22884"/>
                      <a:pt x="5680" y="21122"/>
                    </a:cubicBezTo>
                    <a:cubicBezTo>
                      <a:pt x="6156" y="19360"/>
                      <a:pt x="7216" y="17812"/>
                      <a:pt x="8323" y="16372"/>
                    </a:cubicBezTo>
                    <a:cubicBezTo>
                      <a:pt x="9430" y="14919"/>
                      <a:pt x="13467" y="13764"/>
                      <a:pt x="14276" y="12121"/>
                    </a:cubicBezTo>
                    <a:cubicBezTo>
                      <a:pt x="15276" y="10073"/>
                      <a:pt x="12740" y="7466"/>
                      <a:pt x="12383" y="5228"/>
                    </a:cubicBezTo>
                    <a:cubicBezTo>
                      <a:pt x="12133" y="3668"/>
                      <a:pt x="11181" y="1"/>
                      <a:pt x="9121" y="1"/>
                    </a:cubicBezTo>
                    <a:cubicBezTo>
                      <a:pt x="6918" y="13"/>
                      <a:pt x="6799" y="3061"/>
                      <a:pt x="6537" y="4525"/>
                    </a:cubicBezTo>
                    <a:cubicBezTo>
                      <a:pt x="6120" y="6835"/>
                      <a:pt x="4751" y="8823"/>
                      <a:pt x="3501" y="107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04"/>
              <p:cNvSpPr/>
              <p:nvPr/>
            </p:nvSpPr>
            <p:spPr>
              <a:xfrm>
                <a:off x="3818325" y="1115925"/>
                <a:ext cx="512300" cy="1195275"/>
              </a:xfrm>
              <a:custGeom>
                <a:avLst/>
                <a:gdLst/>
                <a:ahLst/>
                <a:cxnLst/>
                <a:rect l="l" t="t" r="r" b="b"/>
                <a:pathLst>
                  <a:path w="20492" h="47811" extrusionOk="0">
                    <a:moveTo>
                      <a:pt x="5868" y="0"/>
                    </a:moveTo>
                    <a:cubicBezTo>
                      <a:pt x="5833" y="0"/>
                      <a:pt x="5798" y="6"/>
                      <a:pt x="5763" y="17"/>
                    </a:cubicBezTo>
                    <a:cubicBezTo>
                      <a:pt x="5656" y="53"/>
                      <a:pt x="5573" y="136"/>
                      <a:pt x="5501" y="219"/>
                    </a:cubicBezTo>
                    <a:cubicBezTo>
                      <a:pt x="5120" y="636"/>
                      <a:pt x="4751" y="1053"/>
                      <a:pt x="4370" y="1470"/>
                    </a:cubicBezTo>
                    <a:cubicBezTo>
                      <a:pt x="4188" y="1334"/>
                      <a:pt x="3962" y="1275"/>
                      <a:pt x="3730" y="1275"/>
                    </a:cubicBezTo>
                    <a:cubicBezTo>
                      <a:pt x="3492" y="1275"/>
                      <a:pt x="3247" y="1337"/>
                      <a:pt x="3036" y="1446"/>
                    </a:cubicBezTo>
                    <a:cubicBezTo>
                      <a:pt x="2620" y="1672"/>
                      <a:pt x="2322" y="2041"/>
                      <a:pt x="2072" y="2422"/>
                    </a:cubicBezTo>
                    <a:cubicBezTo>
                      <a:pt x="0" y="5661"/>
                      <a:pt x="2072" y="8244"/>
                      <a:pt x="2084" y="11661"/>
                    </a:cubicBezTo>
                    <a:cubicBezTo>
                      <a:pt x="2084" y="13054"/>
                      <a:pt x="1786" y="14412"/>
                      <a:pt x="1620" y="15793"/>
                    </a:cubicBezTo>
                    <a:cubicBezTo>
                      <a:pt x="119" y="28771"/>
                      <a:pt x="6906" y="40248"/>
                      <a:pt x="17705" y="47654"/>
                    </a:cubicBezTo>
                    <a:cubicBezTo>
                      <a:pt x="17846" y="47750"/>
                      <a:pt x="18056" y="47811"/>
                      <a:pt x="18232" y="47811"/>
                    </a:cubicBezTo>
                    <a:cubicBezTo>
                      <a:pt x="18428" y="47811"/>
                      <a:pt x="18582" y="47735"/>
                      <a:pt x="18550" y="47547"/>
                    </a:cubicBezTo>
                    <a:lnTo>
                      <a:pt x="20491" y="40593"/>
                    </a:lnTo>
                    <a:cubicBezTo>
                      <a:pt x="14681" y="37653"/>
                      <a:pt x="10716" y="31830"/>
                      <a:pt x="8001" y="26056"/>
                    </a:cubicBezTo>
                    <a:cubicBezTo>
                      <a:pt x="5418" y="20531"/>
                      <a:pt x="4918" y="14721"/>
                      <a:pt x="5442" y="8780"/>
                    </a:cubicBezTo>
                    <a:cubicBezTo>
                      <a:pt x="5501" y="8161"/>
                      <a:pt x="5561" y="7542"/>
                      <a:pt x="5834" y="6982"/>
                    </a:cubicBezTo>
                    <a:cubicBezTo>
                      <a:pt x="5945" y="6772"/>
                      <a:pt x="7498" y="4080"/>
                      <a:pt x="6807" y="4080"/>
                    </a:cubicBezTo>
                    <a:cubicBezTo>
                      <a:pt x="6677" y="4080"/>
                      <a:pt x="6468" y="4175"/>
                      <a:pt x="6156" y="4399"/>
                    </a:cubicBezTo>
                    <a:cubicBezTo>
                      <a:pt x="5859" y="4612"/>
                      <a:pt x="5634" y="4920"/>
                      <a:pt x="5303" y="5075"/>
                    </a:cubicBezTo>
                    <a:lnTo>
                      <a:pt x="5303" y="5075"/>
                    </a:lnTo>
                    <a:cubicBezTo>
                      <a:pt x="5730" y="4866"/>
                      <a:pt x="6204" y="1527"/>
                      <a:pt x="6299" y="970"/>
                    </a:cubicBezTo>
                    <a:cubicBezTo>
                      <a:pt x="6346" y="755"/>
                      <a:pt x="6382" y="529"/>
                      <a:pt x="6299" y="315"/>
                    </a:cubicBezTo>
                    <a:cubicBezTo>
                      <a:pt x="6229" y="145"/>
                      <a:pt x="6050" y="0"/>
                      <a:pt x="586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04"/>
              <p:cNvSpPr/>
              <p:nvPr/>
            </p:nvSpPr>
            <p:spPr>
              <a:xfrm>
                <a:off x="4002875" y="3078775"/>
                <a:ext cx="574175" cy="1536200"/>
              </a:xfrm>
              <a:custGeom>
                <a:avLst/>
                <a:gdLst/>
                <a:ahLst/>
                <a:cxnLst/>
                <a:rect l="l" t="t" r="r" b="b"/>
                <a:pathLst>
                  <a:path w="22967" h="61448" extrusionOk="0">
                    <a:moveTo>
                      <a:pt x="12061" y="1"/>
                    </a:moveTo>
                    <a:lnTo>
                      <a:pt x="0" y="5025"/>
                    </a:lnTo>
                    <a:cubicBezTo>
                      <a:pt x="0" y="5025"/>
                      <a:pt x="7311" y="33755"/>
                      <a:pt x="16443" y="57675"/>
                    </a:cubicBezTo>
                    <a:cubicBezTo>
                      <a:pt x="16336" y="58734"/>
                      <a:pt x="16336" y="60473"/>
                      <a:pt x="17217" y="61330"/>
                    </a:cubicBezTo>
                    <a:cubicBezTo>
                      <a:pt x="17299" y="61410"/>
                      <a:pt x="17418" y="61447"/>
                      <a:pt x="17564" y="61447"/>
                    </a:cubicBezTo>
                    <a:cubicBezTo>
                      <a:pt x="18979" y="61447"/>
                      <a:pt x="22966" y="57975"/>
                      <a:pt x="21574" y="56615"/>
                    </a:cubicBezTo>
                    <a:cubicBezTo>
                      <a:pt x="16705" y="51864"/>
                      <a:pt x="16919" y="32469"/>
                      <a:pt x="15824" y="26956"/>
                    </a:cubicBezTo>
                    <a:lnTo>
                      <a:pt x="12061" y="1"/>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04"/>
              <p:cNvSpPr/>
              <p:nvPr/>
            </p:nvSpPr>
            <p:spPr>
              <a:xfrm>
                <a:off x="4022800" y="3280000"/>
                <a:ext cx="554250" cy="1334975"/>
              </a:xfrm>
              <a:custGeom>
                <a:avLst/>
                <a:gdLst/>
                <a:ahLst/>
                <a:cxnLst/>
                <a:rect l="l" t="t" r="r" b="b"/>
                <a:pathLst>
                  <a:path w="22170" h="53399" extrusionOk="0">
                    <a:moveTo>
                      <a:pt x="12681" y="0"/>
                    </a:moveTo>
                    <a:lnTo>
                      <a:pt x="1" y="203"/>
                    </a:lnTo>
                    <a:cubicBezTo>
                      <a:pt x="1" y="203"/>
                      <a:pt x="6514" y="25706"/>
                      <a:pt x="15646" y="49626"/>
                    </a:cubicBezTo>
                    <a:cubicBezTo>
                      <a:pt x="15539" y="50685"/>
                      <a:pt x="15539" y="52424"/>
                      <a:pt x="16420" y="53281"/>
                    </a:cubicBezTo>
                    <a:cubicBezTo>
                      <a:pt x="16502" y="53361"/>
                      <a:pt x="16621" y="53398"/>
                      <a:pt x="16767" y="53398"/>
                    </a:cubicBezTo>
                    <a:cubicBezTo>
                      <a:pt x="18182" y="53398"/>
                      <a:pt x="22169" y="49926"/>
                      <a:pt x="20777" y="48566"/>
                    </a:cubicBezTo>
                    <a:cubicBezTo>
                      <a:pt x="15908" y="43815"/>
                      <a:pt x="16122" y="24420"/>
                      <a:pt x="15027" y="18907"/>
                    </a:cubicBezTo>
                    <a:lnTo>
                      <a:pt x="12681"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04"/>
              <p:cNvSpPr/>
              <p:nvPr/>
            </p:nvSpPr>
            <p:spPr>
              <a:xfrm>
                <a:off x="4299625" y="4443525"/>
                <a:ext cx="299475" cy="308775"/>
              </a:xfrm>
              <a:custGeom>
                <a:avLst/>
                <a:gdLst/>
                <a:ahLst/>
                <a:cxnLst/>
                <a:rect l="l" t="t" r="r" b="b"/>
                <a:pathLst>
                  <a:path w="11979" h="12351" extrusionOk="0">
                    <a:moveTo>
                      <a:pt x="8716" y="1"/>
                    </a:moveTo>
                    <a:cubicBezTo>
                      <a:pt x="7121" y="1477"/>
                      <a:pt x="6442" y="1739"/>
                      <a:pt x="4394" y="2549"/>
                    </a:cubicBezTo>
                    <a:lnTo>
                      <a:pt x="2394" y="6775"/>
                    </a:lnTo>
                    <a:cubicBezTo>
                      <a:pt x="2394" y="6775"/>
                      <a:pt x="1" y="11431"/>
                      <a:pt x="882" y="12288"/>
                    </a:cubicBezTo>
                    <a:cubicBezTo>
                      <a:pt x="925" y="12330"/>
                      <a:pt x="988" y="12350"/>
                      <a:pt x="1067" y="12350"/>
                    </a:cubicBezTo>
                    <a:cubicBezTo>
                      <a:pt x="2602" y="12350"/>
                      <a:pt x="10502" y="4870"/>
                      <a:pt x="10502" y="4870"/>
                    </a:cubicBezTo>
                    <a:cubicBezTo>
                      <a:pt x="10502" y="4870"/>
                      <a:pt x="11978" y="3477"/>
                      <a:pt x="10443" y="1977"/>
                    </a:cubicBezTo>
                    <a:cubicBezTo>
                      <a:pt x="9502" y="1060"/>
                      <a:pt x="9061" y="1037"/>
                      <a:pt x="8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04"/>
              <p:cNvSpPr/>
              <p:nvPr/>
            </p:nvSpPr>
            <p:spPr>
              <a:xfrm>
                <a:off x="3981150" y="3839000"/>
                <a:ext cx="360175" cy="878000"/>
              </a:xfrm>
              <a:custGeom>
                <a:avLst/>
                <a:gdLst/>
                <a:ahLst/>
                <a:cxnLst/>
                <a:rect l="l" t="t" r="r" b="b"/>
                <a:pathLst>
                  <a:path w="14407" h="35120" extrusionOk="0">
                    <a:moveTo>
                      <a:pt x="6930" y="0"/>
                    </a:moveTo>
                    <a:cubicBezTo>
                      <a:pt x="6930" y="0"/>
                      <a:pt x="4989" y="5703"/>
                      <a:pt x="1453" y="31052"/>
                    </a:cubicBezTo>
                    <a:cubicBezTo>
                      <a:pt x="845" y="31933"/>
                      <a:pt x="0" y="33457"/>
                      <a:pt x="357" y="34635"/>
                    </a:cubicBezTo>
                    <a:cubicBezTo>
                      <a:pt x="459" y="34966"/>
                      <a:pt x="994" y="35119"/>
                      <a:pt x="1710" y="35119"/>
                    </a:cubicBezTo>
                    <a:cubicBezTo>
                      <a:pt x="3517" y="35119"/>
                      <a:pt x="6470" y="34144"/>
                      <a:pt x="6453" y="32600"/>
                    </a:cubicBezTo>
                    <a:cubicBezTo>
                      <a:pt x="6370" y="25908"/>
                      <a:pt x="12704" y="10752"/>
                      <a:pt x="14407" y="5394"/>
                    </a:cubicBezTo>
                    <a:lnTo>
                      <a:pt x="13752" y="1191"/>
                    </a:lnTo>
                    <a:lnTo>
                      <a:pt x="6930" y="0"/>
                    </a:ln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04"/>
              <p:cNvSpPr/>
              <p:nvPr/>
            </p:nvSpPr>
            <p:spPr>
              <a:xfrm>
                <a:off x="3816525" y="4598025"/>
                <a:ext cx="358125" cy="181250"/>
              </a:xfrm>
              <a:custGeom>
                <a:avLst/>
                <a:gdLst/>
                <a:ahLst/>
                <a:cxnLst/>
                <a:rect l="l" t="t" r="r" b="b"/>
                <a:pathLst>
                  <a:path w="14325" h="7250" extrusionOk="0">
                    <a:moveTo>
                      <a:pt x="13157" y="0"/>
                    </a:moveTo>
                    <a:lnTo>
                      <a:pt x="13157" y="0"/>
                    </a:lnTo>
                    <a:cubicBezTo>
                      <a:pt x="12074" y="268"/>
                      <a:pt x="11358" y="371"/>
                      <a:pt x="10623" y="371"/>
                    </a:cubicBezTo>
                    <a:cubicBezTo>
                      <a:pt x="9922" y="371"/>
                      <a:pt x="9204" y="277"/>
                      <a:pt x="8133" y="143"/>
                    </a:cubicBezTo>
                    <a:lnTo>
                      <a:pt x="4347" y="2881"/>
                    </a:lnTo>
                    <a:cubicBezTo>
                      <a:pt x="4347" y="2881"/>
                      <a:pt x="1" y="5810"/>
                      <a:pt x="358" y="6977"/>
                    </a:cubicBezTo>
                    <a:cubicBezTo>
                      <a:pt x="414" y="7169"/>
                      <a:pt x="770" y="7249"/>
                      <a:pt x="1325" y="7249"/>
                    </a:cubicBezTo>
                    <a:cubicBezTo>
                      <a:pt x="4189" y="7249"/>
                      <a:pt x="12372" y="5120"/>
                      <a:pt x="12372" y="5120"/>
                    </a:cubicBezTo>
                    <a:cubicBezTo>
                      <a:pt x="12372" y="5120"/>
                      <a:pt x="14324" y="4620"/>
                      <a:pt x="13705" y="2560"/>
                    </a:cubicBezTo>
                    <a:cubicBezTo>
                      <a:pt x="13324" y="1310"/>
                      <a:pt x="12955" y="1072"/>
                      <a:pt x="13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04"/>
              <p:cNvSpPr/>
              <p:nvPr/>
            </p:nvSpPr>
            <p:spPr>
              <a:xfrm>
                <a:off x="3997500" y="2824000"/>
                <a:ext cx="615875" cy="1781400"/>
              </a:xfrm>
              <a:custGeom>
                <a:avLst/>
                <a:gdLst/>
                <a:ahLst/>
                <a:cxnLst/>
                <a:rect l="l" t="t" r="r" b="b"/>
                <a:pathLst>
                  <a:path w="24635" h="71256" extrusionOk="0">
                    <a:moveTo>
                      <a:pt x="20242" y="0"/>
                    </a:moveTo>
                    <a:cubicBezTo>
                      <a:pt x="20242" y="0"/>
                      <a:pt x="12316" y="1711"/>
                      <a:pt x="7145" y="1711"/>
                    </a:cubicBezTo>
                    <a:cubicBezTo>
                      <a:pt x="5073" y="1711"/>
                      <a:pt x="3442" y="1437"/>
                      <a:pt x="2942" y="667"/>
                    </a:cubicBezTo>
                    <a:cubicBezTo>
                      <a:pt x="394" y="3358"/>
                      <a:pt x="1" y="8584"/>
                      <a:pt x="1" y="8584"/>
                    </a:cubicBezTo>
                    <a:lnTo>
                      <a:pt x="9645" y="12466"/>
                    </a:lnTo>
                    <a:cubicBezTo>
                      <a:pt x="9645" y="12466"/>
                      <a:pt x="346" y="69461"/>
                      <a:pt x="1287" y="71068"/>
                    </a:cubicBezTo>
                    <a:cubicBezTo>
                      <a:pt x="1362" y="71197"/>
                      <a:pt x="1461" y="71256"/>
                      <a:pt x="1580" y="71256"/>
                    </a:cubicBezTo>
                    <a:cubicBezTo>
                      <a:pt x="2947" y="71256"/>
                      <a:pt x="6918" y="63425"/>
                      <a:pt x="6918" y="63425"/>
                    </a:cubicBezTo>
                    <a:cubicBezTo>
                      <a:pt x="6918" y="63425"/>
                      <a:pt x="24635" y="20788"/>
                      <a:pt x="24135" y="11263"/>
                    </a:cubicBezTo>
                    <a:cubicBezTo>
                      <a:pt x="23730" y="3620"/>
                      <a:pt x="20242" y="0"/>
                      <a:pt x="2024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04"/>
              <p:cNvSpPr/>
              <p:nvPr/>
            </p:nvSpPr>
            <p:spPr>
              <a:xfrm>
                <a:off x="4000775" y="2059900"/>
                <a:ext cx="660825" cy="2231350"/>
              </a:xfrm>
              <a:custGeom>
                <a:avLst/>
                <a:gdLst/>
                <a:ahLst/>
                <a:cxnLst/>
                <a:rect l="l" t="t" r="r" b="b"/>
                <a:pathLst>
                  <a:path w="26433" h="89254" extrusionOk="0">
                    <a:moveTo>
                      <a:pt x="10844" y="1"/>
                    </a:moveTo>
                    <a:cubicBezTo>
                      <a:pt x="10325" y="1"/>
                      <a:pt x="9861" y="84"/>
                      <a:pt x="9490" y="322"/>
                    </a:cubicBezTo>
                    <a:cubicBezTo>
                      <a:pt x="9157" y="3263"/>
                      <a:pt x="7038" y="4799"/>
                      <a:pt x="6216" y="6573"/>
                    </a:cubicBezTo>
                    <a:cubicBezTo>
                      <a:pt x="5918" y="7204"/>
                      <a:pt x="5335" y="8026"/>
                      <a:pt x="5013" y="8609"/>
                    </a:cubicBezTo>
                    <a:cubicBezTo>
                      <a:pt x="4323" y="9907"/>
                      <a:pt x="3882" y="11062"/>
                      <a:pt x="3763" y="12538"/>
                    </a:cubicBezTo>
                    <a:cubicBezTo>
                      <a:pt x="3585" y="14586"/>
                      <a:pt x="4680" y="16681"/>
                      <a:pt x="6454" y="17717"/>
                    </a:cubicBezTo>
                    <a:cubicBezTo>
                      <a:pt x="6645" y="20706"/>
                      <a:pt x="5871" y="23742"/>
                      <a:pt x="4240" y="26254"/>
                    </a:cubicBezTo>
                    <a:cubicBezTo>
                      <a:pt x="4240" y="26254"/>
                      <a:pt x="1" y="32040"/>
                      <a:pt x="1" y="40982"/>
                    </a:cubicBezTo>
                    <a:cubicBezTo>
                      <a:pt x="1" y="49924"/>
                      <a:pt x="334" y="87952"/>
                      <a:pt x="334" y="87952"/>
                    </a:cubicBezTo>
                    <a:cubicBezTo>
                      <a:pt x="334" y="87952"/>
                      <a:pt x="5347" y="89254"/>
                      <a:pt x="10560" y="89254"/>
                    </a:cubicBezTo>
                    <a:cubicBezTo>
                      <a:pt x="14280" y="89254"/>
                      <a:pt x="18101" y="88591"/>
                      <a:pt x="20277" y="86321"/>
                    </a:cubicBezTo>
                    <a:cubicBezTo>
                      <a:pt x="21135" y="84035"/>
                      <a:pt x="21075" y="81023"/>
                      <a:pt x="21361" y="78629"/>
                    </a:cubicBezTo>
                    <a:cubicBezTo>
                      <a:pt x="22468" y="69259"/>
                      <a:pt x="23432" y="59877"/>
                      <a:pt x="24290" y="50483"/>
                    </a:cubicBezTo>
                    <a:cubicBezTo>
                      <a:pt x="24611" y="46983"/>
                      <a:pt x="24956" y="43458"/>
                      <a:pt x="25135" y="39946"/>
                    </a:cubicBezTo>
                    <a:cubicBezTo>
                      <a:pt x="25242" y="37779"/>
                      <a:pt x="24778" y="35958"/>
                      <a:pt x="24230" y="33886"/>
                    </a:cubicBezTo>
                    <a:cubicBezTo>
                      <a:pt x="23694" y="31862"/>
                      <a:pt x="22528" y="30064"/>
                      <a:pt x="21587" y="28195"/>
                    </a:cubicBezTo>
                    <a:cubicBezTo>
                      <a:pt x="20992" y="27016"/>
                      <a:pt x="20480" y="25802"/>
                      <a:pt x="20277" y="24480"/>
                    </a:cubicBezTo>
                    <a:cubicBezTo>
                      <a:pt x="19992" y="22563"/>
                      <a:pt x="20492" y="20587"/>
                      <a:pt x="21349" y="18836"/>
                    </a:cubicBezTo>
                    <a:cubicBezTo>
                      <a:pt x="22385" y="16753"/>
                      <a:pt x="23932" y="15086"/>
                      <a:pt x="24694" y="12848"/>
                    </a:cubicBezTo>
                    <a:cubicBezTo>
                      <a:pt x="25718" y="9800"/>
                      <a:pt x="26433" y="8359"/>
                      <a:pt x="26159" y="5228"/>
                    </a:cubicBezTo>
                    <a:cubicBezTo>
                      <a:pt x="26040" y="3799"/>
                      <a:pt x="24718" y="2763"/>
                      <a:pt x="23444" y="1739"/>
                    </a:cubicBezTo>
                    <a:cubicBezTo>
                      <a:pt x="22403" y="902"/>
                      <a:pt x="21313" y="783"/>
                      <a:pt x="20186" y="783"/>
                    </a:cubicBezTo>
                    <a:cubicBezTo>
                      <a:pt x="19742" y="783"/>
                      <a:pt x="19293" y="802"/>
                      <a:pt x="18838" y="802"/>
                    </a:cubicBezTo>
                    <a:cubicBezTo>
                      <a:pt x="17953" y="802"/>
                      <a:pt x="17050" y="732"/>
                      <a:pt x="16134" y="322"/>
                    </a:cubicBezTo>
                    <a:cubicBezTo>
                      <a:pt x="15778" y="435"/>
                      <a:pt x="15389" y="478"/>
                      <a:pt x="14983" y="478"/>
                    </a:cubicBezTo>
                    <a:cubicBezTo>
                      <a:pt x="13632" y="478"/>
                      <a:pt x="12082" y="1"/>
                      <a:pt x="10844"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04"/>
              <p:cNvSpPr/>
              <p:nvPr/>
            </p:nvSpPr>
            <p:spPr>
              <a:xfrm>
                <a:off x="4167775" y="3312150"/>
                <a:ext cx="384000" cy="139300"/>
              </a:xfrm>
              <a:custGeom>
                <a:avLst/>
                <a:gdLst/>
                <a:ahLst/>
                <a:cxnLst/>
                <a:rect l="l" t="t" r="r" b="b"/>
                <a:pathLst>
                  <a:path w="15360" h="5572" extrusionOk="0">
                    <a:moveTo>
                      <a:pt x="15181" y="0"/>
                    </a:moveTo>
                    <a:lnTo>
                      <a:pt x="15181" y="0"/>
                    </a:lnTo>
                    <a:cubicBezTo>
                      <a:pt x="14157" y="977"/>
                      <a:pt x="12692" y="1298"/>
                      <a:pt x="11299" y="1572"/>
                    </a:cubicBezTo>
                    <a:cubicBezTo>
                      <a:pt x="9216" y="1989"/>
                      <a:pt x="7120" y="2382"/>
                      <a:pt x="5037" y="2822"/>
                    </a:cubicBezTo>
                    <a:cubicBezTo>
                      <a:pt x="3620" y="3120"/>
                      <a:pt x="0" y="2715"/>
                      <a:pt x="1048" y="4144"/>
                    </a:cubicBezTo>
                    <a:cubicBezTo>
                      <a:pt x="1803" y="5182"/>
                      <a:pt x="3676" y="5572"/>
                      <a:pt x="5772" y="5572"/>
                    </a:cubicBezTo>
                    <a:cubicBezTo>
                      <a:pt x="8770" y="5572"/>
                      <a:pt x="12225" y="4775"/>
                      <a:pt x="13514" y="3941"/>
                    </a:cubicBezTo>
                    <a:cubicBezTo>
                      <a:pt x="15145" y="2858"/>
                      <a:pt x="15359" y="1941"/>
                      <a:pt x="1518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04"/>
              <p:cNvSpPr/>
              <p:nvPr/>
            </p:nvSpPr>
            <p:spPr>
              <a:xfrm>
                <a:off x="4512450" y="2117325"/>
                <a:ext cx="313750" cy="446550"/>
              </a:xfrm>
              <a:custGeom>
                <a:avLst/>
                <a:gdLst/>
                <a:ahLst/>
                <a:cxnLst/>
                <a:rect l="l" t="t" r="r" b="b"/>
                <a:pathLst>
                  <a:path w="12550" h="17862" extrusionOk="0">
                    <a:moveTo>
                      <a:pt x="3232" y="1"/>
                    </a:moveTo>
                    <a:cubicBezTo>
                      <a:pt x="3106" y="1"/>
                      <a:pt x="2986" y="28"/>
                      <a:pt x="2870" y="85"/>
                    </a:cubicBezTo>
                    <a:cubicBezTo>
                      <a:pt x="2382" y="323"/>
                      <a:pt x="2025" y="764"/>
                      <a:pt x="1727" y="1216"/>
                    </a:cubicBezTo>
                    <a:cubicBezTo>
                      <a:pt x="1275" y="1919"/>
                      <a:pt x="918" y="2681"/>
                      <a:pt x="679" y="3478"/>
                    </a:cubicBezTo>
                    <a:cubicBezTo>
                      <a:pt x="203" y="4990"/>
                      <a:pt x="1" y="5848"/>
                      <a:pt x="358" y="7395"/>
                    </a:cubicBezTo>
                    <a:cubicBezTo>
                      <a:pt x="644" y="8658"/>
                      <a:pt x="1370" y="9705"/>
                      <a:pt x="2192" y="10491"/>
                    </a:cubicBezTo>
                    <a:cubicBezTo>
                      <a:pt x="3084" y="11348"/>
                      <a:pt x="6716" y="16373"/>
                      <a:pt x="7549" y="17861"/>
                    </a:cubicBezTo>
                    <a:cubicBezTo>
                      <a:pt x="7549" y="17861"/>
                      <a:pt x="12550" y="15456"/>
                      <a:pt x="12014" y="14599"/>
                    </a:cubicBezTo>
                    <a:cubicBezTo>
                      <a:pt x="10895" y="12789"/>
                      <a:pt x="10014" y="10991"/>
                      <a:pt x="9073" y="8598"/>
                    </a:cubicBezTo>
                    <a:cubicBezTo>
                      <a:pt x="8513" y="7162"/>
                      <a:pt x="5268" y="1"/>
                      <a:pt x="3232"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04"/>
              <p:cNvSpPr/>
              <p:nvPr/>
            </p:nvSpPr>
            <p:spPr>
              <a:xfrm>
                <a:off x="4196950" y="1528000"/>
                <a:ext cx="413450" cy="522700"/>
              </a:xfrm>
              <a:custGeom>
                <a:avLst/>
                <a:gdLst/>
                <a:ahLst/>
                <a:cxnLst/>
                <a:rect l="l" t="t" r="r" b="b"/>
                <a:pathLst>
                  <a:path w="16538" h="20908" extrusionOk="0">
                    <a:moveTo>
                      <a:pt x="15681" y="12299"/>
                    </a:moveTo>
                    <a:cubicBezTo>
                      <a:pt x="16538" y="8847"/>
                      <a:pt x="15240" y="4941"/>
                      <a:pt x="12466" y="2703"/>
                    </a:cubicBezTo>
                    <a:cubicBezTo>
                      <a:pt x="9692" y="465"/>
                      <a:pt x="5608" y="0"/>
                      <a:pt x="2405" y="1560"/>
                    </a:cubicBezTo>
                    <a:cubicBezTo>
                      <a:pt x="1203" y="2143"/>
                      <a:pt x="0" y="3501"/>
                      <a:pt x="631" y="4679"/>
                    </a:cubicBezTo>
                    <a:cubicBezTo>
                      <a:pt x="1119" y="5584"/>
                      <a:pt x="2346" y="5692"/>
                      <a:pt x="3310" y="6049"/>
                    </a:cubicBezTo>
                    <a:cubicBezTo>
                      <a:pt x="5167" y="6739"/>
                      <a:pt x="6310" y="8573"/>
                      <a:pt x="7322" y="10287"/>
                    </a:cubicBezTo>
                    <a:cubicBezTo>
                      <a:pt x="8049" y="11514"/>
                      <a:pt x="8787" y="12776"/>
                      <a:pt x="8989" y="14193"/>
                    </a:cubicBezTo>
                    <a:cubicBezTo>
                      <a:pt x="9227" y="15895"/>
                      <a:pt x="8596" y="17467"/>
                      <a:pt x="7537" y="18776"/>
                    </a:cubicBezTo>
                    <a:cubicBezTo>
                      <a:pt x="10751" y="20908"/>
                      <a:pt x="15050" y="14859"/>
                      <a:pt x="15681" y="122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04"/>
              <p:cNvSpPr/>
              <p:nvPr/>
            </p:nvSpPr>
            <p:spPr>
              <a:xfrm>
                <a:off x="4246050" y="1924175"/>
                <a:ext cx="209275" cy="241150"/>
              </a:xfrm>
              <a:custGeom>
                <a:avLst/>
                <a:gdLst/>
                <a:ahLst/>
                <a:cxnLst/>
                <a:rect l="l" t="t" r="r" b="b"/>
                <a:pathLst>
                  <a:path w="8371" h="9646" extrusionOk="0">
                    <a:moveTo>
                      <a:pt x="5763" y="1"/>
                    </a:moveTo>
                    <a:cubicBezTo>
                      <a:pt x="5763" y="1"/>
                      <a:pt x="1" y="584"/>
                      <a:pt x="1" y="584"/>
                    </a:cubicBezTo>
                    <a:cubicBezTo>
                      <a:pt x="12" y="583"/>
                      <a:pt x="23" y="582"/>
                      <a:pt x="34" y="582"/>
                    </a:cubicBezTo>
                    <a:cubicBezTo>
                      <a:pt x="777" y="582"/>
                      <a:pt x="1647" y="2901"/>
                      <a:pt x="1882" y="3394"/>
                    </a:cubicBezTo>
                    <a:cubicBezTo>
                      <a:pt x="2168" y="3965"/>
                      <a:pt x="2501" y="4549"/>
                      <a:pt x="2715" y="5144"/>
                    </a:cubicBezTo>
                    <a:cubicBezTo>
                      <a:pt x="3049" y="6037"/>
                      <a:pt x="2763" y="6966"/>
                      <a:pt x="2644" y="7918"/>
                    </a:cubicBezTo>
                    <a:cubicBezTo>
                      <a:pt x="2584" y="8430"/>
                      <a:pt x="2537" y="9037"/>
                      <a:pt x="2918" y="9395"/>
                    </a:cubicBezTo>
                    <a:cubicBezTo>
                      <a:pt x="3099" y="9569"/>
                      <a:pt x="3345" y="9645"/>
                      <a:pt x="3597" y="9645"/>
                    </a:cubicBezTo>
                    <a:cubicBezTo>
                      <a:pt x="3776" y="9645"/>
                      <a:pt x="3957" y="9607"/>
                      <a:pt x="4120" y="9537"/>
                    </a:cubicBezTo>
                    <a:cubicBezTo>
                      <a:pt x="4513" y="9371"/>
                      <a:pt x="4823" y="9049"/>
                      <a:pt x="5120" y="8740"/>
                    </a:cubicBezTo>
                    <a:cubicBezTo>
                      <a:pt x="6382" y="7347"/>
                      <a:pt x="7490" y="5799"/>
                      <a:pt x="8371" y="4132"/>
                    </a:cubicBezTo>
                    <a:lnTo>
                      <a:pt x="8371" y="4132"/>
                    </a:lnTo>
                    <a:cubicBezTo>
                      <a:pt x="8355" y="4162"/>
                      <a:pt x="8331" y="4176"/>
                      <a:pt x="8302" y="4176"/>
                    </a:cubicBezTo>
                    <a:cubicBezTo>
                      <a:pt x="7992" y="4176"/>
                      <a:pt x="7022" y="2567"/>
                      <a:pt x="6990" y="2513"/>
                    </a:cubicBezTo>
                    <a:cubicBezTo>
                      <a:pt x="6585" y="1667"/>
                      <a:pt x="6180" y="834"/>
                      <a:pt x="576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04"/>
              <p:cNvSpPr/>
              <p:nvPr/>
            </p:nvSpPr>
            <p:spPr>
              <a:xfrm>
                <a:off x="4255875" y="1924175"/>
                <a:ext cx="178625" cy="127125"/>
              </a:xfrm>
              <a:custGeom>
                <a:avLst/>
                <a:gdLst/>
                <a:ahLst/>
                <a:cxnLst/>
                <a:rect l="l" t="t" r="r" b="b"/>
                <a:pathLst>
                  <a:path w="7145" h="5085" extrusionOk="0">
                    <a:moveTo>
                      <a:pt x="5466" y="1"/>
                    </a:moveTo>
                    <a:lnTo>
                      <a:pt x="1" y="560"/>
                    </a:lnTo>
                    <a:lnTo>
                      <a:pt x="2394" y="5084"/>
                    </a:lnTo>
                    <a:cubicBezTo>
                      <a:pt x="4084" y="4954"/>
                      <a:pt x="5704" y="4549"/>
                      <a:pt x="7144" y="3620"/>
                    </a:cubicBezTo>
                    <a:lnTo>
                      <a:pt x="5466" y="1"/>
                    </a:lnTo>
                    <a:close/>
                  </a:path>
                </a:pathLst>
              </a:custGeom>
              <a:solidFill>
                <a:srgbClr val="EA9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04"/>
              <p:cNvSpPr/>
              <p:nvPr/>
            </p:nvSpPr>
            <p:spPr>
              <a:xfrm>
                <a:off x="4146050" y="1624325"/>
                <a:ext cx="340525" cy="396350"/>
              </a:xfrm>
              <a:custGeom>
                <a:avLst/>
                <a:gdLst/>
                <a:ahLst/>
                <a:cxnLst/>
                <a:rect l="l" t="t" r="r" b="b"/>
                <a:pathLst>
                  <a:path w="13621" h="15854" extrusionOk="0">
                    <a:moveTo>
                      <a:pt x="4093" y="1"/>
                    </a:moveTo>
                    <a:cubicBezTo>
                      <a:pt x="2924" y="1"/>
                      <a:pt x="1806" y="353"/>
                      <a:pt x="1119" y="1517"/>
                    </a:cubicBezTo>
                    <a:cubicBezTo>
                      <a:pt x="393" y="2743"/>
                      <a:pt x="822" y="5041"/>
                      <a:pt x="607" y="6494"/>
                    </a:cubicBezTo>
                    <a:cubicBezTo>
                      <a:pt x="369" y="8030"/>
                      <a:pt x="0" y="9601"/>
                      <a:pt x="286" y="11197"/>
                    </a:cubicBezTo>
                    <a:cubicBezTo>
                      <a:pt x="476" y="12292"/>
                      <a:pt x="1036" y="13352"/>
                      <a:pt x="1679" y="14185"/>
                    </a:cubicBezTo>
                    <a:cubicBezTo>
                      <a:pt x="2346" y="15043"/>
                      <a:pt x="3108" y="15281"/>
                      <a:pt x="4036" y="15543"/>
                    </a:cubicBezTo>
                    <a:cubicBezTo>
                      <a:pt x="4747" y="15742"/>
                      <a:pt x="5523" y="15853"/>
                      <a:pt x="6306" y="15853"/>
                    </a:cubicBezTo>
                    <a:cubicBezTo>
                      <a:pt x="8791" y="15853"/>
                      <a:pt x="11348" y="14737"/>
                      <a:pt x="12109" y="11804"/>
                    </a:cubicBezTo>
                    <a:cubicBezTo>
                      <a:pt x="12219" y="11868"/>
                      <a:pt x="12334" y="11897"/>
                      <a:pt x="12447" y="11897"/>
                    </a:cubicBezTo>
                    <a:cubicBezTo>
                      <a:pt x="12885" y="11897"/>
                      <a:pt x="13312" y="11467"/>
                      <a:pt x="13454" y="10947"/>
                    </a:cubicBezTo>
                    <a:cubicBezTo>
                      <a:pt x="13621" y="10340"/>
                      <a:pt x="13430" y="9804"/>
                      <a:pt x="13407" y="9197"/>
                    </a:cubicBezTo>
                    <a:cubicBezTo>
                      <a:pt x="13371" y="8697"/>
                      <a:pt x="13407" y="8220"/>
                      <a:pt x="13359" y="7708"/>
                    </a:cubicBezTo>
                    <a:cubicBezTo>
                      <a:pt x="13240" y="6482"/>
                      <a:pt x="13049" y="5220"/>
                      <a:pt x="12490" y="4125"/>
                    </a:cubicBezTo>
                    <a:cubicBezTo>
                      <a:pt x="11918" y="2982"/>
                      <a:pt x="10990" y="2148"/>
                      <a:pt x="9990" y="1588"/>
                    </a:cubicBezTo>
                    <a:cubicBezTo>
                      <a:pt x="8989" y="1041"/>
                      <a:pt x="7930" y="743"/>
                      <a:pt x="6858" y="457"/>
                    </a:cubicBezTo>
                    <a:cubicBezTo>
                      <a:pt x="6043" y="237"/>
                      <a:pt x="5051" y="1"/>
                      <a:pt x="409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04"/>
              <p:cNvSpPr/>
              <p:nvPr/>
            </p:nvSpPr>
            <p:spPr>
              <a:xfrm>
                <a:off x="4424650" y="1799300"/>
                <a:ext cx="111350" cy="130725"/>
              </a:xfrm>
              <a:custGeom>
                <a:avLst/>
                <a:gdLst/>
                <a:ahLst/>
                <a:cxnLst/>
                <a:rect l="l" t="t" r="r" b="b"/>
                <a:pathLst>
                  <a:path w="4454" h="5229" extrusionOk="0">
                    <a:moveTo>
                      <a:pt x="3302" y="1"/>
                    </a:moveTo>
                    <a:cubicBezTo>
                      <a:pt x="2068" y="1"/>
                      <a:pt x="746" y="2642"/>
                      <a:pt x="381" y="3436"/>
                    </a:cubicBezTo>
                    <a:cubicBezTo>
                      <a:pt x="167" y="3900"/>
                      <a:pt x="0" y="4472"/>
                      <a:pt x="310" y="4876"/>
                    </a:cubicBezTo>
                    <a:cubicBezTo>
                      <a:pt x="498" y="5135"/>
                      <a:pt x="820" y="5228"/>
                      <a:pt x="1153" y="5228"/>
                    </a:cubicBezTo>
                    <a:cubicBezTo>
                      <a:pt x="1327" y="5228"/>
                      <a:pt x="1504" y="5203"/>
                      <a:pt x="1667" y="5162"/>
                    </a:cubicBezTo>
                    <a:cubicBezTo>
                      <a:pt x="3251" y="4746"/>
                      <a:pt x="4453" y="3162"/>
                      <a:pt x="4406" y="1519"/>
                    </a:cubicBezTo>
                    <a:cubicBezTo>
                      <a:pt x="4394" y="971"/>
                      <a:pt x="4203" y="352"/>
                      <a:pt x="3703" y="102"/>
                    </a:cubicBezTo>
                    <a:cubicBezTo>
                      <a:pt x="3571" y="33"/>
                      <a:pt x="3437" y="1"/>
                      <a:pt x="3302"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04"/>
              <p:cNvSpPr/>
              <p:nvPr/>
            </p:nvSpPr>
            <p:spPr>
              <a:xfrm>
                <a:off x="4101700" y="1495250"/>
                <a:ext cx="445900" cy="355425"/>
              </a:xfrm>
              <a:custGeom>
                <a:avLst/>
                <a:gdLst/>
                <a:ahLst/>
                <a:cxnLst/>
                <a:rect l="l" t="t" r="r" b="b"/>
                <a:pathLst>
                  <a:path w="17836" h="14217" extrusionOk="0">
                    <a:moveTo>
                      <a:pt x="8144" y="9395"/>
                    </a:moveTo>
                    <a:cubicBezTo>
                      <a:pt x="4572" y="10216"/>
                      <a:pt x="0" y="10466"/>
                      <a:pt x="1381" y="6680"/>
                    </a:cubicBezTo>
                    <a:cubicBezTo>
                      <a:pt x="3048" y="2108"/>
                      <a:pt x="8204" y="1"/>
                      <a:pt x="12395" y="2549"/>
                    </a:cubicBezTo>
                    <a:cubicBezTo>
                      <a:pt x="14109" y="3584"/>
                      <a:pt x="15181" y="5025"/>
                      <a:pt x="15990" y="6823"/>
                    </a:cubicBezTo>
                    <a:cubicBezTo>
                      <a:pt x="16609" y="8192"/>
                      <a:pt x="17836" y="9204"/>
                      <a:pt x="17288" y="10716"/>
                    </a:cubicBezTo>
                    <a:cubicBezTo>
                      <a:pt x="17157" y="11085"/>
                      <a:pt x="14621" y="14217"/>
                      <a:pt x="14335" y="13669"/>
                    </a:cubicBezTo>
                    <a:cubicBezTo>
                      <a:pt x="13430" y="11871"/>
                      <a:pt x="12526" y="10085"/>
                      <a:pt x="11621" y="8299"/>
                    </a:cubicBezTo>
                    <a:cubicBezTo>
                      <a:pt x="10990" y="8585"/>
                      <a:pt x="9656" y="9037"/>
                      <a:pt x="8144" y="93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04"/>
              <p:cNvSpPr/>
              <p:nvPr/>
            </p:nvSpPr>
            <p:spPr>
              <a:xfrm>
                <a:off x="4237125" y="1493775"/>
                <a:ext cx="418825" cy="931075"/>
              </a:xfrm>
              <a:custGeom>
                <a:avLst/>
                <a:gdLst/>
                <a:ahLst/>
                <a:cxnLst/>
                <a:rect l="l" t="t" r="r" b="b"/>
                <a:pathLst>
                  <a:path w="16753" h="37243" extrusionOk="0">
                    <a:moveTo>
                      <a:pt x="6275" y="8192"/>
                    </a:moveTo>
                    <a:cubicBezTo>
                      <a:pt x="7585" y="10597"/>
                      <a:pt x="7382" y="13502"/>
                      <a:pt x="6549" y="16074"/>
                    </a:cubicBezTo>
                    <a:cubicBezTo>
                      <a:pt x="5704" y="18645"/>
                      <a:pt x="4275" y="21015"/>
                      <a:pt x="3132" y="23479"/>
                    </a:cubicBezTo>
                    <a:cubicBezTo>
                      <a:pt x="1989" y="25956"/>
                      <a:pt x="1120" y="28647"/>
                      <a:pt x="1501" y="31314"/>
                    </a:cubicBezTo>
                    <a:cubicBezTo>
                      <a:pt x="1870" y="33981"/>
                      <a:pt x="3763" y="36612"/>
                      <a:pt x="6549" y="37243"/>
                    </a:cubicBezTo>
                    <a:cubicBezTo>
                      <a:pt x="6406" y="36969"/>
                      <a:pt x="6275" y="36695"/>
                      <a:pt x="6144" y="36409"/>
                    </a:cubicBezTo>
                    <a:cubicBezTo>
                      <a:pt x="6847" y="36564"/>
                      <a:pt x="7561" y="36719"/>
                      <a:pt x="8275" y="36874"/>
                    </a:cubicBezTo>
                    <a:cubicBezTo>
                      <a:pt x="8192" y="33111"/>
                      <a:pt x="9859" y="29516"/>
                      <a:pt x="11609" y="26134"/>
                    </a:cubicBezTo>
                    <a:cubicBezTo>
                      <a:pt x="14502" y="20550"/>
                      <a:pt x="16753" y="15216"/>
                      <a:pt x="15467" y="8882"/>
                    </a:cubicBezTo>
                    <a:cubicBezTo>
                      <a:pt x="14990" y="6560"/>
                      <a:pt x="13919" y="4298"/>
                      <a:pt x="12133" y="2643"/>
                    </a:cubicBezTo>
                    <a:cubicBezTo>
                      <a:pt x="10347" y="988"/>
                      <a:pt x="7787" y="0"/>
                      <a:pt x="5311" y="322"/>
                    </a:cubicBezTo>
                    <a:cubicBezTo>
                      <a:pt x="2822" y="643"/>
                      <a:pt x="536" y="2405"/>
                      <a:pt x="0" y="471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04"/>
              <p:cNvSpPr/>
              <p:nvPr/>
            </p:nvSpPr>
            <p:spPr>
              <a:xfrm>
                <a:off x="4264500" y="1395550"/>
                <a:ext cx="295600" cy="241125"/>
              </a:xfrm>
              <a:custGeom>
                <a:avLst/>
                <a:gdLst/>
                <a:ahLst/>
                <a:cxnLst/>
                <a:rect l="l" t="t" r="r" b="b"/>
                <a:pathLst>
                  <a:path w="11824" h="9645" extrusionOk="0">
                    <a:moveTo>
                      <a:pt x="1953" y="5858"/>
                    </a:moveTo>
                    <a:cubicBezTo>
                      <a:pt x="715" y="5703"/>
                      <a:pt x="1" y="4179"/>
                      <a:pt x="358" y="2977"/>
                    </a:cubicBezTo>
                    <a:cubicBezTo>
                      <a:pt x="715" y="1786"/>
                      <a:pt x="1834" y="964"/>
                      <a:pt x="3001" y="512"/>
                    </a:cubicBezTo>
                    <a:cubicBezTo>
                      <a:pt x="3894" y="167"/>
                      <a:pt x="4847" y="0"/>
                      <a:pt x="5811" y="12"/>
                    </a:cubicBezTo>
                    <a:cubicBezTo>
                      <a:pt x="7335" y="48"/>
                      <a:pt x="8871" y="572"/>
                      <a:pt x="10014" y="1596"/>
                    </a:cubicBezTo>
                    <a:cubicBezTo>
                      <a:pt x="11145" y="2619"/>
                      <a:pt x="11824" y="4167"/>
                      <a:pt x="11681" y="5691"/>
                    </a:cubicBezTo>
                    <a:cubicBezTo>
                      <a:pt x="11526" y="7203"/>
                      <a:pt x="10502" y="8644"/>
                      <a:pt x="9050" y="9144"/>
                    </a:cubicBezTo>
                    <a:cubicBezTo>
                      <a:pt x="7609" y="9644"/>
                      <a:pt x="5835" y="9085"/>
                      <a:pt x="5037" y="777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04"/>
              <p:cNvSpPr/>
              <p:nvPr/>
            </p:nvSpPr>
            <p:spPr>
              <a:xfrm>
                <a:off x="1621925" y="2386825"/>
                <a:ext cx="4776200" cy="1864150"/>
              </a:xfrm>
              <a:custGeom>
                <a:avLst/>
                <a:gdLst/>
                <a:ahLst/>
                <a:cxnLst/>
                <a:rect l="l" t="t" r="r" b="b"/>
                <a:pathLst>
                  <a:path w="191048" h="74566" extrusionOk="0">
                    <a:moveTo>
                      <a:pt x="8203" y="1"/>
                    </a:moveTo>
                    <a:cubicBezTo>
                      <a:pt x="7156" y="1"/>
                      <a:pt x="6576" y="721"/>
                      <a:pt x="6358" y="3152"/>
                    </a:cubicBezTo>
                    <a:cubicBezTo>
                      <a:pt x="5691" y="10736"/>
                      <a:pt x="3941" y="18011"/>
                      <a:pt x="2703" y="25512"/>
                    </a:cubicBezTo>
                    <a:cubicBezTo>
                      <a:pt x="0" y="41919"/>
                      <a:pt x="1727" y="59087"/>
                      <a:pt x="7644" y="74565"/>
                    </a:cubicBezTo>
                    <a:cubicBezTo>
                      <a:pt x="43875" y="73768"/>
                      <a:pt x="80094" y="72970"/>
                      <a:pt x="116312" y="72184"/>
                    </a:cubicBezTo>
                    <a:cubicBezTo>
                      <a:pt x="131886" y="71839"/>
                      <a:pt x="147459" y="71494"/>
                      <a:pt x="163032" y="71148"/>
                    </a:cubicBezTo>
                    <a:cubicBezTo>
                      <a:pt x="170819" y="70982"/>
                      <a:pt x="178618" y="70863"/>
                      <a:pt x="186393" y="70636"/>
                    </a:cubicBezTo>
                    <a:cubicBezTo>
                      <a:pt x="190500" y="70529"/>
                      <a:pt x="190119" y="69148"/>
                      <a:pt x="188512" y="65826"/>
                    </a:cubicBezTo>
                    <a:cubicBezTo>
                      <a:pt x="186904" y="62516"/>
                      <a:pt x="185357" y="59183"/>
                      <a:pt x="184333" y="55635"/>
                    </a:cubicBezTo>
                    <a:cubicBezTo>
                      <a:pt x="182964" y="50848"/>
                      <a:pt x="182571" y="45657"/>
                      <a:pt x="184107" y="40919"/>
                    </a:cubicBezTo>
                    <a:cubicBezTo>
                      <a:pt x="185273" y="37287"/>
                      <a:pt x="187512" y="34096"/>
                      <a:pt x="188893" y="30560"/>
                    </a:cubicBezTo>
                    <a:cubicBezTo>
                      <a:pt x="190929" y="25381"/>
                      <a:pt x="191048" y="19487"/>
                      <a:pt x="189250" y="14237"/>
                    </a:cubicBezTo>
                    <a:cubicBezTo>
                      <a:pt x="188155" y="11010"/>
                      <a:pt x="186321" y="8034"/>
                      <a:pt x="183976" y="5569"/>
                    </a:cubicBezTo>
                    <a:cubicBezTo>
                      <a:pt x="181113" y="2541"/>
                      <a:pt x="179421" y="1926"/>
                      <a:pt x="175755" y="1926"/>
                    </a:cubicBezTo>
                    <a:cubicBezTo>
                      <a:pt x="175457" y="1926"/>
                      <a:pt x="175146" y="1930"/>
                      <a:pt x="174820" y="1938"/>
                    </a:cubicBezTo>
                    <a:cubicBezTo>
                      <a:pt x="165735" y="2128"/>
                      <a:pt x="156663" y="2319"/>
                      <a:pt x="147578" y="2521"/>
                    </a:cubicBezTo>
                    <a:lnTo>
                      <a:pt x="93107" y="3676"/>
                    </a:lnTo>
                    <a:lnTo>
                      <a:pt x="65330" y="4259"/>
                    </a:lnTo>
                    <a:cubicBezTo>
                      <a:pt x="60128" y="4369"/>
                      <a:pt x="54915" y="4479"/>
                      <a:pt x="49703" y="4479"/>
                    </a:cubicBezTo>
                    <a:cubicBezTo>
                      <a:pt x="40813" y="4479"/>
                      <a:pt x="31925" y="4159"/>
                      <a:pt x="23098" y="2973"/>
                    </a:cubicBezTo>
                    <a:cubicBezTo>
                      <a:pt x="19598" y="2509"/>
                      <a:pt x="16109" y="1902"/>
                      <a:pt x="12657" y="1128"/>
                    </a:cubicBezTo>
                    <a:cubicBezTo>
                      <a:pt x="10670" y="677"/>
                      <a:pt x="9218" y="1"/>
                      <a:pt x="8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aveat Regular"/>
                    <a:ea typeface="Caveat Regular"/>
                    <a:cs typeface="Caveat Regular"/>
                    <a:sym typeface="Caveat Regular"/>
                  </a:rPr>
                  <a:t>TO those accustomed to privilege, equality feels like oppression.</a:t>
                </a:r>
                <a:endParaRPr sz="2100">
                  <a:latin typeface="Caveat Regular"/>
                  <a:ea typeface="Caveat Regular"/>
                  <a:cs typeface="Caveat Regular"/>
                  <a:sym typeface="Caveat Regular"/>
                </a:endParaRPr>
              </a:p>
            </p:txBody>
          </p:sp>
          <p:sp>
            <p:nvSpPr>
              <p:cNvPr id="2611" name="Google Shape;2611;p104"/>
              <p:cNvSpPr/>
              <p:nvPr/>
            </p:nvSpPr>
            <p:spPr>
              <a:xfrm>
                <a:off x="1690375" y="2659400"/>
                <a:ext cx="243500" cy="127400"/>
              </a:xfrm>
              <a:custGeom>
                <a:avLst/>
                <a:gdLst/>
                <a:ahLst/>
                <a:cxnLst/>
                <a:rect l="l" t="t" r="r" b="b"/>
                <a:pathLst>
                  <a:path w="9740" h="5096" extrusionOk="0">
                    <a:moveTo>
                      <a:pt x="5583" y="1"/>
                    </a:moveTo>
                    <a:cubicBezTo>
                      <a:pt x="4789" y="1"/>
                      <a:pt x="3992" y="146"/>
                      <a:pt x="3251" y="429"/>
                    </a:cubicBezTo>
                    <a:cubicBezTo>
                      <a:pt x="2632" y="667"/>
                      <a:pt x="1691" y="1274"/>
                      <a:pt x="1048" y="2024"/>
                    </a:cubicBezTo>
                    <a:cubicBezTo>
                      <a:pt x="334" y="2845"/>
                      <a:pt x="1" y="3834"/>
                      <a:pt x="846" y="4679"/>
                    </a:cubicBezTo>
                    <a:cubicBezTo>
                      <a:pt x="1159" y="4988"/>
                      <a:pt x="1619" y="5096"/>
                      <a:pt x="2118" y="5096"/>
                    </a:cubicBezTo>
                    <a:cubicBezTo>
                      <a:pt x="2926" y="5096"/>
                      <a:pt x="3839" y="4813"/>
                      <a:pt x="4406" y="4643"/>
                    </a:cubicBezTo>
                    <a:cubicBezTo>
                      <a:pt x="5608" y="4274"/>
                      <a:pt x="6823" y="3917"/>
                      <a:pt x="8025" y="3560"/>
                    </a:cubicBezTo>
                    <a:cubicBezTo>
                      <a:pt x="8799" y="3322"/>
                      <a:pt x="9740" y="2869"/>
                      <a:pt x="9692" y="2060"/>
                    </a:cubicBezTo>
                    <a:cubicBezTo>
                      <a:pt x="9657" y="1572"/>
                      <a:pt x="9252" y="1191"/>
                      <a:pt x="8835" y="929"/>
                    </a:cubicBezTo>
                    <a:cubicBezTo>
                      <a:pt x="7872" y="303"/>
                      <a:pt x="6730" y="1"/>
                      <a:pt x="5583"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04"/>
              <p:cNvSpPr/>
              <p:nvPr/>
            </p:nvSpPr>
            <p:spPr>
              <a:xfrm>
                <a:off x="1063525" y="2054250"/>
                <a:ext cx="672425" cy="742550"/>
              </a:xfrm>
              <a:custGeom>
                <a:avLst/>
                <a:gdLst/>
                <a:ahLst/>
                <a:cxnLst/>
                <a:rect l="l" t="t" r="r" b="b"/>
                <a:pathLst>
                  <a:path w="26897" h="29702" extrusionOk="0">
                    <a:moveTo>
                      <a:pt x="5120" y="1"/>
                    </a:moveTo>
                    <a:lnTo>
                      <a:pt x="2941" y="1096"/>
                    </a:lnTo>
                    <a:cubicBezTo>
                      <a:pt x="1310" y="2656"/>
                      <a:pt x="0" y="6585"/>
                      <a:pt x="560" y="8775"/>
                    </a:cubicBezTo>
                    <a:cubicBezTo>
                      <a:pt x="2024" y="14550"/>
                      <a:pt x="4822" y="25432"/>
                      <a:pt x="5334" y="26230"/>
                    </a:cubicBezTo>
                    <a:cubicBezTo>
                      <a:pt x="5988" y="27249"/>
                      <a:pt x="22126" y="29702"/>
                      <a:pt x="25229" y="29702"/>
                    </a:cubicBezTo>
                    <a:cubicBezTo>
                      <a:pt x="25460" y="29702"/>
                      <a:pt x="25619" y="29688"/>
                      <a:pt x="25694" y="29659"/>
                    </a:cubicBezTo>
                    <a:cubicBezTo>
                      <a:pt x="26753" y="29254"/>
                      <a:pt x="26896" y="25182"/>
                      <a:pt x="26896" y="25182"/>
                    </a:cubicBezTo>
                    <a:lnTo>
                      <a:pt x="12204" y="21860"/>
                    </a:lnTo>
                    <a:lnTo>
                      <a:pt x="5120" y="1"/>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04"/>
              <p:cNvSpPr/>
              <p:nvPr/>
            </p:nvSpPr>
            <p:spPr>
              <a:xfrm>
                <a:off x="2973875" y="2450675"/>
                <a:ext cx="176525" cy="175425"/>
              </a:xfrm>
              <a:custGeom>
                <a:avLst/>
                <a:gdLst/>
                <a:ahLst/>
                <a:cxnLst/>
                <a:rect l="l" t="t" r="r" b="b"/>
                <a:pathLst>
                  <a:path w="7061" h="7017" extrusionOk="0">
                    <a:moveTo>
                      <a:pt x="3239" y="0"/>
                    </a:moveTo>
                    <a:cubicBezTo>
                      <a:pt x="3184" y="0"/>
                      <a:pt x="3128" y="1"/>
                      <a:pt x="3072" y="3"/>
                    </a:cubicBezTo>
                    <a:cubicBezTo>
                      <a:pt x="2251" y="38"/>
                      <a:pt x="1465" y="241"/>
                      <a:pt x="917" y="908"/>
                    </a:cubicBezTo>
                    <a:cubicBezTo>
                      <a:pt x="0" y="2015"/>
                      <a:pt x="893" y="3586"/>
                      <a:pt x="1608" y="4348"/>
                    </a:cubicBezTo>
                    <a:cubicBezTo>
                      <a:pt x="2096" y="4860"/>
                      <a:pt x="2691" y="5551"/>
                      <a:pt x="3310" y="5908"/>
                    </a:cubicBezTo>
                    <a:cubicBezTo>
                      <a:pt x="4096" y="6361"/>
                      <a:pt x="5084" y="6634"/>
                      <a:pt x="5918" y="6992"/>
                    </a:cubicBezTo>
                    <a:cubicBezTo>
                      <a:pt x="5960" y="7009"/>
                      <a:pt x="6003" y="7017"/>
                      <a:pt x="6045" y="7017"/>
                    </a:cubicBezTo>
                    <a:cubicBezTo>
                      <a:pt x="6470" y="7017"/>
                      <a:pt x="6839" y="6200"/>
                      <a:pt x="6882" y="5896"/>
                    </a:cubicBezTo>
                    <a:cubicBezTo>
                      <a:pt x="6954" y="5372"/>
                      <a:pt x="6811" y="4789"/>
                      <a:pt x="6644" y="4277"/>
                    </a:cubicBezTo>
                    <a:cubicBezTo>
                      <a:pt x="6358" y="3408"/>
                      <a:pt x="5811" y="2217"/>
                      <a:pt x="4930" y="1789"/>
                    </a:cubicBezTo>
                    <a:cubicBezTo>
                      <a:pt x="5084" y="1741"/>
                      <a:pt x="6930" y="1777"/>
                      <a:pt x="7061" y="1705"/>
                    </a:cubicBezTo>
                    <a:cubicBezTo>
                      <a:pt x="7061" y="1705"/>
                      <a:pt x="5834" y="693"/>
                      <a:pt x="5501" y="538"/>
                    </a:cubicBezTo>
                    <a:cubicBezTo>
                      <a:pt x="4731" y="170"/>
                      <a:pt x="4065" y="0"/>
                      <a:pt x="3239"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04"/>
              <p:cNvSpPr/>
              <p:nvPr/>
            </p:nvSpPr>
            <p:spPr>
              <a:xfrm>
                <a:off x="3775450" y="2433150"/>
                <a:ext cx="176550" cy="178225"/>
              </a:xfrm>
              <a:custGeom>
                <a:avLst/>
                <a:gdLst/>
                <a:ahLst/>
                <a:cxnLst/>
                <a:rect l="l" t="t" r="r" b="b"/>
                <a:pathLst>
                  <a:path w="7062" h="7129" extrusionOk="0">
                    <a:moveTo>
                      <a:pt x="3981" y="1"/>
                    </a:moveTo>
                    <a:cubicBezTo>
                      <a:pt x="3956" y="1"/>
                      <a:pt x="3931" y="1"/>
                      <a:pt x="3906" y="1"/>
                    </a:cubicBezTo>
                    <a:cubicBezTo>
                      <a:pt x="3001" y="1"/>
                      <a:pt x="2299" y="204"/>
                      <a:pt x="1501" y="632"/>
                    </a:cubicBezTo>
                    <a:cubicBezTo>
                      <a:pt x="1168" y="799"/>
                      <a:pt x="1" y="1859"/>
                      <a:pt x="1" y="1859"/>
                    </a:cubicBezTo>
                    <a:cubicBezTo>
                      <a:pt x="35" y="1877"/>
                      <a:pt x="187" y="1884"/>
                      <a:pt x="395" y="1884"/>
                    </a:cubicBezTo>
                    <a:cubicBezTo>
                      <a:pt x="862" y="1884"/>
                      <a:pt x="1614" y="1851"/>
                      <a:pt x="1959" y="1851"/>
                    </a:cubicBezTo>
                    <a:cubicBezTo>
                      <a:pt x="2047" y="1851"/>
                      <a:pt x="2109" y="1853"/>
                      <a:pt x="2132" y="1859"/>
                    </a:cubicBezTo>
                    <a:cubicBezTo>
                      <a:pt x="1275" y="2323"/>
                      <a:pt x="775" y="3537"/>
                      <a:pt x="525" y="4418"/>
                    </a:cubicBezTo>
                    <a:cubicBezTo>
                      <a:pt x="382" y="4930"/>
                      <a:pt x="263" y="5514"/>
                      <a:pt x="358" y="6050"/>
                    </a:cubicBezTo>
                    <a:cubicBezTo>
                      <a:pt x="412" y="6339"/>
                      <a:pt x="802" y="7129"/>
                      <a:pt x="1227" y="7129"/>
                    </a:cubicBezTo>
                    <a:cubicBezTo>
                      <a:pt x="1274" y="7129"/>
                      <a:pt x="1322" y="7119"/>
                      <a:pt x="1370" y="7097"/>
                    </a:cubicBezTo>
                    <a:cubicBezTo>
                      <a:pt x="2192" y="6704"/>
                      <a:pt x="3168" y="6383"/>
                      <a:pt x="3918" y="5907"/>
                    </a:cubicBezTo>
                    <a:cubicBezTo>
                      <a:pt x="4537" y="5514"/>
                      <a:pt x="5085" y="4799"/>
                      <a:pt x="5561" y="4264"/>
                    </a:cubicBezTo>
                    <a:cubicBezTo>
                      <a:pt x="6240" y="3478"/>
                      <a:pt x="7061" y="1859"/>
                      <a:pt x="6097" y="811"/>
                    </a:cubicBezTo>
                    <a:cubicBezTo>
                      <a:pt x="5543" y="188"/>
                      <a:pt x="4776" y="1"/>
                      <a:pt x="3981"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04"/>
              <p:cNvSpPr/>
              <p:nvPr/>
            </p:nvSpPr>
            <p:spPr>
              <a:xfrm>
                <a:off x="4806850" y="2410500"/>
                <a:ext cx="176525" cy="179450"/>
              </a:xfrm>
              <a:custGeom>
                <a:avLst/>
                <a:gdLst/>
                <a:ahLst/>
                <a:cxnLst/>
                <a:rect l="l" t="t" r="r" b="b"/>
                <a:pathLst>
                  <a:path w="7061" h="7178" extrusionOk="0">
                    <a:moveTo>
                      <a:pt x="4029" y="0"/>
                    </a:moveTo>
                    <a:cubicBezTo>
                      <a:pt x="3980" y="0"/>
                      <a:pt x="3931" y="1"/>
                      <a:pt x="3881" y="2"/>
                    </a:cubicBezTo>
                    <a:cubicBezTo>
                      <a:pt x="2977" y="14"/>
                      <a:pt x="2274" y="229"/>
                      <a:pt x="1476" y="669"/>
                    </a:cubicBezTo>
                    <a:cubicBezTo>
                      <a:pt x="1155" y="848"/>
                      <a:pt x="0" y="1919"/>
                      <a:pt x="0" y="1919"/>
                    </a:cubicBezTo>
                    <a:cubicBezTo>
                      <a:pt x="27" y="1934"/>
                      <a:pt x="126" y="1940"/>
                      <a:pt x="267" y="1940"/>
                    </a:cubicBezTo>
                    <a:cubicBezTo>
                      <a:pt x="735" y="1940"/>
                      <a:pt x="1671" y="1878"/>
                      <a:pt x="2014" y="1878"/>
                    </a:cubicBezTo>
                    <a:cubicBezTo>
                      <a:pt x="2071" y="1878"/>
                      <a:pt x="2112" y="1879"/>
                      <a:pt x="2131" y="1883"/>
                    </a:cubicBezTo>
                    <a:cubicBezTo>
                      <a:pt x="1274" y="2360"/>
                      <a:pt x="798" y="3586"/>
                      <a:pt x="560" y="4467"/>
                    </a:cubicBezTo>
                    <a:cubicBezTo>
                      <a:pt x="429" y="4979"/>
                      <a:pt x="310" y="5574"/>
                      <a:pt x="417" y="6098"/>
                    </a:cubicBezTo>
                    <a:cubicBezTo>
                      <a:pt x="470" y="6387"/>
                      <a:pt x="880" y="7177"/>
                      <a:pt x="1300" y="7177"/>
                    </a:cubicBezTo>
                    <a:cubicBezTo>
                      <a:pt x="1347" y="7177"/>
                      <a:pt x="1394" y="7168"/>
                      <a:pt x="1441" y="7146"/>
                    </a:cubicBezTo>
                    <a:cubicBezTo>
                      <a:pt x="2250" y="6729"/>
                      <a:pt x="3227" y="6396"/>
                      <a:pt x="3977" y="5908"/>
                    </a:cubicBezTo>
                    <a:cubicBezTo>
                      <a:pt x="4584" y="5515"/>
                      <a:pt x="5132" y="4789"/>
                      <a:pt x="5584" y="4241"/>
                    </a:cubicBezTo>
                    <a:cubicBezTo>
                      <a:pt x="6263" y="3443"/>
                      <a:pt x="7060" y="1824"/>
                      <a:pt x="6084" y="776"/>
                    </a:cubicBezTo>
                    <a:cubicBezTo>
                      <a:pt x="5524" y="183"/>
                      <a:pt x="4796" y="0"/>
                      <a:pt x="402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04"/>
              <p:cNvSpPr/>
              <p:nvPr/>
            </p:nvSpPr>
            <p:spPr>
              <a:xfrm>
                <a:off x="5761125" y="2374825"/>
                <a:ext cx="245000" cy="248400"/>
              </a:xfrm>
              <a:custGeom>
                <a:avLst/>
                <a:gdLst/>
                <a:ahLst/>
                <a:cxnLst/>
                <a:rect l="l" t="t" r="r" b="b"/>
                <a:pathLst>
                  <a:path w="9800" h="9936" extrusionOk="0">
                    <a:moveTo>
                      <a:pt x="5486" y="0"/>
                    </a:moveTo>
                    <a:cubicBezTo>
                      <a:pt x="5459" y="0"/>
                      <a:pt x="5433" y="0"/>
                      <a:pt x="5406" y="1"/>
                    </a:cubicBezTo>
                    <a:cubicBezTo>
                      <a:pt x="4156" y="24"/>
                      <a:pt x="3179" y="310"/>
                      <a:pt x="2072" y="905"/>
                    </a:cubicBezTo>
                    <a:cubicBezTo>
                      <a:pt x="1620" y="1144"/>
                      <a:pt x="0" y="2632"/>
                      <a:pt x="0" y="2632"/>
                    </a:cubicBezTo>
                    <a:cubicBezTo>
                      <a:pt x="40" y="2649"/>
                      <a:pt x="179" y="2656"/>
                      <a:pt x="378" y="2656"/>
                    </a:cubicBezTo>
                    <a:cubicBezTo>
                      <a:pt x="1018" y="2656"/>
                      <a:pt x="2272" y="2587"/>
                      <a:pt x="2763" y="2587"/>
                    </a:cubicBezTo>
                    <a:cubicBezTo>
                      <a:pt x="2859" y="2587"/>
                      <a:pt x="2926" y="2590"/>
                      <a:pt x="2953" y="2596"/>
                    </a:cubicBezTo>
                    <a:cubicBezTo>
                      <a:pt x="1775" y="3251"/>
                      <a:pt x="1096" y="4954"/>
                      <a:pt x="751" y="6180"/>
                    </a:cubicBezTo>
                    <a:cubicBezTo>
                      <a:pt x="560" y="6882"/>
                      <a:pt x="393" y="7704"/>
                      <a:pt x="524" y="8442"/>
                    </a:cubicBezTo>
                    <a:cubicBezTo>
                      <a:pt x="600" y="8840"/>
                      <a:pt x="1169" y="9935"/>
                      <a:pt x="1752" y="9935"/>
                    </a:cubicBezTo>
                    <a:cubicBezTo>
                      <a:pt x="1815" y="9935"/>
                      <a:pt x="1878" y="9923"/>
                      <a:pt x="1941" y="9895"/>
                    </a:cubicBezTo>
                    <a:cubicBezTo>
                      <a:pt x="3072" y="9323"/>
                      <a:pt x="4430" y="8883"/>
                      <a:pt x="5477" y="8204"/>
                    </a:cubicBezTo>
                    <a:cubicBezTo>
                      <a:pt x="6323" y="7656"/>
                      <a:pt x="7097" y="6668"/>
                      <a:pt x="7740" y="5918"/>
                    </a:cubicBezTo>
                    <a:cubicBezTo>
                      <a:pt x="8680" y="4811"/>
                      <a:pt x="9799" y="2572"/>
                      <a:pt x="8466" y="1108"/>
                    </a:cubicBezTo>
                    <a:cubicBezTo>
                      <a:pt x="7663" y="247"/>
                      <a:pt x="6600" y="0"/>
                      <a:pt x="5486" y="0"/>
                    </a:cubicBezTo>
                    <a:close/>
                  </a:path>
                </a:pathLst>
              </a:custGeom>
              <a:solidFill>
                <a:srgbClr val="DC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04"/>
              <p:cNvSpPr/>
              <p:nvPr/>
            </p:nvSpPr>
            <p:spPr>
              <a:xfrm>
                <a:off x="6099850" y="2922575"/>
                <a:ext cx="235775" cy="206300"/>
              </a:xfrm>
              <a:custGeom>
                <a:avLst/>
                <a:gdLst/>
                <a:ahLst/>
                <a:cxnLst/>
                <a:rect l="l" t="t" r="r" b="b"/>
                <a:pathLst>
                  <a:path w="9431" h="8252" extrusionOk="0">
                    <a:moveTo>
                      <a:pt x="5158" y="1"/>
                    </a:moveTo>
                    <a:cubicBezTo>
                      <a:pt x="2380" y="1"/>
                      <a:pt x="11" y="3240"/>
                      <a:pt x="1" y="5927"/>
                    </a:cubicBezTo>
                    <a:cubicBezTo>
                      <a:pt x="1" y="5939"/>
                      <a:pt x="1" y="5951"/>
                      <a:pt x="1" y="5963"/>
                    </a:cubicBezTo>
                    <a:cubicBezTo>
                      <a:pt x="16" y="7644"/>
                      <a:pt x="642" y="8251"/>
                      <a:pt x="1546" y="8251"/>
                    </a:cubicBezTo>
                    <a:cubicBezTo>
                      <a:pt x="3508" y="8251"/>
                      <a:pt x="6777" y="5385"/>
                      <a:pt x="7918" y="4439"/>
                    </a:cubicBezTo>
                    <a:cubicBezTo>
                      <a:pt x="8978" y="3558"/>
                      <a:pt x="9431" y="3272"/>
                      <a:pt x="8692" y="2034"/>
                    </a:cubicBezTo>
                    <a:cubicBezTo>
                      <a:pt x="8180" y="1189"/>
                      <a:pt x="7454" y="653"/>
                      <a:pt x="6561" y="284"/>
                    </a:cubicBezTo>
                    <a:cubicBezTo>
                      <a:pt x="6088" y="89"/>
                      <a:pt x="5617" y="1"/>
                      <a:pt x="5158"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04"/>
              <p:cNvSpPr/>
              <p:nvPr/>
            </p:nvSpPr>
            <p:spPr>
              <a:xfrm>
                <a:off x="6238275" y="2051575"/>
                <a:ext cx="670925" cy="958775"/>
              </a:xfrm>
              <a:custGeom>
                <a:avLst/>
                <a:gdLst/>
                <a:ahLst/>
                <a:cxnLst/>
                <a:rect l="l" t="t" r="r" b="b"/>
                <a:pathLst>
                  <a:path w="26837" h="38351" extrusionOk="0">
                    <a:moveTo>
                      <a:pt x="24027" y="0"/>
                    </a:moveTo>
                    <a:lnTo>
                      <a:pt x="16324" y="6168"/>
                    </a:lnTo>
                    <a:lnTo>
                      <a:pt x="16967" y="24134"/>
                    </a:lnTo>
                    <a:lnTo>
                      <a:pt x="0" y="34695"/>
                    </a:lnTo>
                    <a:cubicBezTo>
                      <a:pt x="0" y="34695"/>
                      <a:pt x="2006" y="38350"/>
                      <a:pt x="3529" y="38350"/>
                    </a:cubicBezTo>
                    <a:cubicBezTo>
                      <a:pt x="3531" y="38350"/>
                      <a:pt x="3534" y="38350"/>
                      <a:pt x="3536" y="38350"/>
                    </a:cubicBezTo>
                    <a:cubicBezTo>
                      <a:pt x="5060" y="38327"/>
                      <a:pt x="26158" y="29349"/>
                      <a:pt x="26504" y="27635"/>
                    </a:cubicBezTo>
                    <a:cubicBezTo>
                      <a:pt x="26837" y="25920"/>
                      <a:pt x="24027" y="0"/>
                      <a:pt x="24027"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105"/>
          <p:cNvSpPr/>
          <p:nvPr/>
        </p:nvSpPr>
        <p:spPr>
          <a:xfrm>
            <a:off x="6221075" y="1186400"/>
            <a:ext cx="2080800" cy="3487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05"/>
          <p:cNvSpPr/>
          <p:nvPr/>
        </p:nvSpPr>
        <p:spPr>
          <a:xfrm>
            <a:off x="3531600" y="1186400"/>
            <a:ext cx="2080800" cy="348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05"/>
          <p:cNvSpPr/>
          <p:nvPr/>
        </p:nvSpPr>
        <p:spPr>
          <a:xfrm>
            <a:off x="755975" y="1186400"/>
            <a:ext cx="2080800" cy="348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05"/>
          <p:cNvSpPr txBox="1">
            <a:spLocks noGrp="1"/>
          </p:cNvSpPr>
          <p:nvPr>
            <p:ph type="subTitle" idx="1"/>
          </p:nvPr>
        </p:nvSpPr>
        <p:spPr>
          <a:xfrm>
            <a:off x="871500" y="2215875"/>
            <a:ext cx="1827900" cy="12621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600">
                <a:solidFill>
                  <a:srgbClr val="F2F2F2"/>
                </a:solidFill>
              </a:rPr>
              <a:t>It is a technique to find underlying relationships among a large number of variables and thus reduce  the dimension of the data</a:t>
            </a:r>
            <a:endParaRPr sz="900">
              <a:solidFill>
                <a:srgbClr val="F2F2F2"/>
              </a:solidFill>
            </a:endParaRPr>
          </a:p>
        </p:txBody>
      </p:sp>
      <p:sp>
        <p:nvSpPr>
          <p:cNvPr id="2627" name="Google Shape;2627;p105"/>
          <p:cNvSpPr txBox="1">
            <a:spLocks noGrp="1"/>
          </p:cNvSpPr>
          <p:nvPr>
            <p:ph type="subTitle" idx="3"/>
          </p:nvPr>
        </p:nvSpPr>
        <p:spPr>
          <a:xfrm>
            <a:off x="3614975" y="2038150"/>
            <a:ext cx="1827900" cy="24240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600">
                <a:solidFill>
                  <a:srgbClr val="F2F2F2"/>
                </a:solidFill>
              </a:rPr>
              <a:t>We use factor analysis to represent the data into manageable chunks which are more understandable so as to use it for further analysis. </a:t>
            </a:r>
            <a:endParaRPr sz="1600">
              <a:solidFill>
                <a:srgbClr val="F2F2F2"/>
              </a:solidFill>
            </a:endParaRPr>
          </a:p>
          <a:p>
            <a:pPr marL="0" lvl="0" indent="0" algn="ctr" rtl="0">
              <a:spcBef>
                <a:spcPts val="0"/>
              </a:spcBef>
              <a:spcAft>
                <a:spcPts val="0"/>
              </a:spcAft>
              <a:buNone/>
            </a:pPr>
            <a:endParaRPr>
              <a:solidFill>
                <a:schemeClr val="accent6"/>
              </a:solidFill>
            </a:endParaRPr>
          </a:p>
        </p:txBody>
      </p:sp>
      <p:sp>
        <p:nvSpPr>
          <p:cNvPr id="2628" name="Google Shape;2628;p105"/>
          <p:cNvSpPr txBox="1">
            <a:spLocks noGrp="1"/>
          </p:cNvSpPr>
          <p:nvPr>
            <p:ph type="subTitle" idx="5"/>
          </p:nvPr>
        </p:nvSpPr>
        <p:spPr>
          <a:xfrm>
            <a:off x="6358450" y="2215875"/>
            <a:ext cx="1827900" cy="19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rPr>
              <a:t>L’Oreal’ Shampoo advertisement focusing on reasons for hair fall was  based on Factor Analysis Study</a:t>
            </a:r>
            <a:endParaRPr>
              <a:solidFill>
                <a:schemeClr val="accent6"/>
              </a:solidFill>
            </a:endParaRPr>
          </a:p>
        </p:txBody>
      </p:sp>
      <p:sp>
        <p:nvSpPr>
          <p:cNvPr id="2629" name="Google Shape;2629;p105"/>
          <p:cNvSpPr txBox="1">
            <a:spLocks noGrp="1"/>
          </p:cNvSpPr>
          <p:nvPr>
            <p:ph type="ctrTitle" idx="6"/>
          </p:nvPr>
        </p:nvSpPr>
        <p:spPr>
          <a:xfrm>
            <a:off x="882400" y="429200"/>
            <a:ext cx="1827900" cy="59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chemeClr val="dk2"/>
                </a:solidFill>
              </a:rPr>
              <a:t>WHAT IS </a:t>
            </a:r>
            <a:r>
              <a:rPr lang="en" sz="2600"/>
              <a:t>IT?</a:t>
            </a:r>
            <a:endParaRPr sz="2600"/>
          </a:p>
        </p:txBody>
      </p:sp>
      <p:grpSp>
        <p:nvGrpSpPr>
          <p:cNvPr id="2630" name="Google Shape;2630;p105"/>
          <p:cNvGrpSpPr/>
          <p:nvPr/>
        </p:nvGrpSpPr>
        <p:grpSpPr>
          <a:xfrm>
            <a:off x="1487051" y="1381060"/>
            <a:ext cx="618597" cy="657097"/>
            <a:chOff x="1343925" y="238125"/>
            <a:chExt cx="4913400" cy="5219200"/>
          </a:xfrm>
        </p:grpSpPr>
        <p:sp>
          <p:nvSpPr>
            <p:cNvPr id="2631" name="Google Shape;2631;p105"/>
            <p:cNvSpPr/>
            <p:nvPr/>
          </p:nvSpPr>
          <p:spPr>
            <a:xfrm>
              <a:off x="1343925" y="543925"/>
              <a:ext cx="676900" cy="676875"/>
            </a:xfrm>
            <a:custGeom>
              <a:avLst/>
              <a:gdLst/>
              <a:ahLst/>
              <a:cxnLst/>
              <a:rect l="l" t="t" r="r" b="b"/>
              <a:pathLst>
                <a:path w="27076" h="27075" extrusionOk="0">
                  <a:moveTo>
                    <a:pt x="13538" y="0"/>
                  </a:moveTo>
                  <a:cubicBezTo>
                    <a:pt x="6068" y="0"/>
                    <a:pt x="1" y="6068"/>
                    <a:pt x="1" y="13538"/>
                  </a:cubicBezTo>
                  <a:cubicBezTo>
                    <a:pt x="1" y="21008"/>
                    <a:pt x="6068" y="27075"/>
                    <a:pt x="13538" y="27075"/>
                  </a:cubicBezTo>
                  <a:lnTo>
                    <a:pt x="27075" y="27075"/>
                  </a:lnTo>
                  <a:lnTo>
                    <a:pt x="27075" y="13538"/>
                  </a:lnTo>
                  <a:cubicBezTo>
                    <a:pt x="27075" y="6068"/>
                    <a:pt x="20975" y="0"/>
                    <a:pt x="13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32" name="Google Shape;2632;p105"/>
            <p:cNvSpPr/>
            <p:nvPr/>
          </p:nvSpPr>
          <p:spPr>
            <a:xfrm>
              <a:off x="1682350" y="238125"/>
              <a:ext cx="3592300" cy="4913375"/>
            </a:xfrm>
            <a:custGeom>
              <a:avLst/>
              <a:gdLst/>
              <a:ahLst/>
              <a:cxnLst/>
              <a:rect l="l" t="t" r="r" b="b"/>
              <a:pathLst>
                <a:path w="143692" h="196535" extrusionOk="0">
                  <a:moveTo>
                    <a:pt x="117465" y="26194"/>
                  </a:moveTo>
                  <a:cubicBezTo>
                    <a:pt x="120857" y="26194"/>
                    <a:pt x="123597" y="28934"/>
                    <a:pt x="123597" y="32326"/>
                  </a:cubicBezTo>
                  <a:cubicBezTo>
                    <a:pt x="123597" y="35686"/>
                    <a:pt x="120857" y="38426"/>
                    <a:pt x="117465" y="38426"/>
                  </a:cubicBezTo>
                  <a:lnTo>
                    <a:pt x="51964" y="38426"/>
                  </a:lnTo>
                  <a:cubicBezTo>
                    <a:pt x="48572" y="38426"/>
                    <a:pt x="45832" y="35686"/>
                    <a:pt x="45832" y="32326"/>
                  </a:cubicBezTo>
                  <a:cubicBezTo>
                    <a:pt x="45832" y="28934"/>
                    <a:pt x="48572" y="26194"/>
                    <a:pt x="51964" y="26194"/>
                  </a:cubicBezTo>
                  <a:close/>
                  <a:moveTo>
                    <a:pt x="117465" y="52420"/>
                  </a:moveTo>
                  <a:cubicBezTo>
                    <a:pt x="120857" y="52420"/>
                    <a:pt x="123597" y="55160"/>
                    <a:pt x="123597" y="58520"/>
                  </a:cubicBezTo>
                  <a:cubicBezTo>
                    <a:pt x="123597" y="61913"/>
                    <a:pt x="120857" y="64653"/>
                    <a:pt x="117465" y="64653"/>
                  </a:cubicBezTo>
                  <a:lnTo>
                    <a:pt x="51964" y="64653"/>
                  </a:lnTo>
                  <a:cubicBezTo>
                    <a:pt x="48572" y="64653"/>
                    <a:pt x="45832" y="61913"/>
                    <a:pt x="45832" y="58520"/>
                  </a:cubicBezTo>
                  <a:cubicBezTo>
                    <a:pt x="45832" y="55160"/>
                    <a:pt x="48572" y="52420"/>
                    <a:pt x="51964" y="52420"/>
                  </a:cubicBezTo>
                  <a:close/>
                  <a:moveTo>
                    <a:pt x="117465" y="78614"/>
                  </a:moveTo>
                  <a:cubicBezTo>
                    <a:pt x="120857" y="78614"/>
                    <a:pt x="123597" y="81354"/>
                    <a:pt x="123597" y="84746"/>
                  </a:cubicBezTo>
                  <a:cubicBezTo>
                    <a:pt x="123597" y="88106"/>
                    <a:pt x="120857" y="90846"/>
                    <a:pt x="117465" y="90846"/>
                  </a:cubicBezTo>
                  <a:lnTo>
                    <a:pt x="51964" y="90846"/>
                  </a:lnTo>
                  <a:cubicBezTo>
                    <a:pt x="48572" y="90846"/>
                    <a:pt x="45832" y="88106"/>
                    <a:pt x="45832" y="84746"/>
                  </a:cubicBezTo>
                  <a:cubicBezTo>
                    <a:pt x="45832" y="81354"/>
                    <a:pt x="48572" y="78614"/>
                    <a:pt x="51964" y="78614"/>
                  </a:cubicBezTo>
                  <a:close/>
                  <a:moveTo>
                    <a:pt x="65077" y="117921"/>
                  </a:moveTo>
                  <a:cubicBezTo>
                    <a:pt x="68437" y="117921"/>
                    <a:pt x="71177" y="120661"/>
                    <a:pt x="71177" y="124053"/>
                  </a:cubicBezTo>
                  <a:cubicBezTo>
                    <a:pt x="71177" y="127413"/>
                    <a:pt x="68437" y="130153"/>
                    <a:pt x="65077" y="130153"/>
                  </a:cubicBezTo>
                  <a:lnTo>
                    <a:pt x="51964" y="130153"/>
                  </a:lnTo>
                  <a:cubicBezTo>
                    <a:pt x="48572" y="130153"/>
                    <a:pt x="45832" y="127413"/>
                    <a:pt x="45832" y="124053"/>
                  </a:cubicBezTo>
                  <a:cubicBezTo>
                    <a:pt x="45832" y="120661"/>
                    <a:pt x="48572" y="117921"/>
                    <a:pt x="51964" y="117921"/>
                  </a:cubicBezTo>
                  <a:close/>
                  <a:moveTo>
                    <a:pt x="104384" y="104808"/>
                  </a:moveTo>
                  <a:cubicBezTo>
                    <a:pt x="114953" y="104808"/>
                    <a:pt x="123597" y="113452"/>
                    <a:pt x="123597" y="124053"/>
                  </a:cubicBezTo>
                  <a:cubicBezTo>
                    <a:pt x="123597" y="134622"/>
                    <a:pt x="114953" y="143266"/>
                    <a:pt x="104384" y="143266"/>
                  </a:cubicBezTo>
                  <a:cubicBezTo>
                    <a:pt x="93783" y="143266"/>
                    <a:pt x="85139" y="134622"/>
                    <a:pt x="85139" y="124053"/>
                  </a:cubicBezTo>
                  <a:cubicBezTo>
                    <a:pt x="85139" y="113452"/>
                    <a:pt x="93783" y="104808"/>
                    <a:pt x="104384" y="104808"/>
                  </a:cubicBezTo>
                  <a:close/>
                  <a:moveTo>
                    <a:pt x="1" y="0"/>
                  </a:moveTo>
                  <a:cubicBezTo>
                    <a:pt x="14190" y="0"/>
                    <a:pt x="25770" y="11547"/>
                    <a:pt x="25770" y="25770"/>
                  </a:cubicBezTo>
                  <a:lnTo>
                    <a:pt x="25770" y="182997"/>
                  </a:lnTo>
                  <a:cubicBezTo>
                    <a:pt x="25770" y="190467"/>
                    <a:pt x="31838" y="196535"/>
                    <a:pt x="39308" y="196535"/>
                  </a:cubicBezTo>
                  <a:cubicBezTo>
                    <a:pt x="46745" y="196535"/>
                    <a:pt x="52845" y="190467"/>
                    <a:pt x="52845" y="182997"/>
                  </a:cubicBezTo>
                  <a:lnTo>
                    <a:pt x="52845" y="163360"/>
                  </a:lnTo>
                  <a:cubicBezTo>
                    <a:pt x="52845" y="159968"/>
                    <a:pt x="55552" y="157228"/>
                    <a:pt x="58945" y="157228"/>
                  </a:cubicBezTo>
                  <a:lnTo>
                    <a:pt x="143691" y="157228"/>
                  </a:lnTo>
                  <a:lnTo>
                    <a:pt x="143691" y="25770"/>
                  </a:lnTo>
                  <a:cubicBezTo>
                    <a:pt x="143691" y="11547"/>
                    <a:pt x="132111" y="0"/>
                    <a:pt x="1179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33" name="Google Shape;2633;p105"/>
            <p:cNvSpPr/>
            <p:nvPr/>
          </p:nvSpPr>
          <p:spPr>
            <a:xfrm>
              <a:off x="2665025" y="4474625"/>
              <a:ext cx="3592300" cy="982700"/>
            </a:xfrm>
            <a:custGeom>
              <a:avLst/>
              <a:gdLst/>
              <a:ahLst/>
              <a:cxnLst/>
              <a:rect l="l" t="t" r="r" b="b"/>
              <a:pathLst>
                <a:path w="143692" h="39308" extrusionOk="0">
                  <a:moveTo>
                    <a:pt x="25770" y="0"/>
                  </a:moveTo>
                  <a:lnTo>
                    <a:pt x="25770" y="13537"/>
                  </a:lnTo>
                  <a:cubicBezTo>
                    <a:pt x="25770" y="27760"/>
                    <a:pt x="14190" y="39307"/>
                    <a:pt x="1" y="39307"/>
                  </a:cubicBezTo>
                  <a:lnTo>
                    <a:pt x="117922" y="39307"/>
                  </a:lnTo>
                  <a:cubicBezTo>
                    <a:pt x="132111" y="39307"/>
                    <a:pt x="143691" y="27760"/>
                    <a:pt x="143691" y="13537"/>
                  </a:cubicBezTo>
                  <a:lnTo>
                    <a:pt x="143691" y="6133"/>
                  </a:lnTo>
                  <a:cubicBezTo>
                    <a:pt x="143691" y="2740"/>
                    <a:pt x="140951" y="0"/>
                    <a:pt x="137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34" name="Google Shape;2634;p105"/>
            <p:cNvSpPr/>
            <p:nvPr/>
          </p:nvSpPr>
          <p:spPr>
            <a:xfrm>
              <a:off x="4116625" y="3164125"/>
              <a:ext cx="349850" cy="349850"/>
            </a:xfrm>
            <a:custGeom>
              <a:avLst/>
              <a:gdLst/>
              <a:ahLst/>
              <a:cxnLst/>
              <a:rect l="l" t="t" r="r" b="b"/>
              <a:pathLst>
                <a:path w="13994" h="13994" extrusionOk="0">
                  <a:moveTo>
                    <a:pt x="7013" y="0"/>
                  </a:moveTo>
                  <a:cubicBezTo>
                    <a:pt x="3132" y="0"/>
                    <a:pt x="0" y="3132"/>
                    <a:pt x="0" y="7013"/>
                  </a:cubicBezTo>
                  <a:cubicBezTo>
                    <a:pt x="0" y="10862"/>
                    <a:pt x="3132" y="13994"/>
                    <a:pt x="7013" y="13994"/>
                  </a:cubicBezTo>
                  <a:cubicBezTo>
                    <a:pt x="10862" y="13994"/>
                    <a:pt x="13994" y="10862"/>
                    <a:pt x="13994" y="7013"/>
                  </a:cubicBezTo>
                  <a:cubicBezTo>
                    <a:pt x="13994" y="3132"/>
                    <a:pt x="10862" y="0"/>
                    <a:pt x="7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grpSp>
      <p:grpSp>
        <p:nvGrpSpPr>
          <p:cNvPr id="2635" name="Google Shape;2635;p105"/>
          <p:cNvGrpSpPr/>
          <p:nvPr/>
        </p:nvGrpSpPr>
        <p:grpSpPr>
          <a:xfrm>
            <a:off x="4200376" y="1381060"/>
            <a:ext cx="657097" cy="657097"/>
            <a:chOff x="1190625" y="238125"/>
            <a:chExt cx="5219200" cy="5219200"/>
          </a:xfrm>
        </p:grpSpPr>
        <p:sp>
          <p:nvSpPr>
            <p:cNvPr id="2636" name="Google Shape;2636;p105"/>
            <p:cNvSpPr/>
            <p:nvPr/>
          </p:nvSpPr>
          <p:spPr>
            <a:xfrm>
              <a:off x="2992050" y="4146800"/>
              <a:ext cx="1616325" cy="502350"/>
            </a:xfrm>
            <a:custGeom>
              <a:avLst/>
              <a:gdLst/>
              <a:ahLst/>
              <a:cxnLst/>
              <a:rect l="l" t="t" r="r" b="b"/>
              <a:pathLst>
                <a:path w="64653" h="20094" extrusionOk="0">
                  <a:moveTo>
                    <a:pt x="6133" y="0"/>
                  </a:moveTo>
                  <a:cubicBezTo>
                    <a:pt x="2740" y="0"/>
                    <a:pt x="0" y="2740"/>
                    <a:pt x="0" y="6133"/>
                  </a:cubicBezTo>
                  <a:lnTo>
                    <a:pt x="0" y="20094"/>
                  </a:lnTo>
                  <a:lnTo>
                    <a:pt x="64653" y="20094"/>
                  </a:lnTo>
                  <a:lnTo>
                    <a:pt x="64653" y="6133"/>
                  </a:lnTo>
                  <a:cubicBezTo>
                    <a:pt x="64653" y="2740"/>
                    <a:pt x="61913" y="0"/>
                    <a:pt x="58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37" name="Google Shape;2637;p105"/>
            <p:cNvSpPr/>
            <p:nvPr/>
          </p:nvSpPr>
          <p:spPr>
            <a:xfrm>
              <a:off x="2337200" y="4954950"/>
              <a:ext cx="2926025" cy="502375"/>
            </a:xfrm>
            <a:custGeom>
              <a:avLst/>
              <a:gdLst/>
              <a:ahLst/>
              <a:cxnLst/>
              <a:rect l="l" t="t" r="r" b="b"/>
              <a:pathLst>
                <a:path w="117041" h="20095" extrusionOk="0">
                  <a:moveTo>
                    <a:pt x="6100" y="0"/>
                  </a:moveTo>
                  <a:cubicBezTo>
                    <a:pt x="2741" y="0"/>
                    <a:pt x="1" y="2740"/>
                    <a:pt x="1" y="6133"/>
                  </a:cubicBezTo>
                  <a:lnTo>
                    <a:pt x="1" y="13994"/>
                  </a:lnTo>
                  <a:cubicBezTo>
                    <a:pt x="1" y="17354"/>
                    <a:pt x="2741" y="20094"/>
                    <a:pt x="6100" y="20094"/>
                  </a:cubicBezTo>
                  <a:lnTo>
                    <a:pt x="110941" y="20094"/>
                  </a:lnTo>
                  <a:cubicBezTo>
                    <a:pt x="114301" y="20094"/>
                    <a:pt x="117041" y="17354"/>
                    <a:pt x="117041" y="13994"/>
                  </a:cubicBezTo>
                  <a:lnTo>
                    <a:pt x="117041" y="6133"/>
                  </a:lnTo>
                  <a:cubicBezTo>
                    <a:pt x="117041" y="2740"/>
                    <a:pt x="114301" y="0"/>
                    <a:pt x="110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38" name="Google Shape;2638;p105"/>
            <p:cNvSpPr/>
            <p:nvPr/>
          </p:nvSpPr>
          <p:spPr>
            <a:xfrm>
              <a:off x="3461775" y="871750"/>
              <a:ext cx="676875" cy="676900"/>
            </a:xfrm>
            <a:custGeom>
              <a:avLst/>
              <a:gdLst/>
              <a:ahLst/>
              <a:cxnLst/>
              <a:rect l="l" t="t" r="r" b="b"/>
              <a:pathLst>
                <a:path w="27075" h="27076" extrusionOk="0">
                  <a:moveTo>
                    <a:pt x="13538" y="1"/>
                  </a:moveTo>
                  <a:cubicBezTo>
                    <a:pt x="6068" y="1"/>
                    <a:pt x="0" y="6068"/>
                    <a:pt x="0" y="13538"/>
                  </a:cubicBezTo>
                  <a:cubicBezTo>
                    <a:pt x="0" y="20975"/>
                    <a:pt x="6068" y="27075"/>
                    <a:pt x="13538" y="27075"/>
                  </a:cubicBezTo>
                  <a:cubicBezTo>
                    <a:pt x="21008" y="27075"/>
                    <a:pt x="27075" y="20975"/>
                    <a:pt x="27075" y="13538"/>
                  </a:cubicBezTo>
                  <a:cubicBezTo>
                    <a:pt x="27075" y="6068"/>
                    <a:pt x="21008" y="1"/>
                    <a:pt x="13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39" name="Google Shape;2639;p105"/>
            <p:cNvSpPr/>
            <p:nvPr/>
          </p:nvSpPr>
          <p:spPr>
            <a:xfrm>
              <a:off x="1988175" y="1035675"/>
              <a:ext cx="349050" cy="349050"/>
            </a:xfrm>
            <a:custGeom>
              <a:avLst/>
              <a:gdLst/>
              <a:ahLst/>
              <a:cxnLst/>
              <a:rect l="l" t="t" r="r" b="b"/>
              <a:pathLst>
                <a:path w="13962" h="13962" extrusionOk="0">
                  <a:moveTo>
                    <a:pt x="6981" y="0"/>
                  </a:moveTo>
                  <a:cubicBezTo>
                    <a:pt x="3132" y="0"/>
                    <a:pt x="0" y="3132"/>
                    <a:pt x="0" y="6981"/>
                  </a:cubicBezTo>
                  <a:cubicBezTo>
                    <a:pt x="0" y="10830"/>
                    <a:pt x="3132" y="13962"/>
                    <a:pt x="6981" y="13962"/>
                  </a:cubicBezTo>
                  <a:cubicBezTo>
                    <a:pt x="10830" y="13962"/>
                    <a:pt x="13962" y="10830"/>
                    <a:pt x="13962" y="6981"/>
                  </a:cubicBezTo>
                  <a:cubicBezTo>
                    <a:pt x="13962" y="3132"/>
                    <a:pt x="10830" y="0"/>
                    <a:pt x="69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0" name="Google Shape;2640;p105"/>
            <p:cNvSpPr/>
            <p:nvPr/>
          </p:nvSpPr>
          <p:spPr>
            <a:xfrm>
              <a:off x="1190625" y="1056875"/>
              <a:ext cx="516225" cy="305825"/>
            </a:xfrm>
            <a:custGeom>
              <a:avLst/>
              <a:gdLst/>
              <a:ahLst/>
              <a:cxnLst/>
              <a:rect l="l" t="t" r="r" b="b"/>
              <a:pathLst>
                <a:path w="20649" h="12233" extrusionOk="0">
                  <a:moveTo>
                    <a:pt x="6133" y="0"/>
                  </a:moveTo>
                  <a:cubicBezTo>
                    <a:pt x="2740" y="0"/>
                    <a:pt x="0" y="2740"/>
                    <a:pt x="0" y="6133"/>
                  </a:cubicBezTo>
                  <a:cubicBezTo>
                    <a:pt x="0" y="9493"/>
                    <a:pt x="2740" y="12233"/>
                    <a:pt x="6133" y="12233"/>
                  </a:cubicBezTo>
                  <a:lnTo>
                    <a:pt x="20648" y="12233"/>
                  </a:lnTo>
                  <a:cubicBezTo>
                    <a:pt x="19996" y="10308"/>
                    <a:pt x="19670" y="8253"/>
                    <a:pt x="19670" y="6133"/>
                  </a:cubicBezTo>
                  <a:cubicBezTo>
                    <a:pt x="19670" y="3980"/>
                    <a:pt x="19996" y="1925"/>
                    <a:pt x="20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1" name="Google Shape;2641;p105"/>
            <p:cNvSpPr/>
            <p:nvPr/>
          </p:nvSpPr>
          <p:spPr>
            <a:xfrm>
              <a:off x="3647700" y="238125"/>
              <a:ext cx="305850" cy="345775"/>
            </a:xfrm>
            <a:custGeom>
              <a:avLst/>
              <a:gdLst/>
              <a:ahLst/>
              <a:cxnLst/>
              <a:rect l="l" t="t" r="r" b="b"/>
              <a:pathLst>
                <a:path w="12234" h="13831" extrusionOk="0">
                  <a:moveTo>
                    <a:pt x="6101" y="0"/>
                  </a:moveTo>
                  <a:cubicBezTo>
                    <a:pt x="2708" y="0"/>
                    <a:pt x="1" y="2740"/>
                    <a:pt x="1" y="6133"/>
                  </a:cubicBezTo>
                  <a:lnTo>
                    <a:pt x="1" y="13831"/>
                  </a:lnTo>
                  <a:cubicBezTo>
                    <a:pt x="1958" y="13374"/>
                    <a:pt x="3980" y="13113"/>
                    <a:pt x="6101" y="13113"/>
                  </a:cubicBezTo>
                  <a:cubicBezTo>
                    <a:pt x="8221" y="13113"/>
                    <a:pt x="10243" y="13374"/>
                    <a:pt x="12233" y="13831"/>
                  </a:cubicBezTo>
                  <a:lnTo>
                    <a:pt x="12233" y="6133"/>
                  </a:lnTo>
                  <a:cubicBezTo>
                    <a:pt x="12233" y="2740"/>
                    <a:pt x="9493" y="0"/>
                    <a:pt x="61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2" name="Google Shape;2642;p105"/>
            <p:cNvSpPr/>
            <p:nvPr/>
          </p:nvSpPr>
          <p:spPr>
            <a:xfrm>
              <a:off x="4425700" y="1056875"/>
              <a:ext cx="557000" cy="305825"/>
            </a:xfrm>
            <a:custGeom>
              <a:avLst/>
              <a:gdLst/>
              <a:ahLst/>
              <a:cxnLst/>
              <a:rect l="l" t="t" r="r" b="b"/>
              <a:pathLst>
                <a:path w="22280" h="12233" extrusionOk="0">
                  <a:moveTo>
                    <a:pt x="0" y="0"/>
                  </a:moveTo>
                  <a:cubicBezTo>
                    <a:pt x="489" y="1958"/>
                    <a:pt x="750" y="4013"/>
                    <a:pt x="750" y="6133"/>
                  </a:cubicBezTo>
                  <a:cubicBezTo>
                    <a:pt x="750" y="8221"/>
                    <a:pt x="489" y="10276"/>
                    <a:pt x="0" y="12233"/>
                  </a:cubicBezTo>
                  <a:lnTo>
                    <a:pt x="22279" y="12233"/>
                  </a:lnTo>
                  <a:cubicBezTo>
                    <a:pt x="21627" y="10308"/>
                    <a:pt x="21268" y="8253"/>
                    <a:pt x="21268" y="6133"/>
                  </a:cubicBezTo>
                  <a:cubicBezTo>
                    <a:pt x="21268" y="3980"/>
                    <a:pt x="21627" y="1925"/>
                    <a:pt x="22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3" name="Google Shape;2643;p105"/>
            <p:cNvSpPr/>
            <p:nvPr/>
          </p:nvSpPr>
          <p:spPr>
            <a:xfrm>
              <a:off x="2617725" y="1056875"/>
              <a:ext cx="557025" cy="305825"/>
            </a:xfrm>
            <a:custGeom>
              <a:avLst/>
              <a:gdLst/>
              <a:ahLst/>
              <a:cxnLst/>
              <a:rect l="l" t="t" r="r" b="b"/>
              <a:pathLst>
                <a:path w="22281" h="12233" extrusionOk="0">
                  <a:moveTo>
                    <a:pt x="1" y="0"/>
                  </a:moveTo>
                  <a:cubicBezTo>
                    <a:pt x="653" y="1925"/>
                    <a:pt x="1012" y="3980"/>
                    <a:pt x="1012" y="6133"/>
                  </a:cubicBezTo>
                  <a:cubicBezTo>
                    <a:pt x="1012" y="8253"/>
                    <a:pt x="653" y="10308"/>
                    <a:pt x="1" y="12233"/>
                  </a:cubicBezTo>
                  <a:lnTo>
                    <a:pt x="22280" y="12233"/>
                  </a:lnTo>
                  <a:cubicBezTo>
                    <a:pt x="21791" y="10276"/>
                    <a:pt x="21530" y="8221"/>
                    <a:pt x="21530" y="6133"/>
                  </a:cubicBezTo>
                  <a:cubicBezTo>
                    <a:pt x="21530" y="4013"/>
                    <a:pt x="21791" y="1958"/>
                    <a:pt x="22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4" name="Google Shape;2644;p105"/>
            <p:cNvSpPr/>
            <p:nvPr/>
          </p:nvSpPr>
          <p:spPr>
            <a:xfrm>
              <a:off x="5893575" y="1056875"/>
              <a:ext cx="516250" cy="305825"/>
            </a:xfrm>
            <a:custGeom>
              <a:avLst/>
              <a:gdLst/>
              <a:ahLst/>
              <a:cxnLst/>
              <a:rect l="l" t="t" r="r" b="b"/>
              <a:pathLst>
                <a:path w="20650" h="12233" extrusionOk="0">
                  <a:moveTo>
                    <a:pt x="1" y="0"/>
                  </a:moveTo>
                  <a:cubicBezTo>
                    <a:pt x="653" y="1925"/>
                    <a:pt x="979" y="3980"/>
                    <a:pt x="979" y="6133"/>
                  </a:cubicBezTo>
                  <a:cubicBezTo>
                    <a:pt x="979" y="8253"/>
                    <a:pt x="653" y="10308"/>
                    <a:pt x="1" y="12233"/>
                  </a:cubicBezTo>
                  <a:lnTo>
                    <a:pt x="14549" y="12233"/>
                  </a:lnTo>
                  <a:cubicBezTo>
                    <a:pt x="17909" y="12233"/>
                    <a:pt x="20649" y="9493"/>
                    <a:pt x="20649" y="6133"/>
                  </a:cubicBezTo>
                  <a:cubicBezTo>
                    <a:pt x="20649" y="2740"/>
                    <a:pt x="17909" y="0"/>
                    <a:pt x="145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5" name="Google Shape;2645;p105"/>
            <p:cNvSpPr/>
            <p:nvPr/>
          </p:nvSpPr>
          <p:spPr>
            <a:xfrm>
              <a:off x="3647700" y="1835675"/>
              <a:ext cx="305850" cy="2005325"/>
            </a:xfrm>
            <a:custGeom>
              <a:avLst/>
              <a:gdLst/>
              <a:ahLst/>
              <a:cxnLst/>
              <a:rect l="l" t="t" r="r" b="b"/>
              <a:pathLst>
                <a:path w="12234" h="80213" extrusionOk="0">
                  <a:moveTo>
                    <a:pt x="1" y="0"/>
                  </a:moveTo>
                  <a:lnTo>
                    <a:pt x="1" y="80213"/>
                  </a:lnTo>
                  <a:lnTo>
                    <a:pt x="12233" y="80213"/>
                  </a:lnTo>
                  <a:lnTo>
                    <a:pt x="12233" y="0"/>
                  </a:lnTo>
                  <a:cubicBezTo>
                    <a:pt x="10243" y="490"/>
                    <a:pt x="8221" y="751"/>
                    <a:pt x="6101" y="751"/>
                  </a:cubicBezTo>
                  <a:cubicBezTo>
                    <a:pt x="3980" y="751"/>
                    <a:pt x="1958" y="49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6" name="Google Shape;2646;p105"/>
            <p:cNvSpPr/>
            <p:nvPr/>
          </p:nvSpPr>
          <p:spPr>
            <a:xfrm>
              <a:off x="5263200" y="1035675"/>
              <a:ext cx="349875" cy="349050"/>
            </a:xfrm>
            <a:custGeom>
              <a:avLst/>
              <a:gdLst/>
              <a:ahLst/>
              <a:cxnLst/>
              <a:rect l="l" t="t" r="r" b="b"/>
              <a:pathLst>
                <a:path w="13995" h="13962" extrusionOk="0">
                  <a:moveTo>
                    <a:pt x="6981" y="0"/>
                  </a:moveTo>
                  <a:cubicBezTo>
                    <a:pt x="3132" y="0"/>
                    <a:pt x="1" y="3132"/>
                    <a:pt x="1" y="6981"/>
                  </a:cubicBezTo>
                  <a:cubicBezTo>
                    <a:pt x="1" y="10830"/>
                    <a:pt x="3132" y="13962"/>
                    <a:pt x="6981" y="13962"/>
                  </a:cubicBezTo>
                  <a:cubicBezTo>
                    <a:pt x="10830" y="13962"/>
                    <a:pt x="13995" y="10830"/>
                    <a:pt x="13995" y="6981"/>
                  </a:cubicBezTo>
                  <a:cubicBezTo>
                    <a:pt x="13995" y="3132"/>
                    <a:pt x="10830" y="0"/>
                    <a:pt x="69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7" name="Google Shape;2647;p105"/>
            <p:cNvSpPr/>
            <p:nvPr/>
          </p:nvSpPr>
          <p:spPr>
            <a:xfrm>
              <a:off x="1565750" y="1636700"/>
              <a:ext cx="1193075" cy="752725"/>
            </a:xfrm>
            <a:custGeom>
              <a:avLst/>
              <a:gdLst/>
              <a:ahLst/>
              <a:cxnLst/>
              <a:rect l="l" t="t" r="r" b="b"/>
              <a:pathLst>
                <a:path w="47723" h="30109" extrusionOk="0">
                  <a:moveTo>
                    <a:pt x="15038" y="0"/>
                  </a:moveTo>
                  <a:lnTo>
                    <a:pt x="0" y="30108"/>
                  </a:lnTo>
                  <a:lnTo>
                    <a:pt x="13668" y="30108"/>
                  </a:lnTo>
                  <a:lnTo>
                    <a:pt x="23878" y="9721"/>
                  </a:lnTo>
                  <a:lnTo>
                    <a:pt x="34055" y="30108"/>
                  </a:lnTo>
                  <a:lnTo>
                    <a:pt x="47723" y="30108"/>
                  </a:lnTo>
                  <a:lnTo>
                    <a:pt x="32685" y="0"/>
                  </a:lnTo>
                  <a:cubicBezTo>
                    <a:pt x="30043" y="1370"/>
                    <a:pt x="27042" y="2153"/>
                    <a:pt x="23878" y="2153"/>
                  </a:cubicBezTo>
                  <a:cubicBezTo>
                    <a:pt x="20681" y="2153"/>
                    <a:pt x="17680" y="1370"/>
                    <a:pt x="15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8" name="Google Shape;2648;p105"/>
            <p:cNvSpPr/>
            <p:nvPr/>
          </p:nvSpPr>
          <p:spPr>
            <a:xfrm>
              <a:off x="1190625" y="2695200"/>
              <a:ext cx="1943350" cy="1124600"/>
            </a:xfrm>
            <a:custGeom>
              <a:avLst/>
              <a:gdLst/>
              <a:ahLst/>
              <a:cxnLst/>
              <a:rect l="l" t="t" r="r" b="b"/>
              <a:pathLst>
                <a:path w="77734" h="44984" extrusionOk="0">
                  <a:moveTo>
                    <a:pt x="6133" y="1"/>
                  </a:moveTo>
                  <a:cubicBezTo>
                    <a:pt x="2740" y="1"/>
                    <a:pt x="0" y="2708"/>
                    <a:pt x="0" y="6101"/>
                  </a:cubicBezTo>
                  <a:cubicBezTo>
                    <a:pt x="0" y="27532"/>
                    <a:pt x="17452" y="44983"/>
                    <a:pt x="38883" y="44983"/>
                  </a:cubicBezTo>
                  <a:cubicBezTo>
                    <a:pt x="60314" y="44983"/>
                    <a:pt x="77733" y="27532"/>
                    <a:pt x="77733" y="6101"/>
                  </a:cubicBezTo>
                  <a:cubicBezTo>
                    <a:pt x="77733" y="2708"/>
                    <a:pt x="74993" y="1"/>
                    <a:pt x="71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49" name="Google Shape;2649;p105"/>
            <p:cNvSpPr/>
            <p:nvPr/>
          </p:nvSpPr>
          <p:spPr>
            <a:xfrm>
              <a:off x="4841600" y="1636700"/>
              <a:ext cx="1193075" cy="752725"/>
            </a:xfrm>
            <a:custGeom>
              <a:avLst/>
              <a:gdLst/>
              <a:ahLst/>
              <a:cxnLst/>
              <a:rect l="l" t="t" r="r" b="b"/>
              <a:pathLst>
                <a:path w="47723" h="30109" extrusionOk="0">
                  <a:moveTo>
                    <a:pt x="15038" y="0"/>
                  </a:moveTo>
                  <a:lnTo>
                    <a:pt x="0" y="30108"/>
                  </a:lnTo>
                  <a:lnTo>
                    <a:pt x="13668" y="30108"/>
                  </a:lnTo>
                  <a:lnTo>
                    <a:pt x="23845" y="9721"/>
                  </a:lnTo>
                  <a:lnTo>
                    <a:pt x="34055" y="30108"/>
                  </a:lnTo>
                  <a:lnTo>
                    <a:pt x="47723" y="30108"/>
                  </a:lnTo>
                  <a:lnTo>
                    <a:pt x="32685" y="0"/>
                  </a:lnTo>
                  <a:cubicBezTo>
                    <a:pt x="30043" y="1370"/>
                    <a:pt x="27042" y="2153"/>
                    <a:pt x="23845" y="2153"/>
                  </a:cubicBezTo>
                  <a:cubicBezTo>
                    <a:pt x="20681" y="2153"/>
                    <a:pt x="17680" y="1370"/>
                    <a:pt x="15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50" name="Google Shape;2650;p105"/>
            <p:cNvSpPr/>
            <p:nvPr/>
          </p:nvSpPr>
          <p:spPr>
            <a:xfrm>
              <a:off x="4466450" y="2695200"/>
              <a:ext cx="1943375" cy="1124600"/>
            </a:xfrm>
            <a:custGeom>
              <a:avLst/>
              <a:gdLst/>
              <a:ahLst/>
              <a:cxnLst/>
              <a:rect l="l" t="t" r="r" b="b"/>
              <a:pathLst>
                <a:path w="77735" h="44984" extrusionOk="0">
                  <a:moveTo>
                    <a:pt x="71694" y="0"/>
                  </a:moveTo>
                  <a:cubicBezTo>
                    <a:pt x="71674" y="0"/>
                    <a:pt x="71654" y="0"/>
                    <a:pt x="71634" y="1"/>
                  </a:cubicBezTo>
                  <a:lnTo>
                    <a:pt x="6101" y="1"/>
                  </a:lnTo>
                  <a:cubicBezTo>
                    <a:pt x="2741" y="1"/>
                    <a:pt x="1" y="2708"/>
                    <a:pt x="1" y="6101"/>
                  </a:cubicBezTo>
                  <a:cubicBezTo>
                    <a:pt x="1" y="27532"/>
                    <a:pt x="17420" y="44983"/>
                    <a:pt x="38851" y="44983"/>
                  </a:cubicBezTo>
                  <a:cubicBezTo>
                    <a:pt x="60283" y="44983"/>
                    <a:pt x="77734" y="27532"/>
                    <a:pt x="77734" y="6101"/>
                  </a:cubicBezTo>
                  <a:cubicBezTo>
                    <a:pt x="77734" y="2728"/>
                    <a:pt x="75026" y="0"/>
                    <a:pt x="716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grpSp>
      <p:grpSp>
        <p:nvGrpSpPr>
          <p:cNvPr id="2651" name="Google Shape;2651;p105"/>
          <p:cNvGrpSpPr/>
          <p:nvPr/>
        </p:nvGrpSpPr>
        <p:grpSpPr>
          <a:xfrm>
            <a:off x="6952201" y="1381061"/>
            <a:ext cx="657097" cy="657072"/>
            <a:chOff x="1190625" y="238325"/>
            <a:chExt cx="5219200" cy="5219000"/>
          </a:xfrm>
        </p:grpSpPr>
        <p:sp>
          <p:nvSpPr>
            <p:cNvPr id="2652" name="Google Shape;2652;p105"/>
            <p:cNvSpPr/>
            <p:nvPr/>
          </p:nvSpPr>
          <p:spPr>
            <a:xfrm>
              <a:off x="3432425" y="238325"/>
              <a:ext cx="2865675" cy="1409000"/>
            </a:xfrm>
            <a:custGeom>
              <a:avLst/>
              <a:gdLst/>
              <a:ahLst/>
              <a:cxnLst/>
              <a:rect l="l" t="t" r="r" b="b"/>
              <a:pathLst>
                <a:path w="114627" h="56360" extrusionOk="0">
                  <a:moveTo>
                    <a:pt x="95756" y="0"/>
                  </a:moveTo>
                  <a:cubicBezTo>
                    <a:pt x="94190" y="0"/>
                    <a:pt x="92624" y="595"/>
                    <a:pt x="91433" y="1786"/>
                  </a:cubicBezTo>
                  <a:lnTo>
                    <a:pt x="85334" y="7853"/>
                  </a:lnTo>
                  <a:cubicBezTo>
                    <a:pt x="84192" y="9028"/>
                    <a:pt x="82626" y="9647"/>
                    <a:pt x="81028" y="9647"/>
                  </a:cubicBezTo>
                  <a:lnTo>
                    <a:pt x="19768" y="9647"/>
                  </a:lnTo>
                  <a:cubicBezTo>
                    <a:pt x="18169" y="9647"/>
                    <a:pt x="16604" y="10300"/>
                    <a:pt x="15462" y="11442"/>
                  </a:cubicBezTo>
                  <a:lnTo>
                    <a:pt x="0" y="26903"/>
                  </a:lnTo>
                  <a:lnTo>
                    <a:pt x="58911" y="26903"/>
                  </a:lnTo>
                  <a:cubicBezTo>
                    <a:pt x="62402" y="26903"/>
                    <a:pt x="65174" y="29807"/>
                    <a:pt x="65011" y="33297"/>
                  </a:cubicBezTo>
                  <a:cubicBezTo>
                    <a:pt x="64881" y="36591"/>
                    <a:pt x="62043" y="39136"/>
                    <a:pt x="58748" y="39136"/>
                  </a:cubicBezTo>
                  <a:lnTo>
                    <a:pt x="44396" y="39136"/>
                  </a:lnTo>
                  <a:cubicBezTo>
                    <a:pt x="39731" y="39136"/>
                    <a:pt x="35751" y="42757"/>
                    <a:pt x="35556" y="47421"/>
                  </a:cubicBezTo>
                  <a:cubicBezTo>
                    <a:pt x="35393" y="52314"/>
                    <a:pt x="39307" y="56359"/>
                    <a:pt x="44167" y="56359"/>
                  </a:cubicBezTo>
                  <a:lnTo>
                    <a:pt x="75939" y="56359"/>
                  </a:lnTo>
                  <a:cubicBezTo>
                    <a:pt x="77570" y="56359"/>
                    <a:pt x="79136" y="55707"/>
                    <a:pt x="80277" y="54565"/>
                  </a:cubicBezTo>
                  <a:lnTo>
                    <a:pt x="112245" y="22598"/>
                  </a:lnTo>
                  <a:cubicBezTo>
                    <a:pt x="114626" y="20216"/>
                    <a:pt x="114626" y="16335"/>
                    <a:pt x="112245" y="13953"/>
                  </a:cubicBezTo>
                  <a:lnTo>
                    <a:pt x="100078" y="1786"/>
                  </a:lnTo>
                  <a:cubicBezTo>
                    <a:pt x="98887" y="595"/>
                    <a:pt x="97321" y="0"/>
                    <a:pt x="95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53" name="Google Shape;2653;p105"/>
            <p:cNvSpPr/>
            <p:nvPr/>
          </p:nvSpPr>
          <p:spPr>
            <a:xfrm>
              <a:off x="2295600" y="1216700"/>
              <a:ext cx="3009225" cy="1969450"/>
            </a:xfrm>
            <a:custGeom>
              <a:avLst/>
              <a:gdLst/>
              <a:ahLst/>
              <a:cxnLst/>
              <a:rect l="l" t="t" r="r" b="b"/>
              <a:pathLst>
                <a:path w="120369" h="78778" extrusionOk="0">
                  <a:moveTo>
                    <a:pt x="52812" y="17224"/>
                  </a:moveTo>
                  <a:cubicBezTo>
                    <a:pt x="56205" y="17224"/>
                    <a:pt x="58945" y="19964"/>
                    <a:pt x="58945" y="23357"/>
                  </a:cubicBezTo>
                  <a:cubicBezTo>
                    <a:pt x="58945" y="26717"/>
                    <a:pt x="56205" y="29457"/>
                    <a:pt x="52812" y="29457"/>
                  </a:cubicBezTo>
                  <a:lnTo>
                    <a:pt x="23357" y="29457"/>
                  </a:lnTo>
                  <a:cubicBezTo>
                    <a:pt x="19964" y="29457"/>
                    <a:pt x="17224" y="26717"/>
                    <a:pt x="17224" y="23357"/>
                  </a:cubicBezTo>
                  <a:cubicBezTo>
                    <a:pt x="17224" y="19964"/>
                    <a:pt x="19964" y="17224"/>
                    <a:pt x="23357" y="17224"/>
                  </a:cubicBezTo>
                  <a:close/>
                  <a:moveTo>
                    <a:pt x="97012" y="46680"/>
                  </a:moveTo>
                  <a:cubicBezTo>
                    <a:pt x="100405" y="46680"/>
                    <a:pt x="103145" y="49420"/>
                    <a:pt x="103145" y="52812"/>
                  </a:cubicBezTo>
                  <a:cubicBezTo>
                    <a:pt x="103145" y="56172"/>
                    <a:pt x="100405" y="58912"/>
                    <a:pt x="97012" y="58912"/>
                  </a:cubicBezTo>
                  <a:lnTo>
                    <a:pt x="23357" y="58912"/>
                  </a:lnTo>
                  <a:cubicBezTo>
                    <a:pt x="19964" y="58912"/>
                    <a:pt x="17224" y="56172"/>
                    <a:pt x="17224" y="52812"/>
                  </a:cubicBezTo>
                  <a:cubicBezTo>
                    <a:pt x="17224" y="49420"/>
                    <a:pt x="19964" y="46680"/>
                    <a:pt x="23357" y="46680"/>
                  </a:cubicBezTo>
                  <a:close/>
                  <a:moveTo>
                    <a:pt x="6133" y="1"/>
                  </a:moveTo>
                  <a:cubicBezTo>
                    <a:pt x="2741" y="1"/>
                    <a:pt x="1" y="2741"/>
                    <a:pt x="1" y="6101"/>
                  </a:cubicBezTo>
                  <a:lnTo>
                    <a:pt x="1" y="78778"/>
                  </a:lnTo>
                  <a:lnTo>
                    <a:pt x="120368" y="78778"/>
                  </a:lnTo>
                  <a:lnTo>
                    <a:pt x="120368" y="29457"/>
                  </a:lnTo>
                  <a:lnTo>
                    <a:pt x="89999" y="29457"/>
                  </a:lnTo>
                  <a:cubicBezTo>
                    <a:pt x="78550" y="29457"/>
                    <a:pt x="68992" y="20388"/>
                    <a:pt x="68796" y="8939"/>
                  </a:cubicBezTo>
                  <a:cubicBezTo>
                    <a:pt x="68764" y="5742"/>
                    <a:pt x="69416" y="2708"/>
                    <a:pt x="70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54" name="Google Shape;2654;p105"/>
            <p:cNvSpPr/>
            <p:nvPr/>
          </p:nvSpPr>
          <p:spPr>
            <a:xfrm>
              <a:off x="1190625" y="4426500"/>
              <a:ext cx="5219200" cy="1030825"/>
            </a:xfrm>
            <a:custGeom>
              <a:avLst/>
              <a:gdLst/>
              <a:ahLst/>
              <a:cxnLst/>
              <a:rect l="l" t="t" r="r" b="b"/>
              <a:pathLst>
                <a:path w="208768" h="41233" extrusionOk="0">
                  <a:moveTo>
                    <a:pt x="0" y="1"/>
                  </a:moveTo>
                  <a:lnTo>
                    <a:pt x="0" y="35132"/>
                  </a:lnTo>
                  <a:cubicBezTo>
                    <a:pt x="0" y="38492"/>
                    <a:pt x="2740" y="41232"/>
                    <a:pt x="6133" y="41232"/>
                  </a:cubicBezTo>
                  <a:lnTo>
                    <a:pt x="202667" y="41232"/>
                  </a:lnTo>
                  <a:cubicBezTo>
                    <a:pt x="206027" y="41232"/>
                    <a:pt x="208767" y="38492"/>
                    <a:pt x="208767" y="35132"/>
                  </a:cubicBezTo>
                  <a:lnTo>
                    <a:pt x="208767" y="1"/>
                  </a:lnTo>
                  <a:cubicBezTo>
                    <a:pt x="206843" y="686"/>
                    <a:pt x="204788" y="1044"/>
                    <a:pt x="202667" y="1044"/>
                  </a:cubicBezTo>
                  <a:lnTo>
                    <a:pt x="6133" y="1044"/>
                  </a:lnTo>
                  <a:cubicBezTo>
                    <a:pt x="3980" y="1044"/>
                    <a:pt x="1925" y="68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sp>
          <p:nvSpPr>
            <p:cNvPr id="2655" name="Google Shape;2655;p105"/>
            <p:cNvSpPr/>
            <p:nvPr/>
          </p:nvSpPr>
          <p:spPr>
            <a:xfrm>
              <a:off x="1190625" y="2531300"/>
              <a:ext cx="5219200" cy="1615500"/>
            </a:xfrm>
            <a:custGeom>
              <a:avLst/>
              <a:gdLst/>
              <a:ahLst/>
              <a:cxnLst/>
              <a:rect l="l" t="t" r="r" b="b"/>
              <a:pathLst>
                <a:path w="208768" h="64620" extrusionOk="0">
                  <a:moveTo>
                    <a:pt x="6133" y="0"/>
                  </a:moveTo>
                  <a:cubicBezTo>
                    <a:pt x="2740" y="0"/>
                    <a:pt x="0" y="2740"/>
                    <a:pt x="0" y="6100"/>
                  </a:cubicBezTo>
                  <a:lnTo>
                    <a:pt x="0" y="58520"/>
                  </a:lnTo>
                  <a:cubicBezTo>
                    <a:pt x="0" y="61880"/>
                    <a:pt x="2740" y="64620"/>
                    <a:pt x="6133" y="64620"/>
                  </a:cubicBezTo>
                  <a:lnTo>
                    <a:pt x="202667" y="64620"/>
                  </a:lnTo>
                  <a:cubicBezTo>
                    <a:pt x="206027" y="64620"/>
                    <a:pt x="208767" y="61880"/>
                    <a:pt x="208767" y="58520"/>
                  </a:cubicBezTo>
                  <a:lnTo>
                    <a:pt x="208767" y="6100"/>
                  </a:lnTo>
                  <a:cubicBezTo>
                    <a:pt x="208767" y="2740"/>
                    <a:pt x="206027" y="0"/>
                    <a:pt x="202667" y="0"/>
                  </a:cubicBezTo>
                  <a:lnTo>
                    <a:pt x="176800" y="0"/>
                  </a:lnTo>
                  <a:lnTo>
                    <a:pt x="176800" y="26194"/>
                  </a:lnTo>
                  <a:lnTo>
                    <a:pt x="185248" y="26194"/>
                  </a:lnTo>
                  <a:cubicBezTo>
                    <a:pt x="188543" y="26194"/>
                    <a:pt x="191381" y="28738"/>
                    <a:pt x="191511" y="32000"/>
                  </a:cubicBezTo>
                  <a:cubicBezTo>
                    <a:pt x="191707" y="35523"/>
                    <a:pt x="188902" y="38426"/>
                    <a:pt x="185411" y="38426"/>
                  </a:cubicBezTo>
                  <a:lnTo>
                    <a:pt x="23519" y="38426"/>
                  </a:lnTo>
                  <a:cubicBezTo>
                    <a:pt x="20224" y="38426"/>
                    <a:pt x="17386" y="35882"/>
                    <a:pt x="17256" y="32620"/>
                  </a:cubicBezTo>
                  <a:cubicBezTo>
                    <a:pt x="17060" y="29097"/>
                    <a:pt x="19866" y="26194"/>
                    <a:pt x="23356" y="26194"/>
                  </a:cubicBezTo>
                  <a:lnTo>
                    <a:pt x="31967" y="26194"/>
                  </a:lnTo>
                  <a:lnTo>
                    <a:pt x="31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grpSp>
      <p:sp>
        <p:nvSpPr>
          <p:cNvPr id="2656" name="Google Shape;2656;p105"/>
          <p:cNvSpPr txBox="1"/>
          <p:nvPr/>
        </p:nvSpPr>
        <p:spPr>
          <a:xfrm>
            <a:off x="3539825" y="112750"/>
            <a:ext cx="19782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dk2"/>
                </a:solidFill>
                <a:latin typeface="Passion One"/>
                <a:ea typeface="Passion One"/>
                <a:cs typeface="Passion One"/>
                <a:sym typeface="Passion One"/>
              </a:rPr>
              <a:t>WHY DO WE NEED </a:t>
            </a:r>
            <a:r>
              <a:rPr lang="en" sz="2600">
                <a:solidFill>
                  <a:schemeClr val="dk1"/>
                </a:solidFill>
                <a:latin typeface="Passion One"/>
                <a:ea typeface="Passion One"/>
                <a:cs typeface="Passion One"/>
                <a:sym typeface="Passion One"/>
              </a:rPr>
              <a:t>IT?</a:t>
            </a:r>
            <a:endParaRPr sz="2600">
              <a:solidFill>
                <a:schemeClr val="dk1"/>
              </a:solidFill>
              <a:latin typeface="Passion One"/>
              <a:ea typeface="Passion One"/>
              <a:cs typeface="Passion One"/>
              <a:sym typeface="Passion One"/>
            </a:endParaRPr>
          </a:p>
          <a:p>
            <a:pPr marL="0" lvl="0" indent="0" algn="l" rtl="0">
              <a:spcBef>
                <a:spcPts val="0"/>
              </a:spcBef>
              <a:spcAft>
                <a:spcPts val="0"/>
              </a:spcAft>
              <a:buNone/>
            </a:pPr>
            <a:endParaRPr sz="2600">
              <a:latin typeface="Abel"/>
              <a:ea typeface="Abel"/>
              <a:cs typeface="Abel"/>
              <a:sym typeface="Abel"/>
            </a:endParaRPr>
          </a:p>
        </p:txBody>
      </p:sp>
      <p:sp>
        <p:nvSpPr>
          <p:cNvPr id="2657" name="Google Shape;2657;p105"/>
          <p:cNvSpPr txBox="1"/>
          <p:nvPr/>
        </p:nvSpPr>
        <p:spPr>
          <a:xfrm>
            <a:off x="6221075" y="402900"/>
            <a:ext cx="19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dk2"/>
                </a:solidFill>
                <a:latin typeface="Passion One"/>
                <a:ea typeface="Passion One"/>
                <a:cs typeface="Passion One"/>
                <a:sym typeface="Passion One"/>
              </a:rPr>
              <a:t>EXAMPLE</a:t>
            </a:r>
            <a:endParaRPr sz="2600">
              <a:solidFill>
                <a:schemeClr val="dk1"/>
              </a:solidFill>
              <a:latin typeface="Passion One"/>
              <a:ea typeface="Passion One"/>
              <a:cs typeface="Passion One"/>
              <a:sym typeface="Passion One"/>
            </a:endParaRPr>
          </a:p>
          <a:p>
            <a:pPr marL="0" lvl="0" indent="0" algn="l" rtl="0">
              <a:spcBef>
                <a:spcPts val="0"/>
              </a:spcBef>
              <a:spcAft>
                <a:spcPts val="0"/>
              </a:spcAft>
              <a:buNone/>
            </a:pPr>
            <a:endParaRPr>
              <a:latin typeface="Abel"/>
              <a:ea typeface="Abel"/>
              <a:cs typeface="Abel"/>
              <a:sym typeface="Abe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106"/>
          <p:cNvSpPr txBox="1">
            <a:spLocks noGrp="1"/>
          </p:cNvSpPr>
          <p:nvPr>
            <p:ph type="title"/>
          </p:nvPr>
        </p:nvSpPr>
        <p:spPr>
          <a:xfrm>
            <a:off x="336100" y="587324"/>
            <a:ext cx="7746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TYPES OF </a:t>
            </a:r>
            <a:r>
              <a:rPr lang="en"/>
              <a:t>FACTOR ANALYSIS</a:t>
            </a:r>
            <a:endParaRPr/>
          </a:p>
        </p:txBody>
      </p:sp>
      <p:sp>
        <p:nvSpPr>
          <p:cNvPr id="2663" name="Google Shape;2663;p106"/>
          <p:cNvSpPr txBox="1">
            <a:spLocks noGrp="1"/>
          </p:cNvSpPr>
          <p:nvPr>
            <p:ph type="ctrTitle" idx="2"/>
          </p:nvPr>
        </p:nvSpPr>
        <p:spPr>
          <a:xfrm>
            <a:off x="1082388" y="2805475"/>
            <a:ext cx="26424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2"/>
                </a:solidFill>
              </a:rPr>
              <a:t>EXPLORATORY</a:t>
            </a:r>
            <a:endParaRPr sz="2000">
              <a:solidFill>
                <a:schemeClr val="accent2"/>
              </a:solidFill>
            </a:endParaRPr>
          </a:p>
        </p:txBody>
      </p:sp>
      <p:sp>
        <p:nvSpPr>
          <p:cNvPr id="2664" name="Google Shape;2664;p106"/>
          <p:cNvSpPr txBox="1">
            <a:spLocks noGrp="1"/>
          </p:cNvSpPr>
          <p:nvPr>
            <p:ph type="subTitle" idx="1"/>
          </p:nvPr>
        </p:nvSpPr>
        <p:spPr>
          <a:xfrm>
            <a:off x="1082387" y="3084274"/>
            <a:ext cx="2642400" cy="5685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 sz="1700">
                <a:solidFill>
                  <a:srgbClr val="000000"/>
                </a:solidFill>
              </a:rPr>
              <a:t>Used to identify complex interrelationships among items and groups that are similar to each other</a:t>
            </a:r>
            <a:endParaRPr/>
          </a:p>
        </p:txBody>
      </p:sp>
      <p:sp>
        <p:nvSpPr>
          <p:cNvPr id="2665" name="Google Shape;2665;p106"/>
          <p:cNvSpPr txBox="1">
            <a:spLocks noGrp="1"/>
          </p:cNvSpPr>
          <p:nvPr>
            <p:ph type="ctrTitle" idx="3"/>
          </p:nvPr>
        </p:nvSpPr>
        <p:spPr>
          <a:xfrm>
            <a:off x="4543950" y="2805475"/>
            <a:ext cx="26424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4"/>
                </a:solidFill>
              </a:rPr>
              <a:t>CONFIRMATORY</a:t>
            </a:r>
            <a:endParaRPr sz="2000">
              <a:solidFill>
                <a:schemeClr val="accent4"/>
              </a:solidFill>
            </a:endParaRPr>
          </a:p>
        </p:txBody>
      </p:sp>
      <p:sp>
        <p:nvSpPr>
          <p:cNvPr id="2666" name="Google Shape;2666;p106"/>
          <p:cNvSpPr txBox="1">
            <a:spLocks noGrp="1"/>
          </p:cNvSpPr>
          <p:nvPr>
            <p:ph type="subTitle" idx="4"/>
          </p:nvPr>
        </p:nvSpPr>
        <p:spPr>
          <a:xfrm>
            <a:off x="4543950" y="3084274"/>
            <a:ext cx="2642400" cy="568500"/>
          </a:xfrm>
          <a:prstGeom prst="rect">
            <a:avLst/>
          </a:prstGeom>
        </p:spPr>
        <p:txBody>
          <a:bodyPr spcFirstLastPara="1" wrap="square" lIns="91425" tIns="91425" rIns="91425" bIns="91425" anchor="t" anchorCtr="0">
            <a:noAutofit/>
          </a:bodyPr>
          <a:lstStyle/>
          <a:p>
            <a:pPr marL="0" marR="72000" lvl="0" indent="0" algn="ctr" rtl="0">
              <a:spcBef>
                <a:spcPts val="0"/>
              </a:spcBef>
              <a:spcAft>
                <a:spcPts val="0"/>
              </a:spcAft>
              <a:buNone/>
            </a:pPr>
            <a:r>
              <a:rPr lang="en" sz="1800"/>
              <a:t>Complex approach that tests the hypothesis that the items are associated with specific factors</a:t>
            </a:r>
            <a:endParaRPr sz="1800"/>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endParaRPr/>
          </a:p>
        </p:txBody>
      </p:sp>
      <p:sp>
        <p:nvSpPr>
          <p:cNvPr id="2667" name="Google Shape;2667;p106"/>
          <p:cNvSpPr/>
          <p:nvPr/>
        </p:nvSpPr>
        <p:spPr>
          <a:xfrm>
            <a:off x="2010420" y="1863066"/>
            <a:ext cx="786600" cy="78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106"/>
          <p:cNvGrpSpPr/>
          <p:nvPr/>
        </p:nvGrpSpPr>
        <p:grpSpPr>
          <a:xfrm>
            <a:off x="2170137" y="2031249"/>
            <a:ext cx="466922" cy="465033"/>
            <a:chOff x="1182450" y="238125"/>
            <a:chExt cx="5240425" cy="5219225"/>
          </a:xfrm>
        </p:grpSpPr>
        <p:sp>
          <p:nvSpPr>
            <p:cNvPr id="2669" name="Google Shape;2669;p106"/>
            <p:cNvSpPr/>
            <p:nvPr/>
          </p:nvSpPr>
          <p:spPr>
            <a:xfrm>
              <a:off x="4406125" y="1548625"/>
              <a:ext cx="2016750" cy="2926025"/>
            </a:xfrm>
            <a:custGeom>
              <a:avLst/>
              <a:gdLst/>
              <a:ahLst/>
              <a:cxnLst/>
              <a:rect l="l" t="t" r="r" b="b"/>
              <a:pathLst>
                <a:path w="80670" h="117041" extrusionOk="0">
                  <a:moveTo>
                    <a:pt x="8383" y="0"/>
                  </a:moveTo>
                  <a:cubicBezTo>
                    <a:pt x="19181" y="25900"/>
                    <a:pt x="29847" y="51474"/>
                    <a:pt x="29847" y="51507"/>
                  </a:cubicBezTo>
                  <a:cubicBezTo>
                    <a:pt x="32000" y="56759"/>
                    <a:pt x="31641" y="62793"/>
                    <a:pt x="28738" y="67752"/>
                  </a:cubicBezTo>
                  <a:lnTo>
                    <a:pt x="0" y="117040"/>
                  </a:lnTo>
                  <a:lnTo>
                    <a:pt x="73884" y="117040"/>
                  </a:lnTo>
                  <a:cubicBezTo>
                    <a:pt x="75450" y="117040"/>
                    <a:pt x="76983" y="116518"/>
                    <a:pt x="78125" y="115442"/>
                  </a:cubicBezTo>
                  <a:cubicBezTo>
                    <a:pt x="80082" y="113680"/>
                    <a:pt x="80669" y="110908"/>
                    <a:pt x="79690" y="108559"/>
                  </a:cubicBezTo>
                  <a:lnTo>
                    <a:pt x="36012" y="3751"/>
                  </a:lnTo>
                  <a:cubicBezTo>
                    <a:pt x="35066" y="1468"/>
                    <a:pt x="32816" y="0"/>
                    <a:pt x="303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06"/>
            <p:cNvSpPr/>
            <p:nvPr/>
          </p:nvSpPr>
          <p:spPr>
            <a:xfrm>
              <a:off x="3443825" y="3469925"/>
              <a:ext cx="1193925" cy="1004725"/>
            </a:xfrm>
            <a:custGeom>
              <a:avLst/>
              <a:gdLst/>
              <a:ahLst/>
              <a:cxnLst/>
              <a:rect l="l" t="t" r="r" b="b"/>
              <a:pathLst>
                <a:path w="47757" h="40189" extrusionOk="0">
                  <a:moveTo>
                    <a:pt x="1" y="1"/>
                  </a:moveTo>
                  <a:lnTo>
                    <a:pt x="15169" y="36437"/>
                  </a:lnTo>
                  <a:cubicBezTo>
                    <a:pt x="15365" y="36959"/>
                    <a:pt x="16898" y="40188"/>
                    <a:pt x="20812" y="40188"/>
                  </a:cubicBezTo>
                  <a:cubicBezTo>
                    <a:pt x="22965" y="40188"/>
                    <a:pt x="24988" y="39047"/>
                    <a:pt x="26097" y="37155"/>
                  </a:cubicBezTo>
                  <a:lnTo>
                    <a:pt x="477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06"/>
            <p:cNvSpPr/>
            <p:nvPr/>
          </p:nvSpPr>
          <p:spPr>
            <a:xfrm>
              <a:off x="1182450" y="238125"/>
              <a:ext cx="3706475" cy="2926025"/>
            </a:xfrm>
            <a:custGeom>
              <a:avLst/>
              <a:gdLst/>
              <a:ahLst/>
              <a:cxnLst/>
              <a:rect l="l" t="t" r="r" b="b"/>
              <a:pathLst>
                <a:path w="148259" h="117041" extrusionOk="0">
                  <a:moveTo>
                    <a:pt x="6460" y="0"/>
                  </a:moveTo>
                  <a:cubicBezTo>
                    <a:pt x="4404" y="0"/>
                    <a:pt x="2480" y="1011"/>
                    <a:pt x="1371" y="2707"/>
                  </a:cubicBezTo>
                  <a:cubicBezTo>
                    <a:pt x="229" y="4436"/>
                    <a:pt x="1" y="6589"/>
                    <a:pt x="784" y="8481"/>
                  </a:cubicBezTo>
                  <a:lnTo>
                    <a:pt x="44462" y="113289"/>
                  </a:lnTo>
                  <a:cubicBezTo>
                    <a:pt x="45408" y="115572"/>
                    <a:pt x="47658" y="117040"/>
                    <a:pt x="50105" y="117040"/>
                  </a:cubicBezTo>
                  <a:lnTo>
                    <a:pt x="141832" y="117040"/>
                  </a:lnTo>
                  <a:cubicBezTo>
                    <a:pt x="143887" y="117040"/>
                    <a:pt x="145779" y="116029"/>
                    <a:pt x="146921" y="114333"/>
                  </a:cubicBezTo>
                  <a:cubicBezTo>
                    <a:pt x="148062" y="112636"/>
                    <a:pt x="148258" y="110483"/>
                    <a:pt x="147475" y="108592"/>
                  </a:cubicBezTo>
                  <a:lnTo>
                    <a:pt x="103797" y="3751"/>
                  </a:lnTo>
                  <a:cubicBezTo>
                    <a:pt x="102851" y="1501"/>
                    <a:pt x="100633" y="0"/>
                    <a:pt x="98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06"/>
            <p:cNvSpPr/>
            <p:nvPr/>
          </p:nvSpPr>
          <p:spPr>
            <a:xfrm>
              <a:off x="2461150" y="3469925"/>
              <a:ext cx="1103400" cy="1987425"/>
            </a:xfrm>
            <a:custGeom>
              <a:avLst/>
              <a:gdLst/>
              <a:ahLst/>
              <a:cxnLst/>
              <a:rect l="l" t="t" r="r" b="b"/>
              <a:pathLst>
                <a:path w="44136" h="79497" extrusionOk="0">
                  <a:moveTo>
                    <a:pt x="1" y="1"/>
                  </a:moveTo>
                  <a:lnTo>
                    <a:pt x="31544" y="75744"/>
                  </a:lnTo>
                  <a:cubicBezTo>
                    <a:pt x="32530" y="78086"/>
                    <a:pt x="34802" y="79496"/>
                    <a:pt x="37205" y="79496"/>
                  </a:cubicBezTo>
                  <a:cubicBezTo>
                    <a:pt x="37981" y="79496"/>
                    <a:pt x="38771" y="79349"/>
                    <a:pt x="39536" y="79038"/>
                  </a:cubicBezTo>
                  <a:cubicBezTo>
                    <a:pt x="42668" y="77734"/>
                    <a:pt x="44135" y="74145"/>
                    <a:pt x="42831" y="71014"/>
                  </a:cubicBezTo>
                  <a:lnTo>
                    <a:pt x="132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106"/>
          <p:cNvGrpSpPr/>
          <p:nvPr/>
        </p:nvGrpSpPr>
        <p:grpSpPr>
          <a:xfrm>
            <a:off x="5471825" y="1853166"/>
            <a:ext cx="786654" cy="786654"/>
            <a:chOff x="5103129" y="1316400"/>
            <a:chExt cx="1044000" cy="1044000"/>
          </a:xfrm>
        </p:grpSpPr>
        <p:sp>
          <p:nvSpPr>
            <p:cNvPr id="2674" name="Google Shape;2674;p106"/>
            <p:cNvSpPr/>
            <p:nvPr/>
          </p:nvSpPr>
          <p:spPr>
            <a:xfrm>
              <a:off x="5103129" y="1316400"/>
              <a:ext cx="1044000" cy="104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5" name="Google Shape;2675;p106"/>
            <p:cNvGrpSpPr/>
            <p:nvPr/>
          </p:nvGrpSpPr>
          <p:grpSpPr>
            <a:xfrm>
              <a:off x="5315105" y="1528378"/>
              <a:ext cx="620041" cy="620041"/>
              <a:chOff x="1190625" y="238125"/>
              <a:chExt cx="5219200" cy="5219200"/>
            </a:xfrm>
          </p:grpSpPr>
          <p:sp>
            <p:nvSpPr>
              <p:cNvPr id="2676" name="Google Shape;2676;p106"/>
              <p:cNvSpPr/>
              <p:nvPr/>
            </p:nvSpPr>
            <p:spPr>
              <a:xfrm>
                <a:off x="2494600" y="892950"/>
                <a:ext cx="3915225" cy="4564375"/>
              </a:xfrm>
              <a:custGeom>
                <a:avLst/>
                <a:gdLst/>
                <a:ahLst/>
                <a:cxnLst/>
                <a:rect l="l" t="t" r="r" b="b"/>
                <a:pathLst>
                  <a:path w="156609" h="182575" extrusionOk="0">
                    <a:moveTo>
                      <a:pt x="142647" y="1"/>
                    </a:moveTo>
                    <a:lnTo>
                      <a:pt x="142647" y="124054"/>
                    </a:lnTo>
                    <a:cubicBezTo>
                      <a:pt x="142647" y="134166"/>
                      <a:pt x="134394" y="142386"/>
                      <a:pt x="124282" y="142386"/>
                    </a:cubicBezTo>
                    <a:lnTo>
                      <a:pt x="13961" y="142386"/>
                    </a:lnTo>
                    <a:lnTo>
                      <a:pt x="0" y="156380"/>
                    </a:lnTo>
                    <a:lnTo>
                      <a:pt x="95544" y="156380"/>
                    </a:lnTo>
                    <a:lnTo>
                      <a:pt x="119976" y="180780"/>
                    </a:lnTo>
                    <a:cubicBezTo>
                      <a:pt x="121118" y="181954"/>
                      <a:pt x="122683" y="182574"/>
                      <a:pt x="124282" y="182574"/>
                    </a:cubicBezTo>
                    <a:cubicBezTo>
                      <a:pt x="127642" y="182574"/>
                      <a:pt x="130414" y="179834"/>
                      <a:pt x="130414" y="176474"/>
                    </a:cubicBezTo>
                    <a:lnTo>
                      <a:pt x="130414" y="156380"/>
                    </a:lnTo>
                    <a:lnTo>
                      <a:pt x="150508" y="156380"/>
                    </a:lnTo>
                    <a:cubicBezTo>
                      <a:pt x="153868" y="156380"/>
                      <a:pt x="156608" y="153640"/>
                      <a:pt x="156608" y="150248"/>
                    </a:cubicBezTo>
                    <a:lnTo>
                      <a:pt x="156608" y="6133"/>
                    </a:lnTo>
                    <a:cubicBezTo>
                      <a:pt x="156608" y="2741"/>
                      <a:pt x="153868" y="1"/>
                      <a:pt x="1505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06"/>
              <p:cNvSpPr/>
              <p:nvPr/>
            </p:nvSpPr>
            <p:spPr>
              <a:xfrm>
                <a:off x="3625675" y="2561450"/>
                <a:ext cx="433075" cy="613300"/>
              </a:xfrm>
              <a:custGeom>
                <a:avLst/>
                <a:gdLst/>
                <a:ahLst/>
                <a:cxnLst/>
                <a:rect l="l" t="t" r="r" b="b"/>
                <a:pathLst>
                  <a:path w="17323" h="24532" extrusionOk="0">
                    <a:moveTo>
                      <a:pt x="1" y="1"/>
                    </a:moveTo>
                    <a:lnTo>
                      <a:pt x="1" y="24531"/>
                    </a:lnTo>
                    <a:cubicBezTo>
                      <a:pt x="6394" y="23520"/>
                      <a:pt x="12299" y="21008"/>
                      <a:pt x="17322" y="17322"/>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06"/>
              <p:cNvSpPr/>
              <p:nvPr/>
            </p:nvSpPr>
            <p:spPr>
              <a:xfrm>
                <a:off x="2886850" y="2561450"/>
                <a:ext cx="433050" cy="613300"/>
              </a:xfrm>
              <a:custGeom>
                <a:avLst/>
                <a:gdLst/>
                <a:ahLst/>
                <a:cxnLst/>
                <a:rect l="l" t="t" r="r" b="b"/>
                <a:pathLst>
                  <a:path w="17322" h="24532" extrusionOk="0">
                    <a:moveTo>
                      <a:pt x="17321" y="1"/>
                    </a:moveTo>
                    <a:lnTo>
                      <a:pt x="0" y="17322"/>
                    </a:lnTo>
                    <a:cubicBezTo>
                      <a:pt x="5024" y="21008"/>
                      <a:pt x="10928" y="23520"/>
                      <a:pt x="17321" y="24531"/>
                    </a:cubicBezTo>
                    <a:lnTo>
                      <a:pt x="173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06"/>
              <p:cNvSpPr/>
              <p:nvPr/>
            </p:nvSpPr>
            <p:spPr>
              <a:xfrm>
                <a:off x="3625675" y="1211000"/>
                <a:ext cx="840800" cy="1567400"/>
              </a:xfrm>
              <a:custGeom>
                <a:avLst/>
                <a:gdLst/>
                <a:ahLst/>
                <a:cxnLst/>
                <a:rect l="l" t="t" r="r" b="b"/>
                <a:pathLst>
                  <a:path w="33632" h="62696" extrusionOk="0">
                    <a:moveTo>
                      <a:pt x="1" y="0"/>
                    </a:moveTo>
                    <a:lnTo>
                      <a:pt x="1" y="36730"/>
                    </a:lnTo>
                    <a:lnTo>
                      <a:pt x="25966" y="62696"/>
                    </a:lnTo>
                    <a:cubicBezTo>
                      <a:pt x="30761" y="56107"/>
                      <a:pt x="33632" y="48017"/>
                      <a:pt x="33632" y="39275"/>
                    </a:cubicBezTo>
                    <a:cubicBezTo>
                      <a:pt x="33632" y="19442"/>
                      <a:pt x="19018" y="293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06"/>
              <p:cNvSpPr/>
              <p:nvPr/>
            </p:nvSpPr>
            <p:spPr>
              <a:xfrm>
                <a:off x="1190625" y="238125"/>
                <a:ext cx="4564350" cy="4564350"/>
              </a:xfrm>
              <a:custGeom>
                <a:avLst/>
                <a:gdLst/>
                <a:ahLst/>
                <a:cxnLst/>
                <a:rect l="l" t="t" r="r" b="b"/>
                <a:pathLst>
                  <a:path w="182574" h="182574" extrusionOk="0">
                    <a:moveTo>
                      <a:pt x="91270" y="26194"/>
                    </a:moveTo>
                    <a:cubicBezTo>
                      <a:pt x="119943" y="26194"/>
                      <a:pt x="143266" y="49517"/>
                      <a:pt x="143266" y="78190"/>
                    </a:cubicBezTo>
                    <a:cubicBezTo>
                      <a:pt x="143266" y="106830"/>
                      <a:pt x="119943" y="130153"/>
                      <a:pt x="91270" y="130153"/>
                    </a:cubicBezTo>
                    <a:cubicBezTo>
                      <a:pt x="62630" y="130153"/>
                      <a:pt x="39307" y="106830"/>
                      <a:pt x="39307" y="78190"/>
                    </a:cubicBezTo>
                    <a:cubicBezTo>
                      <a:pt x="39307" y="49517"/>
                      <a:pt x="62630" y="26194"/>
                      <a:pt x="91270" y="26194"/>
                    </a:cubicBezTo>
                    <a:close/>
                    <a:moveTo>
                      <a:pt x="6133" y="0"/>
                    </a:moveTo>
                    <a:cubicBezTo>
                      <a:pt x="2740" y="0"/>
                      <a:pt x="0" y="2740"/>
                      <a:pt x="0" y="6133"/>
                    </a:cubicBezTo>
                    <a:lnTo>
                      <a:pt x="0" y="150247"/>
                    </a:lnTo>
                    <a:cubicBezTo>
                      <a:pt x="0" y="153607"/>
                      <a:pt x="2740" y="156347"/>
                      <a:pt x="6133" y="156347"/>
                    </a:cubicBezTo>
                    <a:lnTo>
                      <a:pt x="26194" y="156347"/>
                    </a:lnTo>
                    <a:lnTo>
                      <a:pt x="26194" y="176441"/>
                    </a:lnTo>
                    <a:cubicBezTo>
                      <a:pt x="26194" y="179833"/>
                      <a:pt x="28966" y="182573"/>
                      <a:pt x="32326" y="182573"/>
                    </a:cubicBezTo>
                    <a:cubicBezTo>
                      <a:pt x="33925" y="182573"/>
                      <a:pt x="35490" y="181954"/>
                      <a:pt x="36632" y="180779"/>
                    </a:cubicBezTo>
                    <a:lnTo>
                      <a:pt x="61064" y="156347"/>
                    </a:lnTo>
                    <a:lnTo>
                      <a:pt x="176441" y="156347"/>
                    </a:lnTo>
                    <a:cubicBezTo>
                      <a:pt x="179833" y="156347"/>
                      <a:pt x="182573" y="153607"/>
                      <a:pt x="182573" y="150247"/>
                    </a:cubicBezTo>
                    <a:lnTo>
                      <a:pt x="182573" y="6133"/>
                    </a:lnTo>
                    <a:cubicBezTo>
                      <a:pt x="182573" y="2740"/>
                      <a:pt x="179833" y="0"/>
                      <a:pt x="1764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06"/>
              <p:cNvSpPr/>
              <p:nvPr/>
            </p:nvSpPr>
            <p:spPr>
              <a:xfrm>
                <a:off x="2479100" y="1211000"/>
                <a:ext cx="840800" cy="1567400"/>
              </a:xfrm>
              <a:custGeom>
                <a:avLst/>
                <a:gdLst/>
                <a:ahLst/>
                <a:cxnLst/>
                <a:rect l="l" t="t" r="r" b="b"/>
                <a:pathLst>
                  <a:path w="33632" h="62696" extrusionOk="0">
                    <a:moveTo>
                      <a:pt x="33631" y="0"/>
                    </a:moveTo>
                    <a:cubicBezTo>
                      <a:pt x="14614" y="2936"/>
                      <a:pt x="0" y="19442"/>
                      <a:pt x="0" y="39275"/>
                    </a:cubicBezTo>
                    <a:cubicBezTo>
                      <a:pt x="0" y="48017"/>
                      <a:pt x="2838" y="56107"/>
                      <a:pt x="7666" y="62696"/>
                    </a:cubicBezTo>
                    <a:lnTo>
                      <a:pt x="33631" y="36730"/>
                    </a:lnTo>
                    <a:lnTo>
                      <a:pt x="336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82" name="Google Shape;2682;p106"/>
          <p:cNvCxnSpPr>
            <a:stCxn id="2662" idx="2"/>
            <a:endCxn id="2667" idx="7"/>
          </p:cNvCxnSpPr>
          <p:nvPr/>
        </p:nvCxnSpPr>
        <p:spPr>
          <a:xfrm flipH="1">
            <a:off x="2681800" y="1138424"/>
            <a:ext cx="1527600" cy="839700"/>
          </a:xfrm>
          <a:prstGeom prst="straightConnector1">
            <a:avLst/>
          </a:prstGeom>
          <a:noFill/>
          <a:ln w="28575" cap="flat" cmpd="sng">
            <a:solidFill>
              <a:schemeClr val="accent2"/>
            </a:solidFill>
            <a:prstDash val="solid"/>
            <a:round/>
            <a:headEnd type="none" w="med" len="med"/>
            <a:tailEnd type="triangle" w="med" len="med"/>
          </a:ln>
        </p:spPr>
      </p:cxnSp>
      <p:cxnSp>
        <p:nvCxnSpPr>
          <p:cNvPr id="2683" name="Google Shape;2683;p106"/>
          <p:cNvCxnSpPr>
            <a:stCxn id="2662" idx="2"/>
            <a:endCxn id="2674" idx="1"/>
          </p:cNvCxnSpPr>
          <p:nvPr/>
        </p:nvCxnSpPr>
        <p:spPr>
          <a:xfrm>
            <a:off x="4209400" y="1138424"/>
            <a:ext cx="1377600" cy="829800"/>
          </a:xfrm>
          <a:prstGeom prst="straightConnector1">
            <a:avLst/>
          </a:prstGeom>
          <a:noFill/>
          <a:ln w="28575" cap="flat" cmpd="sng">
            <a:solidFill>
              <a:schemeClr val="accent4"/>
            </a:solidFill>
            <a:prstDash val="solid"/>
            <a:round/>
            <a:headEnd type="none" w="med" len="med"/>
            <a:tailEnd type="triangl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107"/>
          <p:cNvSpPr txBox="1">
            <a:spLocks noGrp="1"/>
          </p:cNvSpPr>
          <p:nvPr>
            <p:ph type="title"/>
          </p:nvPr>
        </p:nvSpPr>
        <p:spPr>
          <a:xfrm>
            <a:off x="832975" y="322724"/>
            <a:ext cx="7746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VARIABLES USED IN </a:t>
            </a:r>
            <a:r>
              <a:rPr lang="en"/>
              <a:t>FACTOR ANALYSIS</a:t>
            </a:r>
            <a:endParaRPr/>
          </a:p>
        </p:txBody>
      </p:sp>
      <p:sp>
        <p:nvSpPr>
          <p:cNvPr id="2689" name="Google Shape;2689;p107"/>
          <p:cNvSpPr txBox="1"/>
          <p:nvPr/>
        </p:nvSpPr>
        <p:spPr>
          <a:xfrm>
            <a:off x="4310260" y="1871632"/>
            <a:ext cx="17976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99900"/>
                </a:solidFill>
                <a:latin typeface="Arvo"/>
                <a:ea typeface="Arvo"/>
                <a:cs typeface="Arvo"/>
                <a:sym typeface="Arvo"/>
              </a:rPr>
              <a:t>Avoiding preference to gender for certain job roles</a:t>
            </a:r>
            <a:endParaRPr sz="1200">
              <a:solidFill>
                <a:srgbClr val="F99900"/>
              </a:solidFill>
              <a:latin typeface="Arvo"/>
              <a:ea typeface="Arvo"/>
              <a:cs typeface="Arvo"/>
              <a:sym typeface="Arvo"/>
            </a:endParaRPr>
          </a:p>
        </p:txBody>
      </p:sp>
      <p:sp>
        <p:nvSpPr>
          <p:cNvPr id="2690" name="Google Shape;2690;p107"/>
          <p:cNvSpPr txBox="1"/>
          <p:nvPr/>
        </p:nvSpPr>
        <p:spPr>
          <a:xfrm>
            <a:off x="2504464" y="1871634"/>
            <a:ext cx="17976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006D8C"/>
                </a:solidFill>
                <a:latin typeface="Arvo"/>
                <a:ea typeface="Arvo"/>
                <a:cs typeface="Arvo"/>
                <a:sym typeface="Arvo"/>
              </a:rPr>
              <a:t>Encourage both parents to consider parental leave</a:t>
            </a:r>
            <a:endParaRPr sz="1300">
              <a:solidFill>
                <a:srgbClr val="006D8C"/>
              </a:solidFill>
              <a:latin typeface="Arvo"/>
              <a:ea typeface="Arvo"/>
              <a:cs typeface="Arvo"/>
              <a:sym typeface="Arvo"/>
            </a:endParaRPr>
          </a:p>
        </p:txBody>
      </p:sp>
      <p:sp>
        <p:nvSpPr>
          <p:cNvPr id="2691" name="Google Shape;2691;p107"/>
          <p:cNvSpPr txBox="1"/>
          <p:nvPr/>
        </p:nvSpPr>
        <p:spPr>
          <a:xfrm>
            <a:off x="685275" y="3595923"/>
            <a:ext cx="17976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27775"/>
                </a:solidFill>
              </a:rPr>
              <a:t> </a:t>
            </a:r>
            <a:r>
              <a:rPr lang="en" sz="1300">
                <a:solidFill>
                  <a:srgbClr val="F27775"/>
                </a:solidFill>
                <a:latin typeface="Calibri"/>
                <a:ea typeface="Calibri"/>
                <a:cs typeface="Calibri"/>
                <a:sym typeface="Calibri"/>
              </a:rPr>
              <a:t>Foster/ Encourage an environment where boys and men feel safe expressing their emotions.</a:t>
            </a:r>
            <a:endParaRPr sz="1100">
              <a:solidFill>
                <a:srgbClr val="F27775"/>
              </a:solidFill>
            </a:endParaRPr>
          </a:p>
          <a:p>
            <a:pPr marL="0" lvl="0" indent="0" algn="l" rtl="0">
              <a:spcBef>
                <a:spcPts val="0"/>
              </a:spcBef>
              <a:spcAft>
                <a:spcPts val="0"/>
              </a:spcAft>
              <a:buNone/>
            </a:pPr>
            <a:endParaRPr sz="1600">
              <a:solidFill>
                <a:srgbClr val="F27775"/>
              </a:solidFill>
              <a:latin typeface="Calibri"/>
              <a:ea typeface="Calibri"/>
              <a:cs typeface="Calibri"/>
              <a:sym typeface="Calibri"/>
            </a:endParaRPr>
          </a:p>
        </p:txBody>
      </p:sp>
      <p:sp>
        <p:nvSpPr>
          <p:cNvPr id="2692" name="Google Shape;2692;p107"/>
          <p:cNvSpPr txBox="1"/>
          <p:nvPr/>
        </p:nvSpPr>
        <p:spPr>
          <a:xfrm>
            <a:off x="6116022" y="1871632"/>
            <a:ext cx="17976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252D48"/>
                </a:solidFill>
                <a:latin typeface="Arvo"/>
                <a:ea typeface="Arvo"/>
                <a:cs typeface="Arvo"/>
                <a:sym typeface="Arvo"/>
              </a:rPr>
              <a:t>Exercise your political rights.</a:t>
            </a:r>
            <a:endParaRPr sz="1300">
              <a:solidFill>
                <a:srgbClr val="252D48"/>
              </a:solidFill>
              <a:latin typeface="Arvo"/>
              <a:ea typeface="Arvo"/>
              <a:cs typeface="Arvo"/>
              <a:sym typeface="Arvo"/>
            </a:endParaRPr>
          </a:p>
        </p:txBody>
      </p:sp>
      <p:sp>
        <p:nvSpPr>
          <p:cNvPr id="2693" name="Google Shape;2693;p107"/>
          <p:cNvSpPr/>
          <p:nvPr/>
        </p:nvSpPr>
        <p:spPr>
          <a:xfrm>
            <a:off x="1369454" y="1367125"/>
            <a:ext cx="460800" cy="347100"/>
          </a:xfrm>
          <a:prstGeom prst="ellipse">
            <a:avLst/>
          </a:prstGeom>
          <a:solidFill>
            <a:srgbClr val="F27775"/>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2694" name="Google Shape;2694;p107"/>
          <p:cNvSpPr/>
          <p:nvPr/>
        </p:nvSpPr>
        <p:spPr>
          <a:xfrm>
            <a:off x="3172877" y="1367125"/>
            <a:ext cx="460800" cy="347100"/>
          </a:xfrm>
          <a:prstGeom prst="ellipse">
            <a:avLst/>
          </a:prstGeom>
          <a:solidFill>
            <a:srgbClr val="006D8C"/>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sp>
        <p:nvSpPr>
          <p:cNvPr id="2695" name="Google Shape;2695;p107"/>
          <p:cNvSpPr/>
          <p:nvPr/>
        </p:nvSpPr>
        <p:spPr>
          <a:xfrm>
            <a:off x="4976301" y="1367125"/>
            <a:ext cx="460800" cy="347100"/>
          </a:xfrm>
          <a:prstGeom prst="ellipse">
            <a:avLst/>
          </a:prstGeom>
          <a:solidFill>
            <a:srgbClr val="F99900"/>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03</a:t>
            </a:r>
            <a:endParaRPr>
              <a:solidFill>
                <a:srgbClr val="FFFFFF"/>
              </a:solidFill>
            </a:endParaRPr>
          </a:p>
        </p:txBody>
      </p:sp>
      <p:sp>
        <p:nvSpPr>
          <p:cNvPr id="2696" name="Google Shape;2696;p107"/>
          <p:cNvSpPr/>
          <p:nvPr/>
        </p:nvSpPr>
        <p:spPr>
          <a:xfrm>
            <a:off x="6779725" y="1367125"/>
            <a:ext cx="460800" cy="347100"/>
          </a:xfrm>
          <a:prstGeom prst="ellipse">
            <a:avLst/>
          </a:prstGeom>
          <a:solidFill>
            <a:srgbClr val="252D48"/>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04</a:t>
            </a:r>
            <a:endParaRPr>
              <a:solidFill>
                <a:srgbClr val="FFFFFF"/>
              </a:solidFill>
            </a:endParaRPr>
          </a:p>
        </p:txBody>
      </p:sp>
      <p:sp>
        <p:nvSpPr>
          <p:cNvPr id="2697" name="Google Shape;2697;p107"/>
          <p:cNvSpPr/>
          <p:nvPr/>
        </p:nvSpPr>
        <p:spPr>
          <a:xfrm>
            <a:off x="1409754" y="2776825"/>
            <a:ext cx="460800" cy="347100"/>
          </a:xfrm>
          <a:prstGeom prst="ellipse">
            <a:avLst/>
          </a:prstGeom>
          <a:solidFill>
            <a:srgbClr val="F27775"/>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05</a:t>
            </a:r>
            <a:endParaRPr>
              <a:solidFill>
                <a:srgbClr val="FFFFFF"/>
              </a:solidFill>
            </a:endParaRPr>
          </a:p>
        </p:txBody>
      </p:sp>
      <p:sp>
        <p:nvSpPr>
          <p:cNvPr id="2698" name="Google Shape;2698;p107"/>
          <p:cNvSpPr/>
          <p:nvPr/>
        </p:nvSpPr>
        <p:spPr>
          <a:xfrm>
            <a:off x="3213177" y="2776825"/>
            <a:ext cx="460800" cy="347100"/>
          </a:xfrm>
          <a:prstGeom prst="ellipse">
            <a:avLst/>
          </a:prstGeom>
          <a:solidFill>
            <a:srgbClr val="006D8C"/>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06</a:t>
            </a:r>
            <a:endParaRPr>
              <a:solidFill>
                <a:srgbClr val="FFFFFF"/>
              </a:solidFill>
            </a:endParaRPr>
          </a:p>
        </p:txBody>
      </p:sp>
      <p:sp>
        <p:nvSpPr>
          <p:cNvPr id="2699" name="Google Shape;2699;p107"/>
          <p:cNvSpPr/>
          <p:nvPr/>
        </p:nvSpPr>
        <p:spPr>
          <a:xfrm>
            <a:off x="5016601" y="2776825"/>
            <a:ext cx="460800" cy="347100"/>
          </a:xfrm>
          <a:prstGeom prst="ellipse">
            <a:avLst/>
          </a:prstGeom>
          <a:solidFill>
            <a:srgbClr val="F99900"/>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07</a:t>
            </a:r>
            <a:endParaRPr>
              <a:solidFill>
                <a:srgbClr val="FFFFFF"/>
              </a:solidFill>
            </a:endParaRPr>
          </a:p>
        </p:txBody>
      </p:sp>
      <p:sp>
        <p:nvSpPr>
          <p:cNvPr id="2700" name="Google Shape;2700;p107"/>
          <p:cNvSpPr/>
          <p:nvPr/>
        </p:nvSpPr>
        <p:spPr>
          <a:xfrm>
            <a:off x="6820025" y="2776825"/>
            <a:ext cx="460800" cy="347100"/>
          </a:xfrm>
          <a:prstGeom prst="ellipse">
            <a:avLst/>
          </a:prstGeom>
          <a:solidFill>
            <a:srgbClr val="252D48"/>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08</a:t>
            </a:r>
            <a:endParaRPr>
              <a:solidFill>
                <a:srgbClr val="FFFFFF"/>
              </a:solidFill>
            </a:endParaRPr>
          </a:p>
        </p:txBody>
      </p:sp>
      <p:sp>
        <p:nvSpPr>
          <p:cNvPr id="2701" name="Google Shape;2701;p107"/>
          <p:cNvSpPr txBox="1"/>
          <p:nvPr/>
        </p:nvSpPr>
        <p:spPr>
          <a:xfrm>
            <a:off x="832975" y="1824523"/>
            <a:ext cx="1797600" cy="45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27775"/>
                </a:solidFill>
                <a:latin typeface="Calibri"/>
                <a:ea typeface="Calibri"/>
                <a:cs typeface="Calibri"/>
                <a:sym typeface="Calibri"/>
              </a:rPr>
              <a:t>Share the household chores.</a:t>
            </a:r>
            <a:endParaRPr sz="1700">
              <a:solidFill>
                <a:srgbClr val="F27775"/>
              </a:solidFill>
              <a:latin typeface="Arvo"/>
              <a:ea typeface="Arvo"/>
              <a:cs typeface="Arvo"/>
              <a:sym typeface="Arvo"/>
            </a:endParaRPr>
          </a:p>
        </p:txBody>
      </p:sp>
      <p:sp>
        <p:nvSpPr>
          <p:cNvPr id="2702" name="Google Shape;2702;p107"/>
          <p:cNvSpPr txBox="1"/>
          <p:nvPr/>
        </p:nvSpPr>
        <p:spPr>
          <a:xfrm>
            <a:off x="2765425" y="3209650"/>
            <a:ext cx="1356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006D8C"/>
                </a:solidFill>
                <a:latin typeface="Calibri"/>
                <a:ea typeface="Calibri"/>
                <a:cs typeface="Calibri"/>
                <a:sym typeface="Calibri"/>
              </a:rPr>
              <a:t>Respect the choices of others.</a:t>
            </a:r>
            <a:endParaRPr>
              <a:solidFill>
                <a:srgbClr val="006D8C"/>
              </a:solidFill>
              <a:latin typeface="Abel"/>
              <a:ea typeface="Abel"/>
              <a:cs typeface="Abel"/>
              <a:sym typeface="Abel"/>
            </a:endParaRPr>
          </a:p>
        </p:txBody>
      </p:sp>
      <p:sp>
        <p:nvSpPr>
          <p:cNvPr id="2703" name="Google Shape;2703;p107"/>
          <p:cNvSpPr txBox="1"/>
          <p:nvPr/>
        </p:nvSpPr>
        <p:spPr>
          <a:xfrm>
            <a:off x="4491850" y="3123925"/>
            <a:ext cx="1515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99900"/>
                </a:solidFill>
                <a:latin typeface="Calibri"/>
                <a:ea typeface="Calibri"/>
                <a:cs typeface="Calibri"/>
                <a:sym typeface="Calibri"/>
              </a:rPr>
              <a:t>Awareness needed to promote Gender Equality.</a:t>
            </a:r>
            <a:endParaRPr sz="1200">
              <a:solidFill>
                <a:srgbClr val="F99900"/>
              </a:solidFill>
            </a:endParaRPr>
          </a:p>
          <a:p>
            <a:pPr marL="0" lvl="0" indent="0" algn="l" rtl="0">
              <a:spcBef>
                <a:spcPts val="0"/>
              </a:spcBef>
              <a:spcAft>
                <a:spcPts val="0"/>
              </a:spcAft>
              <a:buNone/>
            </a:pPr>
            <a:endParaRPr>
              <a:latin typeface="Abel"/>
              <a:ea typeface="Abel"/>
              <a:cs typeface="Abel"/>
              <a:sym typeface="Abel"/>
            </a:endParaRPr>
          </a:p>
        </p:txBody>
      </p:sp>
      <p:sp>
        <p:nvSpPr>
          <p:cNvPr id="2704" name="Google Shape;2704;p107"/>
          <p:cNvSpPr txBox="1"/>
          <p:nvPr/>
        </p:nvSpPr>
        <p:spPr>
          <a:xfrm>
            <a:off x="6446175" y="3263350"/>
            <a:ext cx="13296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 </a:t>
            </a:r>
            <a:r>
              <a:rPr lang="en" sz="1300">
                <a:solidFill>
                  <a:srgbClr val="241F29"/>
                </a:solidFill>
                <a:latin typeface="Calibri"/>
                <a:ea typeface="Calibri"/>
                <a:cs typeface="Calibri"/>
                <a:sym typeface="Calibri"/>
              </a:rPr>
              <a:t>Gender Equality an important aspect in development of society.</a:t>
            </a:r>
            <a:endParaRPr sz="1100">
              <a:solidFill>
                <a:srgbClr val="241F29"/>
              </a:solidFill>
            </a:endParaRPr>
          </a:p>
          <a:p>
            <a:pPr marL="0" lvl="0" indent="0" algn="l" rtl="0">
              <a:spcBef>
                <a:spcPts val="0"/>
              </a:spcBef>
              <a:spcAft>
                <a:spcPts val="0"/>
              </a:spcAft>
              <a:buNone/>
            </a:pPr>
            <a:endParaRPr>
              <a:latin typeface="Abel"/>
              <a:ea typeface="Abel"/>
              <a:cs typeface="Abel"/>
              <a:sym typeface="Abe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108"/>
          <p:cNvSpPr txBox="1">
            <a:spLocks noGrp="1"/>
          </p:cNvSpPr>
          <p:nvPr>
            <p:ph type="title"/>
          </p:nvPr>
        </p:nvSpPr>
        <p:spPr>
          <a:xfrm>
            <a:off x="608300" y="345649"/>
            <a:ext cx="7746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VARIABLES USED IN </a:t>
            </a:r>
            <a:r>
              <a:rPr lang="en"/>
              <a:t>FACTOR ANALYSIS</a:t>
            </a:r>
            <a:endParaRPr/>
          </a:p>
        </p:txBody>
      </p:sp>
      <p:sp>
        <p:nvSpPr>
          <p:cNvPr id="2710" name="Google Shape;2710;p108"/>
          <p:cNvSpPr/>
          <p:nvPr/>
        </p:nvSpPr>
        <p:spPr>
          <a:xfrm>
            <a:off x="1049454" y="1203725"/>
            <a:ext cx="460800" cy="347100"/>
          </a:xfrm>
          <a:prstGeom prst="ellipse">
            <a:avLst/>
          </a:prstGeom>
          <a:solidFill>
            <a:srgbClr val="F27775"/>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09</a:t>
            </a:r>
            <a:endParaRPr>
              <a:solidFill>
                <a:srgbClr val="FFFFFF"/>
              </a:solidFill>
            </a:endParaRPr>
          </a:p>
        </p:txBody>
      </p:sp>
      <p:sp>
        <p:nvSpPr>
          <p:cNvPr id="2711" name="Google Shape;2711;p108"/>
          <p:cNvSpPr/>
          <p:nvPr/>
        </p:nvSpPr>
        <p:spPr>
          <a:xfrm>
            <a:off x="2748977" y="1219025"/>
            <a:ext cx="460800" cy="347100"/>
          </a:xfrm>
          <a:prstGeom prst="ellipse">
            <a:avLst/>
          </a:prstGeom>
          <a:solidFill>
            <a:srgbClr val="006D8C"/>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10</a:t>
            </a:r>
            <a:endParaRPr>
              <a:solidFill>
                <a:srgbClr val="FFFFFF"/>
              </a:solidFill>
            </a:endParaRPr>
          </a:p>
        </p:txBody>
      </p:sp>
      <p:sp>
        <p:nvSpPr>
          <p:cNvPr id="2712" name="Google Shape;2712;p108"/>
          <p:cNvSpPr/>
          <p:nvPr/>
        </p:nvSpPr>
        <p:spPr>
          <a:xfrm>
            <a:off x="4502726" y="1203725"/>
            <a:ext cx="460800" cy="347100"/>
          </a:xfrm>
          <a:prstGeom prst="ellipse">
            <a:avLst/>
          </a:prstGeom>
          <a:solidFill>
            <a:srgbClr val="F99900"/>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11</a:t>
            </a:r>
            <a:endParaRPr>
              <a:solidFill>
                <a:srgbClr val="FFFFFF"/>
              </a:solidFill>
            </a:endParaRPr>
          </a:p>
        </p:txBody>
      </p:sp>
      <p:sp>
        <p:nvSpPr>
          <p:cNvPr id="2713" name="Google Shape;2713;p108"/>
          <p:cNvSpPr/>
          <p:nvPr/>
        </p:nvSpPr>
        <p:spPr>
          <a:xfrm>
            <a:off x="6291075" y="1235875"/>
            <a:ext cx="460800" cy="347100"/>
          </a:xfrm>
          <a:prstGeom prst="ellipse">
            <a:avLst/>
          </a:prstGeom>
          <a:solidFill>
            <a:srgbClr val="252D48"/>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12</a:t>
            </a:r>
            <a:endParaRPr>
              <a:solidFill>
                <a:srgbClr val="FFFFFF"/>
              </a:solidFill>
            </a:endParaRPr>
          </a:p>
        </p:txBody>
      </p:sp>
      <p:sp>
        <p:nvSpPr>
          <p:cNvPr id="2714" name="Google Shape;2714;p108"/>
          <p:cNvSpPr txBox="1"/>
          <p:nvPr/>
        </p:nvSpPr>
        <p:spPr>
          <a:xfrm>
            <a:off x="608300" y="1575325"/>
            <a:ext cx="1343100" cy="132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rgbClr val="E06666"/>
                </a:solidFill>
                <a:latin typeface="Calibri"/>
                <a:ea typeface="Calibri"/>
                <a:cs typeface="Calibri"/>
                <a:sym typeface="Calibri"/>
              </a:rPr>
              <a:t>Everyone benefits from Gender Equality.</a:t>
            </a:r>
            <a:endParaRPr sz="1300">
              <a:solidFill>
                <a:srgbClr val="E06666"/>
              </a:solidFill>
            </a:endParaRPr>
          </a:p>
          <a:p>
            <a:pPr marL="0" lvl="0" indent="0" algn="l" rtl="0">
              <a:spcBef>
                <a:spcPts val="0"/>
              </a:spcBef>
              <a:spcAft>
                <a:spcPts val="0"/>
              </a:spcAft>
              <a:buNone/>
            </a:pPr>
            <a:endParaRPr>
              <a:latin typeface="Abel"/>
              <a:ea typeface="Abel"/>
              <a:cs typeface="Abel"/>
              <a:sym typeface="Abel"/>
            </a:endParaRPr>
          </a:p>
        </p:txBody>
      </p:sp>
      <p:sp>
        <p:nvSpPr>
          <p:cNvPr id="2715" name="Google Shape;2715;p108"/>
          <p:cNvSpPr txBox="1"/>
          <p:nvPr/>
        </p:nvSpPr>
        <p:spPr>
          <a:xfrm>
            <a:off x="2369425" y="1624975"/>
            <a:ext cx="12489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006D8C"/>
                </a:solidFill>
                <a:latin typeface="Calibri"/>
                <a:ea typeface="Calibri"/>
                <a:cs typeface="Calibri"/>
                <a:sym typeface="Calibri"/>
              </a:rPr>
              <a:t>Prevents violence.</a:t>
            </a:r>
            <a:endParaRPr>
              <a:solidFill>
                <a:srgbClr val="006D8C"/>
              </a:solidFill>
            </a:endParaRPr>
          </a:p>
          <a:p>
            <a:pPr marL="0" lvl="0" indent="0" algn="ctr" rtl="0">
              <a:spcBef>
                <a:spcPts val="0"/>
              </a:spcBef>
              <a:spcAft>
                <a:spcPts val="0"/>
              </a:spcAft>
              <a:buNone/>
            </a:pPr>
            <a:endParaRPr sz="1300">
              <a:latin typeface="Abel"/>
              <a:ea typeface="Abel"/>
              <a:cs typeface="Abel"/>
              <a:sym typeface="Abel"/>
            </a:endParaRPr>
          </a:p>
        </p:txBody>
      </p:sp>
      <p:sp>
        <p:nvSpPr>
          <p:cNvPr id="2716" name="Google Shape;2716;p108"/>
          <p:cNvSpPr txBox="1"/>
          <p:nvPr/>
        </p:nvSpPr>
        <p:spPr>
          <a:xfrm>
            <a:off x="4175875" y="1550825"/>
            <a:ext cx="11145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99900"/>
                </a:solidFill>
                <a:latin typeface="Calibri"/>
                <a:ea typeface="Calibri"/>
                <a:cs typeface="Calibri"/>
                <a:sym typeface="Calibri"/>
              </a:rPr>
              <a:t>Equality implies community safer and healthier.</a:t>
            </a:r>
            <a:endParaRPr sz="1100">
              <a:solidFill>
                <a:srgbClr val="F99900"/>
              </a:solidFill>
            </a:endParaRPr>
          </a:p>
        </p:txBody>
      </p:sp>
      <p:sp>
        <p:nvSpPr>
          <p:cNvPr id="2717" name="Google Shape;2717;p108"/>
          <p:cNvSpPr txBox="1"/>
          <p:nvPr/>
        </p:nvSpPr>
        <p:spPr>
          <a:xfrm>
            <a:off x="5882525" y="1582975"/>
            <a:ext cx="1195200" cy="1308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0E2A47"/>
                </a:solidFill>
                <a:latin typeface="Calibri"/>
                <a:ea typeface="Calibri"/>
                <a:cs typeface="Calibri"/>
                <a:sym typeface="Calibri"/>
              </a:rPr>
              <a:t>Efforts to achieve gender equality benefits everyone.</a:t>
            </a:r>
            <a:endParaRPr sz="1000">
              <a:solidFill>
                <a:srgbClr val="0E2A47"/>
              </a:solidFill>
            </a:endParaRPr>
          </a:p>
          <a:p>
            <a:pPr marL="0" lvl="0" indent="0" algn="l" rtl="0">
              <a:spcBef>
                <a:spcPts val="0"/>
              </a:spcBef>
              <a:spcAft>
                <a:spcPts val="0"/>
              </a:spcAft>
              <a:buNone/>
            </a:pPr>
            <a:endParaRPr sz="1300">
              <a:latin typeface="Abel"/>
              <a:ea typeface="Abel"/>
              <a:cs typeface="Abel"/>
              <a:sym typeface="Abel"/>
            </a:endParaRPr>
          </a:p>
        </p:txBody>
      </p:sp>
      <p:sp>
        <p:nvSpPr>
          <p:cNvPr id="2718" name="Google Shape;2718;p108"/>
          <p:cNvSpPr/>
          <p:nvPr/>
        </p:nvSpPr>
        <p:spPr>
          <a:xfrm>
            <a:off x="1107150" y="3142775"/>
            <a:ext cx="460800" cy="408300"/>
          </a:xfrm>
          <a:prstGeom prst="ellipse">
            <a:avLst/>
          </a:prstGeom>
          <a:solidFill>
            <a:srgbClr val="F27775"/>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14</a:t>
            </a:r>
            <a:endParaRPr>
              <a:solidFill>
                <a:srgbClr val="FFFFFF"/>
              </a:solidFill>
            </a:endParaRPr>
          </a:p>
        </p:txBody>
      </p:sp>
      <p:sp>
        <p:nvSpPr>
          <p:cNvPr id="2719" name="Google Shape;2719;p108"/>
          <p:cNvSpPr/>
          <p:nvPr/>
        </p:nvSpPr>
        <p:spPr>
          <a:xfrm>
            <a:off x="2805082" y="3082700"/>
            <a:ext cx="460800" cy="408300"/>
          </a:xfrm>
          <a:prstGeom prst="ellipse">
            <a:avLst/>
          </a:prstGeom>
          <a:solidFill>
            <a:srgbClr val="006D8C"/>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15</a:t>
            </a:r>
            <a:endParaRPr>
              <a:solidFill>
                <a:srgbClr val="FFFFFF"/>
              </a:solidFill>
            </a:endParaRPr>
          </a:p>
        </p:txBody>
      </p:sp>
      <p:sp>
        <p:nvSpPr>
          <p:cNvPr id="2720" name="Google Shape;2720;p108"/>
          <p:cNvSpPr/>
          <p:nvPr/>
        </p:nvSpPr>
        <p:spPr>
          <a:xfrm>
            <a:off x="4468215" y="3082700"/>
            <a:ext cx="460800" cy="408300"/>
          </a:xfrm>
          <a:prstGeom prst="ellipse">
            <a:avLst/>
          </a:prstGeom>
          <a:solidFill>
            <a:srgbClr val="F99900"/>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16</a:t>
            </a:r>
            <a:endParaRPr>
              <a:solidFill>
                <a:srgbClr val="FFFFFF"/>
              </a:solidFill>
            </a:endParaRPr>
          </a:p>
        </p:txBody>
      </p:sp>
      <p:sp>
        <p:nvSpPr>
          <p:cNvPr id="2721" name="Google Shape;2721;p108"/>
          <p:cNvSpPr/>
          <p:nvPr/>
        </p:nvSpPr>
        <p:spPr>
          <a:xfrm>
            <a:off x="6232797" y="3095438"/>
            <a:ext cx="460800" cy="408300"/>
          </a:xfrm>
          <a:prstGeom prst="ellipse">
            <a:avLst/>
          </a:prstGeom>
          <a:solidFill>
            <a:srgbClr val="252D48"/>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17</a:t>
            </a:r>
            <a:endParaRPr>
              <a:solidFill>
                <a:srgbClr val="FFFFFF"/>
              </a:solidFill>
            </a:endParaRPr>
          </a:p>
        </p:txBody>
      </p:sp>
      <p:sp>
        <p:nvSpPr>
          <p:cNvPr id="2722" name="Google Shape;2722;p108"/>
          <p:cNvSpPr txBox="1"/>
          <p:nvPr/>
        </p:nvSpPr>
        <p:spPr>
          <a:xfrm>
            <a:off x="608300" y="3746825"/>
            <a:ext cx="1557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27775"/>
                </a:solidFill>
                <a:latin typeface="Calibri"/>
                <a:ea typeface="Calibri"/>
                <a:cs typeface="Calibri"/>
                <a:sym typeface="Calibri"/>
              </a:rPr>
              <a:t>Independence</a:t>
            </a:r>
            <a:endParaRPr>
              <a:solidFill>
                <a:srgbClr val="F27775"/>
              </a:solidFill>
              <a:latin typeface="Abel"/>
              <a:ea typeface="Abel"/>
              <a:cs typeface="Abel"/>
              <a:sym typeface="Abel"/>
            </a:endParaRPr>
          </a:p>
        </p:txBody>
      </p:sp>
      <p:sp>
        <p:nvSpPr>
          <p:cNvPr id="2723" name="Google Shape;2723;p108"/>
          <p:cNvSpPr txBox="1"/>
          <p:nvPr/>
        </p:nvSpPr>
        <p:spPr>
          <a:xfrm>
            <a:off x="2503825" y="3539025"/>
            <a:ext cx="1114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006D8C"/>
                </a:solidFill>
                <a:latin typeface="Calibri"/>
                <a:ea typeface="Calibri"/>
                <a:cs typeface="Calibri"/>
                <a:sym typeface="Calibri"/>
              </a:rPr>
              <a:t>Good for economy</a:t>
            </a:r>
            <a:endParaRPr>
              <a:solidFill>
                <a:srgbClr val="006D8C"/>
              </a:solidFill>
              <a:latin typeface="Abel"/>
              <a:ea typeface="Abel"/>
              <a:cs typeface="Abel"/>
              <a:sym typeface="Abel"/>
            </a:endParaRPr>
          </a:p>
        </p:txBody>
      </p:sp>
      <p:sp>
        <p:nvSpPr>
          <p:cNvPr id="2724" name="Google Shape;2724;p108"/>
          <p:cNvSpPr txBox="1"/>
          <p:nvPr/>
        </p:nvSpPr>
        <p:spPr>
          <a:xfrm>
            <a:off x="4069125" y="3619600"/>
            <a:ext cx="11145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99900"/>
                </a:solidFill>
                <a:latin typeface="Calibri"/>
                <a:ea typeface="Calibri"/>
                <a:cs typeface="Calibri"/>
                <a:sym typeface="Calibri"/>
              </a:rPr>
              <a:t>Human Right</a:t>
            </a:r>
            <a:endParaRPr>
              <a:solidFill>
                <a:srgbClr val="F99900"/>
              </a:solidFill>
            </a:endParaRPr>
          </a:p>
          <a:p>
            <a:pPr marL="0" lvl="0" indent="0" algn="l" rtl="0">
              <a:spcBef>
                <a:spcPts val="0"/>
              </a:spcBef>
              <a:spcAft>
                <a:spcPts val="0"/>
              </a:spcAft>
              <a:buNone/>
            </a:pPr>
            <a:endParaRPr>
              <a:latin typeface="Abel"/>
              <a:ea typeface="Abel"/>
              <a:cs typeface="Abel"/>
              <a:sym typeface="Abel"/>
            </a:endParaRPr>
          </a:p>
        </p:txBody>
      </p:sp>
      <p:sp>
        <p:nvSpPr>
          <p:cNvPr id="2725" name="Google Shape;2725;p108"/>
          <p:cNvSpPr txBox="1"/>
          <p:nvPr/>
        </p:nvSpPr>
        <p:spPr>
          <a:xfrm>
            <a:off x="5923875" y="3659213"/>
            <a:ext cx="1195200" cy="100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0E2A47"/>
                </a:solidFill>
                <a:latin typeface="Calibri"/>
                <a:ea typeface="Calibri"/>
                <a:cs typeface="Calibri"/>
                <a:sym typeface="Calibri"/>
              </a:rPr>
              <a:t>Women entrepreneur/ empowerment</a:t>
            </a:r>
            <a:endParaRPr sz="1100">
              <a:solidFill>
                <a:srgbClr val="0E2A47"/>
              </a:solidFill>
            </a:endParaRPr>
          </a:p>
          <a:p>
            <a:pPr marL="0" lvl="0" indent="0" algn="l" rtl="0">
              <a:spcBef>
                <a:spcPts val="0"/>
              </a:spcBef>
              <a:spcAft>
                <a:spcPts val="0"/>
              </a:spcAft>
              <a:buNone/>
            </a:pPr>
            <a:endParaRPr>
              <a:latin typeface="Abel"/>
              <a:ea typeface="Abel"/>
              <a:cs typeface="Abel"/>
              <a:sym typeface="Abel"/>
            </a:endParaRPr>
          </a:p>
        </p:txBody>
      </p:sp>
      <p:sp>
        <p:nvSpPr>
          <p:cNvPr id="2726" name="Google Shape;2726;p108"/>
          <p:cNvSpPr/>
          <p:nvPr/>
        </p:nvSpPr>
        <p:spPr>
          <a:xfrm>
            <a:off x="7862447" y="1205263"/>
            <a:ext cx="460800" cy="408300"/>
          </a:xfrm>
          <a:prstGeom prst="ellipse">
            <a:avLst/>
          </a:prstGeom>
          <a:solidFill>
            <a:srgbClr val="E79E78"/>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13</a:t>
            </a:r>
            <a:endParaRPr>
              <a:solidFill>
                <a:srgbClr val="FFFFFF"/>
              </a:solidFill>
            </a:endParaRPr>
          </a:p>
        </p:txBody>
      </p:sp>
      <p:sp>
        <p:nvSpPr>
          <p:cNvPr id="2727" name="Google Shape;2727;p108"/>
          <p:cNvSpPr txBox="1"/>
          <p:nvPr/>
        </p:nvSpPr>
        <p:spPr>
          <a:xfrm>
            <a:off x="7514850" y="1624975"/>
            <a:ext cx="1248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79E78"/>
                </a:solidFill>
                <a:latin typeface="Calibri"/>
                <a:ea typeface="Calibri"/>
                <a:cs typeface="Calibri"/>
                <a:sym typeface="Calibri"/>
              </a:rPr>
              <a:t>Equal opportunities</a:t>
            </a:r>
            <a:endParaRPr sz="1200">
              <a:solidFill>
                <a:srgbClr val="E79E78"/>
              </a:solidFill>
              <a:latin typeface="Abel"/>
              <a:ea typeface="Abel"/>
              <a:cs typeface="Abel"/>
              <a:sym typeface="Abel"/>
            </a:endParaRPr>
          </a:p>
        </p:txBody>
      </p:sp>
      <p:sp>
        <p:nvSpPr>
          <p:cNvPr id="2728" name="Google Shape;2728;p108"/>
          <p:cNvSpPr/>
          <p:nvPr/>
        </p:nvSpPr>
        <p:spPr>
          <a:xfrm>
            <a:off x="7862447" y="3082688"/>
            <a:ext cx="460800" cy="408300"/>
          </a:xfrm>
          <a:prstGeom prst="ellipse">
            <a:avLst/>
          </a:prstGeom>
          <a:solidFill>
            <a:srgbClr val="ABBCC9"/>
          </a:solidFill>
          <a:ln>
            <a:noFill/>
          </a:ln>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18</a:t>
            </a:r>
            <a:endParaRPr>
              <a:solidFill>
                <a:srgbClr val="FFFFFF"/>
              </a:solidFill>
            </a:endParaRPr>
          </a:p>
        </p:txBody>
      </p:sp>
      <p:sp>
        <p:nvSpPr>
          <p:cNvPr id="2729" name="Google Shape;2729;p108"/>
          <p:cNvSpPr txBox="1"/>
          <p:nvPr/>
        </p:nvSpPr>
        <p:spPr>
          <a:xfrm>
            <a:off x="7587800" y="3529825"/>
            <a:ext cx="11145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869FB2"/>
                </a:solidFill>
                <a:latin typeface="Calibri"/>
                <a:ea typeface="Calibri"/>
                <a:cs typeface="Calibri"/>
                <a:sym typeface="Calibri"/>
              </a:rPr>
              <a:t>Trustworthy and progressive society.</a:t>
            </a:r>
            <a:endParaRPr sz="1100">
              <a:solidFill>
                <a:srgbClr val="869FB2"/>
              </a:solidFill>
              <a:latin typeface="Abel"/>
              <a:ea typeface="Abel"/>
              <a:cs typeface="Abel"/>
              <a:sym typeface="Abe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109"/>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STEPS TO PERFORM </a:t>
            </a:r>
            <a:r>
              <a:rPr lang="en"/>
              <a:t>FACTOR ANALYSIS</a:t>
            </a:r>
            <a:endParaRPr/>
          </a:p>
        </p:txBody>
      </p:sp>
      <p:sp>
        <p:nvSpPr>
          <p:cNvPr id="2735" name="Google Shape;2735;p109"/>
          <p:cNvSpPr txBox="1"/>
          <p:nvPr/>
        </p:nvSpPr>
        <p:spPr>
          <a:xfrm>
            <a:off x="5668262" y="2388241"/>
            <a:ext cx="19047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Abel"/>
                <a:ea typeface="Abel"/>
                <a:cs typeface="Abel"/>
                <a:sym typeface="Abel"/>
              </a:rPr>
              <a:t>Used PCA method</a:t>
            </a:r>
            <a:endParaRPr sz="1500">
              <a:latin typeface="Abel"/>
              <a:ea typeface="Abel"/>
              <a:cs typeface="Abel"/>
              <a:sym typeface="Abel"/>
            </a:endParaRPr>
          </a:p>
        </p:txBody>
      </p:sp>
      <p:sp>
        <p:nvSpPr>
          <p:cNvPr id="2736" name="Google Shape;2736;p109"/>
          <p:cNvSpPr txBox="1"/>
          <p:nvPr/>
        </p:nvSpPr>
        <p:spPr>
          <a:xfrm>
            <a:off x="5668275" y="4111400"/>
            <a:ext cx="3099600" cy="77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Abel"/>
                <a:ea typeface="Abel"/>
                <a:cs typeface="Abel"/>
                <a:sym typeface="Abel"/>
              </a:rPr>
              <a:t>Used Varimax rotations to better interpretation of  the factors and their loadings</a:t>
            </a:r>
            <a:endParaRPr sz="1500">
              <a:latin typeface="Abel"/>
              <a:ea typeface="Abel"/>
              <a:cs typeface="Abel"/>
              <a:sym typeface="Abel"/>
            </a:endParaRPr>
          </a:p>
        </p:txBody>
      </p:sp>
      <p:sp>
        <p:nvSpPr>
          <p:cNvPr id="2737" name="Google Shape;2737;p109"/>
          <p:cNvSpPr txBox="1"/>
          <p:nvPr/>
        </p:nvSpPr>
        <p:spPr>
          <a:xfrm>
            <a:off x="5668271" y="1438515"/>
            <a:ext cx="19047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Abel"/>
                <a:ea typeface="Abel"/>
                <a:cs typeface="Abel"/>
                <a:sym typeface="Abel"/>
              </a:rPr>
              <a:t>KMO and Bartlett’s test </a:t>
            </a:r>
            <a:endParaRPr sz="1500">
              <a:latin typeface="Abel"/>
              <a:ea typeface="Abel"/>
              <a:cs typeface="Abel"/>
              <a:sym typeface="Abel"/>
            </a:endParaRPr>
          </a:p>
        </p:txBody>
      </p:sp>
      <p:sp>
        <p:nvSpPr>
          <p:cNvPr id="2738" name="Google Shape;2738;p109"/>
          <p:cNvSpPr txBox="1"/>
          <p:nvPr/>
        </p:nvSpPr>
        <p:spPr>
          <a:xfrm>
            <a:off x="5668266" y="3249825"/>
            <a:ext cx="19047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Abel"/>
                <a:ea typeface="Abel"/>
                <a:cs typeface="Abel"/>
                <a:sym typeface="Abel"/>
              </a:rPr>
              <a:t>To verify the number of components and factor</a:t>
            </a:r>
            <a:endParaRPr sz="1500">
              <a:latin typeface="Abel"/>
              <a:ea typeface="Abel"/>
              <a:cs typeface="Abel"/>
              <a:sym typeface="Abel"/>
            </a:endParaRPr>
          </a:p>
        </p:txBody>
      </p:sp>
      <p:sp>
        <p:nvSpPr>
          <p:cNvPr id="2739" name="Google Shape;2739;p109"/>
          <p:cNvSpPr txBox="1"/>
          <p:nvPr/>
        </p:nvSpPr>
        <p:spPr>
          <a:xfrm>
            <a:off x="5668266" y="2171803"/>
            <a:ext cx="1904700" cy="26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Arvo"/>
                <a:ea typeface="Arvo"/>
                <a:cs typeface="Arvo"/>
                <a:sym typeface="Arvo"/>
              </a:rPr>
              <a:t>Extract Factors</a:t>
            </a:r>
            <a:endParaRPr sz="1700">
              <a:solidFill>
                <a:schemeClr val="dk2"/>
              </a:solidFill>
              <a:latin typeface="Arvo"/>
              <a:ea typeface="Arvo"/>
              <a:cs typeface="Arvo"/>
              <a:sym typeface="Arvo"/>
            </a:endParaRPr>
          </a:p>
        </p:txBody>
      </p:sp>
      <p:sp>
        <p:nvSpPr>
          <p:cNvPr id="2740" name="Google Shape;2740;p109"/>
          <p:cNvSpPr txBox="1"/>
          <p:nvPr/>
        </p:nvSpPr>
        <p:spPr>
          <a:xfrm>
            <a:off x="5668275" y="3894975"/>
            <a:ext cx="2241600" cy="26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Arvo"/>
                <a:ea typeface="Arvo"/>
                <a:cs typeface="Arvo"/>
                <a:sym typeface="Arvo"/>
              </a:rPr>
              <a:t>Factor Rotation</a:t>
            </a:r>
            <a:endParaRPr sz="1700">
              <a:solidFill>
                <a:schemeClr val="accent1"/>
              </a:solidFill>
              <a:latin typeface="Arvo"/>
              <a:ea typeface="Arvo"/>
              <a:cs typeface="Arvo"/>
              <a:sym typeface="Arvo"/>
            </a:endParaRPr>
          </a:p>
        </p:txBody>
      </p:sp>
      <p:sp>
        <p:nvSpPr>
          <p:cNvPr id="2741" name="Google Shape;2741;p109"/>
          <p:cNvSpPr txBox="1"/>
          <p:nvPr/>
        </p:nvSpPr>
        <p:spPr>
          <a:xfrm>
            <a:off x="5668247" y="1222075"/>
            <a:ext cx="2322300" cy="26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Arvo"/>
                <a:ea typeface="Arvo"/>
                <a:cs typeface="Arvo"/>
                <a:sym typeface="Arvo"/>
              </a:rPr>
              <a:t>Verify Assumptions</a:t>
            </a:r>
            <a:endParaRPr sz="1700">
              <a:solidFill>
                <a:schemeClr val="dk1"/>
              </a:solidFill>
              <a:latin typeface="Arvo"/>
              <a:ea typeface="Arvo"/>
              <a:cs typeface="Arvo"/>
              <a:sym typeface="Arvo"/>
            </a:endParaRPr>
          </a:p>
        </p:txBody>
      </p:sp>
      <p:sp>
        <p:nvSpPr>
          <p:cNvPr id="2742" name="Google Shape;2742;p109"/>
          <p:cNvSpPr txBox="1"/>
          <p:nvPr/>
        </p:nvSpPr>
        <p:spPr>
          <a:xfrm>
            <a:off x="5668279" y="3033400"/>
            <a:ext cx="2577300" cy="26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Arvo"/>
                <a:ea typeface="Arvo"/>
                <a:cs typeface="Arvo"/>
                <a:sym typeface="Arvo"/>
              </a:rPr>
              <a:t>Construct Elbow Plot</a:t>
            </a:r>
            <a:endParaRPr sz="1700">
              <a:solidFill>
                <a:schemeClr val="accent3"/>
              </a:solidFill>
              <a:latin typeface="Arvo"/>
              <a:ea typeface="Arvo"/>
              <a:cs typeface="Arvo"/>
              <a:sym typeface="Arvo"/>
            </a:endParaRPr>
          </a:p>
        </p:txBody>
      </p:sp>
      <p:grpSp>
        <p:nvGrpSpPr>
          <p:cNvPr id="2743" name="Google Shape;2743;p109"/>
          <p:cNvGrpSpPr/>
          <p:nvPr/>
        </p:nvGrpSpPr>
        <p:grpSpPr>
          <a:xfrm>
            <a:off x="4942464" y="1362995"/>
            <a:ext cx="514758" cy="3104253"/>
            <a:chOff x="5167913" y="1115125"/>
            <a:chExt cx="470700" cy="3341500"/>
          </a:xfrm>
        </p:grpSpPr>
        <p:cxnSp>
          <p:nvCxnSpPr>
            <p:cNvPr id="2744" name="Google Shape;2744;p109"/>
            <p:cNvCxnSpPr/>
            <p:nvPr/>
          </p:nvCxnSpPr>
          <p:spPr>
            <a:xfrm rot="10800000">
              <a:off x="5482838" y="1466800"/>
              <a:ext cx="4800" cy="2574000"/>
            </a:xfrm>
            <a:prstGeom prst="straightConnector1">
              <a:avLst/>
            </a:prstGeom>
            <a:noFill/>
            <a:ln w="38100" cap="flat" cmpd="sng">
              <a:solidFill>
                <a:srgbClr val="F27775"/>
              </a:solidFill>
              <a:prstDash val="solid"/>
              <a:round/>
              <a:headEnd type="none" w="med" len="med"/>
              <a:tailEnd type="none" w="med" len="med"/>
            </a:ln>
          </p:spPr>
        </p:cxnSp>
        <p:sp>
          <p:nvSpPr>
            <p:cNvPr id="2745" name="Google Shape;2745;p109"/>
            <p:cNvSpPr/>
            <p:nvPr/>
          </p:nvSpPr>
          <p:spPr>
            <a:xfrm rot="-5400000">
              <a:off x="5131013" y="3949025"/>
              <a:ext cx="544500" cy="470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09"/>
            <p:cNvSpPr/>
            <p:nvPr/>
          </p:nvSpPr>
          <p:spPr>
            <a:xfrm rot="-5400000">
              <a:off x="5131013" y="3016692"/>
              <a:ext cx="544500" cy="4707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09"/>
            <p:cNvSpPr/>
            <p:nvPr/>
          </p:nvSpPr>
          <p:spPr>
            <a:xfrm rot="-5400000">
              <a:off x="5131013" y="1152025"/>
              <a:ext cx="544500" cy="470700"/>
            </a:xfrm>
            <a:prstGeom prst="triangle">
              <a:avLst>
                <a:gd name="adj" fmla="val 50000"/>
              </a:avLst>
            </a:pr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09"/>
            <p:cNvSpPr/>
            <p:nvPr/>
          </p:nvSpPr>
          <p:spPr>
            <a:xfrm rot="-5400000">
              <a:off x="5131013" y="2084358"/>
              <a:ext cx="544500" cy="470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109"/>
          <p:cNvGrpSpPr/>
          <p:nvPr/>
        </p:nvGrpSpPr>
        <p:grpSpPr>
          <a:xfrm>
            <a:off x="1181724" y="1361404"/>
            <a:ext cx="1415006" cy="3107434"/>
            <a:chOff x="1729050" y="1113413"/>
            <a:chExt cx="1293897" cy="3344923"/>
          </a:xfrm>
        </p:grpSpPr>
        <p:sp>
          <p:nvSpPr>
            <p:cNvPr id="2750" name="Google Shape;2750;p109"/>
            <p:cNvSpPr/>
            <p:nvPr/>
          </p:nvSpPr>
          <p:spPr>
            <a:xfrm>
              <a:off x="1979212" y="4236204"/>
              <a:ext cx="134057" cy="128920"/>
            </a:xfrm>
            <a:custGeom>
              <a:avLst/>
              <a:gdLst/>
              <a:ahLst/>
              <a:cxnLst/>
              <a:rect l="l" t="t" r="r" b="b"/>
              <a:pathLst>
                <a:path w="2688" h="2585" extrusionOk="0">
                  <a:moveTo>
                    <a:pt x="759" y="0"/>
                  </a:moveTo>
                  <a:lnTo>
                    <a:pt x="306" y="1679"/>
                  </a:lnTo>
                  <a:cubicBezTo>
                    <a:pt x="306" y="1679"/>
                    <a:pt x="1" y="2584"/>
                    <a:pt x="989" y="2584"/>
                  </a:cubicBezTo>
                  <a:cubicBezTo>
                    <a:pt x="996" y="2584"/>
                    <a:pt x="1002" y="2584"/>
                    <a:pt x="1009" y="2584"/>
                  </a:cubicBezTo>
                  <a:cubicBezTo>
                    <a:pt x="2009" y="2560"/>
                    <a:pt x="2688" y="2155"/>
                    <a:pt x="2688" y="2155"/>
                  </a:cubicBezTo>
                  <a:lnTo>
                    <a:pt x="2652" y="274"/>
                  </a:lnTo>
                  <a:lnTo>
                    <a:pt x="759"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09"/>
            <p:cNvSpPr/>
            <p:nvPr/>
          </p:nvSpPr>
          <p:spPr>
            <a:xfrm>
              <a:off x="1895875" y="4257948"/>
              <a:ext cx="220387" cy="200388"/>
            </a:xfrm>
            <a:custGeom>
              <a:avLst/>
              <a:gdLst/>
              <a:ahLst/>
              <a:cxnLst/>
              <a:rect l="l" t="t" r="r" b="b"/>
              <a:pathLst>
                <a:path w="4419" h="4018" extrusionOk="0">
                  <a:moveTo>
                    <a:pt x="1846" y="1"/>
                  </a:moveTo>
                  <a:cubicBezTo>
                    <a:pt x="1546" y="1"/>
                    <a:pt x="1295" y="17"/>
                    <a:pt x="1215" y="64"/>
                  </a:cubicBezTo>
                  <a:cubicBezTo>
                    <a:pt x="977" y="207"/>
                    <a:pt x="1453" y="1362"/>
                    <a:pt x="1453" y="1362"/>
                  </a:cubicBezTo>
                  <a:cubicBezTo>
                    <a:pt x="1453" y="1362"/>
                    <a:pt x="1239" y="1696"/>
                    <a:pt x="727" y="2219"/>
                  </a:cubicBezTo>
                  <a:cubicBezTo>
                    <a:pt x="203" y="2755"/>
                    <a:pt x="96" y="3410"/>
                    <a:pt x="96" y="3410"/>
                  </a:cubicBezTo>
                  <a:lnTo>
                    <a:pt x="1" y="4017"/>
                  </a:lnTo>
                  <a:lnTo>
                    <a:pt x="4406" y="4017"/>
                  </a:lnTo>
                  <a:lnTo>
                    <a:pt x="4394" y="3410"/>
                  </a:lnTo>
                  <a:cubicBezTo>
                    <a:pt x="4394" y="3410"/>
                    <a:pt x="4418" y="1791"/>
                    <a:pt x="4359" y="1719"/>
                  </a:cubicBezTo>
                  <a:cubicBezTo>
                    <a:pt x="4354" y="1714"/>
                    <a:pt x="4346" y="1712"/>
                    <a:pt x="4335" y="1712"/>
                  </a:cubicBezTo>
                  <a:cubicBezTo>
                    <a:pt x="4186" y="1712"/>
                    <a:pt x="3461" y="2082"/>
                    <a:pt x="3290" y="2082"/>
                  </a:cubicBezTo>
                  <a:cubicBezTo>
                    <a:pt x="3278" y="2082"/>
                    <a:pt x="3269" y="2080"/>
                    <a:pt x="3263" y="2077"/>
                  </a:cubicBezTo>
                  <a:cubicBezTo>
                    <a:pt x="3168" y="2005"/>
                    <a:pt x="3239" y="64"/>
                    <a:pt x="3239" y="64"/>
                  </a:cubicBezTo>
                  <a:cubicBezTo>
                    <a:pt x="3239" y="64"/>
                    <a:pt x="2446" y="1"/>
                    <a:pt x="1846"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09"/>
            <p:cNvSpPr/>
            <p:nvPr/>
          </p:nvSpPr>
          <p:spPr>
            <a:xfrm>
              <a:off x="2600727" y="1787395"/>
              <a:ext cx="422221" cy="1105175"/>
            </a:xfrm>
            <a:custGeom>
              <a:avLst/>
              <a:gdLst/>
              <a:ahLst/>
              <a:cxnLst/>
              <a:rect l="l" t="t" r="r" b="b"/>
              <a:pathLst>
                <a:path w="8466" h="22160" extrusionOk="0">
                  <a:moveTo>
                    <a:pt x="2251" y="0"/>
                  </a:moveTo>
                  <a:lnTo>
                    <a:pt x="1" y="6025"/>
                  </a:lnTo>
                  <a:lnTo>
                    <a:pt x="3608" y="12644"/>
                  </a:lnTo>
                  <a:cubicBezTo>
                    <a:pt x="2668" y="14430"/>
                    <a:pt x="1560" y="19336"/>
                    <a:pt x="1560" y="19336"/>
                  </a:cubicBezTo>
                  <a:lnTo>
                    <a:pt x="596" y="21919"/>
                  </a:lnTo>
                  <a:cubicBezTo>
                    <a:pt x="596" y="21919"/>
                    <a:pt x="1076" y="22159"/>
                    <a:pt x="1515" y="22159"/>
                  </a:cubicBezTo>
                  <a:cubicBezTo>
                    <a:pt x="1725" y="22159"/>
                    <a:pt x="1926" y="22105"/>
                    <a:pt x="2060" y="21943"/>
                  </a:cubicBezTo>
                  <a:cubicBezTo>
                    <a:pt x="2489" y="21443"/>
                    <a:pt x="8252" y="14264"/>
                    <a:pt x="8359" y="12930"/>
                  </a:cubicBezTo>
                  <a:cubicBezTo>
                    <a:pt x="8466" y="11585"/>
                    <a:pt x="3608" y="583"/>
                    <a:pt x="2251"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09"/>
            <p:cNvSpPr/>
            <p:nvPr/>
          </p:nvSpPr>
          <p:spPr>
            <a:xfrm>
              <a:off x="2627060" y="1784253"/>
              <a:ext cx="340679" cy="596375"/>
            </a:xfrm>
            <a:custGeom>
              <a:avLst/>
              <a:gdLst/>
              <a:ahLst/>
              <a:cxnLst/>
              <a:rect l="l" t="t" r="r" b="b"/>
              <a:pathLst>
                <a:path w="6831" h="11958" extrusionOk="0">
                  <a:moveTo>
                    <a:pt x="1509" y="0"/>
                  </a:moveTo>
                  <a:cubicBezTo>
                    <a:pt x="0" y="0"/>
                    <a:pt x="1378" y="10648"/>
                    <a:pt x="1378" y="10648"/>
                  </a:cubicBezTo>
                  <a:lnTo>
                    <a:pt x="2675" y="11957"/>
                  </a:lnTo>
                  <a:lnTo>
                    <a:pt x="6831" y="8528"/>
                  </a:lnTo>
                  <a:cubicBezTo>
                    <a:pt x="6831" y="8528"/>
                    <a:pt x="3568" y="1087"/>
                    <a:pt x="1723" y="63"/>
                  </a:cubicBezTo>
                  <a:cubicBezTo>
                    <a:pt x="1646" y="21"/>
                    <a:pt x="1574" y="0"/>
                    <a:pt x="1509"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09"/>
            <p:cNvSpPr/>
            <p:nvPr/>
          </p:nvSpPr>
          <p:spPr>
            <a:xfrm>
              <a:off x="2674938" y="1984492"/>
              <a:ext cx="114058" cy="396137"/>
            </a:xfrm>
            <a:custGeom>
              <a:avLst/>
              <a:gdLst/>
              <a:ahLst/>
              <a:cxnLst/>
              <a:rect l="l" t="t" r="r" b="b"/>
              <a:pathLst>
                <a:path w="2287" h="7943" extrusionOk="0">
                  <a:moveTo>
                    <a:pt x="787" y="1"/>
                  </a:moveTo>
                  <a:lnTo>
                    <a:pt x="1" y="2525"/>
                  </a:lnTo>
                  <a:cubicBezTo>
                    <a:pt x="168" y="4728"/>
                    <a:pt x="418" y="6633"/>
                    <a:pt x="418" y="6633"/>
                  </a:cubicBezTo>
                  <a:lnTo>
                    <a:pt x="1715" y="7942"/>
                  </a:lnTo>
                  <a:lnTo>
                    <a:pt x="2287" y="7466"/>
                  </a:lnTo>
                  <a:lnTo>
                    <a:pt x="787" y="1"/>
                  </a:ln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09"/>
            <p:cNvSpPr/>
            <p:nvPr/>
          </p:nvSpPr>
          <p:spPr>
            <a:xfrm>
              <a:off x="2183291" y="2459532"/>
              <a:ext cx="512490" cy="119694"/>
            </a:xfrm>
            <a:custGeom>
              <a:avLst/>
              <a:gdLst/>
              <a:ahLst/>
              <a:cxnLst/>
              <a:rect l="l" t="t" r="r" b="b"/>
              <a:pathLst>
                <a:path w="10276" h="2400" extrusionOk="0">
                  <a:moveTo>
                    <a:pt x="10121" y="1"/>
                  </a:moveTo>
                  <a:lnTo>
                    <a:pt x="84" y="418"/>
                  </a:lnTo>
                  <a:cubicBezTo>
                    <a:pt x="84" y="418"/>
                    <a:pt x="48" y="620"/>
                    <a:pt x="1" y="977"/>
                  </a:cubicBezTo>
                  <a:cubicBezTo>
                    <a:pt x="48" y="1037"/>
                    <a:pt x="84" y="1096"/>
                    <a:pt x="84" y="1096"/>
                  </a:cubicBezTo>
                  <a:cubicBezTo>
                    <a:pt x="2173" y="1946"/>
                    <a:pt x="3992" y="2400"/>
                    <a:pt x="5590" y="2400"/>
                  </a:cubicBezTo>
                  <a:cubicBezTo>
                    <a:pt x="7417" y="2400"/>
                    <a:pt x="8955" y="1807"/>
                    <a:pt x="10276" y="537"/>
                  </a:cubicBezTo>
                  <a:cubicBezTo>
                    <a:pt x="10192" y="203"/>
                    <a:pt x="10121" y="1"/>
                    <a:pt x="10121" y="1"/>
                  </a:cubicBezTo>
                  <a:close/>
                </a:path>
              </a:pathLst>
            </a:custGeom>
            <a:solidFill>
              <a:srgbClr val="330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09"/>
            <p:cNvSpPr/>
            <p:nvPr/>
          </p:nvSpPr>
          <p:spPr>
            <a:xfrm>
              <a:off x="1729050" y="1814675"/>
              <a:ext cx="422819" cy="1065925"/>
            </a:xfrm>
            <a:custGeom>
              <a:avLst/>
              <a:gdLst/>
              <a:ahLst/>
              <a:cxnLst/>
              <a:rect l="l" t="t" r="r" b="b"/>
              <a:pathLst>
                <a:path w="8478" h="21373" extrusionOk="0">
                  <a:moveTo>
                    <a:pt x="5810" y="1"/>
                  </a:moveTo>
                  <a:cubicBezTo>
                    <a:pt x="4751" y="465"/>
                    <a:pt x="0" y="11038"/>
                    <a:pt x="107" y="12383"/>
                  </a:cubicBezTo>
                  <a:cubicBezTo>
                    <a:pt x="226" y="13717"/>
                    <a:pt x="7882" y="21372"/>
                    <a:pt x="7882" y="21372"/>
                  </a:cubicBezTo>
                  <a:lnTo>
                    <a:pt x="8251" y="19348"/>
                  </a:lnTo>
                  <a:cubicBezTo>
                    <a:pt x="8251" y="19348"/>
                    <a:pt x="6037" y="12967"/>
                    <a:pt x="4858" y="12097"/>
                  </a:cubicBezTo>
                  <a:lnTo>
                    <a:pt x="8477" y="5478"/>
                  </a:lnTo>
                  <a:lnTo>
                    <a:pt x="5810"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09"/>
            <p:cNvSpPr/>
            <p:nvPr/>
          </p:nvSpPr>
          <p:spPr>
            <a:xfrm>
              <a:off x="2459387" y="4192266"/>
              <a:ext cx="146126" cy="166325"/>
            </a:xfrm>
            <a:custGeom>
              <a:avLst/>
              <a:gdLst/>
              <a:ahLst/>
              <a:cxnLst/>
              <a:rect l="l" t="t" r="r" b="b"/>
              <a:pathLst>
                <a:path w="2930" h="3335" extrusionOk="0">
                  <a:moveTo>
                    <a:pt x="2930" y="0"/>
                  </a:moveTo>
                  <a:lnTo>
                    <a:pt x="275" y="893"/>
                  </a:lnTo>
                  <a:lnTo>
                    <a:pt x="1" y="2370"/>
                  </a:lnTo>
                  <a:lnTo>
                    <a:pt x="263" y="3334"/>
                  </a:lnTo>
                  <a:lnTo>
                    <a:pt x="2049" y="2786"/>
                  </a:lnTo>
                  <a:lnTo>
                    <a:pt x="2573" y="1691"/>
                  </a:lnTo>
                  <a:lnTo>
                    <a:pt x="2930"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09"/>
            <p:cNvSpPr/>
            <p:nvPr/>
          </p:nvSpPr>
          <p:spPr>
            <a:xfrm>
              <a:off x="1982005" y="2525464"/>
              <a:ext cx="738113" cy="1746784"/>
            </a:xfrm>
            <a:custGeom>
              <a:avLst/>
              <a:gdLst/>
              <a:ahLst/>
              <a:cxnLst/>
              <a:rect l="l" t="t" r="r" b="b"/>
              <a:pathLst>
                <a:path w="14800" h="35025" extrusionOk="0">
                  <a:moveTo>
                    <a:pt x="3679" y="1"/>
                  </a:moveTo>
                  <a:cubicBezTo>
                    <a:pt x="3679" y="1"/>
                    <a:pt x="1334" y="17205"/>
                    <a:pt x="1393" y="18098"/>
                  </a:cubicBezTo>
                  <a:cubicBezTo>
                    <a:pt x="1465" y="19003"/>
                    <a:pt x="0" y="34338"/>
                    <a:pt x="0" y="34338"/>
                  </a:cubicBezTo>
                  <a:cubicBezTo>
                    <a:pt x="0" y="34338"/>
                    <a:pt x="1060" y="34732"/>
                    <a:pt x="2256" y="34732"/>
                  </a:cubicBezTo>
                  <a:cubicBezTo>
                    <a:pt x="2811" y="34732"/>
                    <a:pt x="3396" y="34647"/>
                    <a:pt x="3917" y="34398"/>
                  </a:cubicBezTo>
                  <a:cubicBezTo>
                    <a:pt x="3917" y="34398"/>
                    <a:pt x="6609" y="18722"/>
                    <a:pt x="6620" y="18646"/>
                  </a:cubicBezTo>
                  <a:lnTo>
                    <a:pt x="6620" y="18646"/>
                  </a:lnTo>
                  <a:cubicBezTo>
                    <a:pt x="6620" y="18646"/>
                    <a:pt x="6620" y="18646"/>
                    <a:pt x="6620" y="18646"/>
                  </a:cubicBezTo>
                  <a:cubicBezTo>
                    <a:pt x="6629" y="18646"/>
                    <a:pt x="8466" y="6978"/>
                    <a:pt x="8466" y="6978"/>
                  </a:cubicBezTo>
                  <a:lnTo>
                    <a:pt x="8549" y="7144"/>
                  </a:lnTo>
                  <a:lnTo>
                    <a:pt x="8799" y="16788"/>
                  </a:lnTo>
                  <a:lnTo>
                    <a:pt x="8811" y="34850"/>
                  </a:lnTo>
                  <a:cubicBezTo>
                    <a:pt x="8811" y="34850"/>
                    <a:pt x="9602" y="35025"/>
                    <a:pt x="10597" y="35025"/>
                  </a:cubicBezTo>
                  <a:cubicBezTo>
                    <a:pt x="11244" y="35025"/>
                    <a:pt x="11976" y="34951"/>
                    <a:pt x="12633" y="34707"/>
                  </a:cubicBezTo>
                  <a:cubicBezTo>
                    <a:pt x="12633" y="34707"/>
                    <a:pt x="13859" y="16788"/>
                    <a:pt x="13931" y="15586"/>
                  </a:cubicBezTo>
                  <a:cubicBezTo>
                    <a:pt x="13990" y="14371"/>
                    <a:pt x="14800" y="1132"/>
                    <a:pt x="14800" y="1132"/>
                  </a:cubicBezTo>
                  <a:lnTo>
                    <a:pt x="3679"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09"/>
            <p:cNvSpPr/>
            <p:nvPr/>
          </p:nvSpPr>
          <p:spPr>
            <a:xfrm>
              <a:off x="2430910" y="4233461"/>
              <a:ext cx="376488" cy="210013"/>
            </a:xfrm>
            <a:custGeom>
              <a:avLst/>
              <a:gdLst/>
              <a:ahLst/>
              <a:cxnLst/>
              <a:rect l="l" t="t" r="r" b="b"/>
              <a:pathLst>
                <a:path w="7549" h="4211" extrusionOk="0">
                  <a:moveTo>
                    <a:pt x="3262" y="1"/>
                  </a:moveTo>
                  <a:cubicBezTo>
                    <a:pt x="2774" y="1"/>
                    <a:pt x="2230" y="270"/>
                    <a:pt x="2513" y="1591"/>
                  </a:cubicBezTo>
                  <a:cubicBezTo>
                    <a:pt x="2370" y="1687"/>
                    <a:pt x="2203" y="1782"/>
                    <a:pt x="1989" y="1841"/>
                  </a:cubicBezTo>
                  <a:cubicBezTo>
                    <a:pt x="1890" y="1872"/>
                    <a:pt x="1785" y="1885"/>
                    <a:pt x="1680" y="1885"/>
                  </a:cubicBezTo>
                  <a:cubicBezTo>
                    <a:pt x="1139" y="1885"/>
                    <a:pt x="572" y="1544"/>
                    <a:pt x="572" y="1544"/>
                  </a:cubicBezTo>
                  <a:lnTo>
                    <a:pt x="131" y="3639"/>
                  </a:lnTo>
                  <a:lnTo>
                    <a:pt x="0" y="4211"/>
                  </a:lnTo>
                  <a:lnTo>
                    <a:pt x="6835" y="4211"/>
                  </a:lnTo>
                  <a:lnTo>
                    <a:pt x="6847" y="3639"/>
                  </a:lnTo>
                  <a:cubicBezTo>
                    <a:pt x="7001" y="3568"/>
                    <a:pt x="7061" y="3413"/>
                    <a:pt x="7061" y="3413"/>
                  </a:cubicBezTo>
                  <a:cubicBezTo>
                    <a:pt x="7061" y="3413"/>
                    <a:pt x="7549" y="2746"/>
                    <a:pt x="6847" y="2568"/>
                  </a:cubicBezTo>
                  <a:cubicBezTo>
                    <a:pt x="4846" y="2103"/>
                    <a:pt x="3929" y="1615"/>
                    <a:pt x="3513" y="1270"/>
                  </a:cubicBezTo>
                  <a:lnTo>
                    <a:pt x="3906" y="127"/>
                  </a:lnTo>
                  <a:cubicBezTo>
                    <a:pt x="3906" y="127"/>
                    <a:pt x="3597" y="1"/>
                    <a:pt x="3262"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09"/>
            <p:cNvSpPr/>
            <p:nvPr/>
          </p:nvSpPr>
          <p:spPr>
            <a:xfrm>
              <a:off x="2018811" y="1712137"/>
              <a:ext cx="760705" cy="1096646"/>
            </a:xfrm>
            <a:custGeom>
              <a:avLst/>
              <a:gdLst/>
              <a:ahLst/>
              <a:cxnLst/>
              <a:rect l="l" t="t" r="r" b="b"/>
              <a:pathLst>
                <a:path w="15253" h="21989" extrusionOk="0">
                  <a:moveTo>
                    <a:pt x="7265" y="0"/>
                  </a:moveTo>
                  <a:cubicBezTo>
                    <a:pt x="6722" y="0"/>
                    <a:pt x="6194" y="27"/>
                    <a:pt x="5692" y="80"/>
                  </a:cubicBezTo>
                  <a:cubicBezTo>
                    <a:pt x="4525" y="199"/>
                    <a:pt x="3358" y="438"/>
                    <a:pt x="2251" y="807"/>
                  </a:cubicBezTo>
                  <a:cubicBezTo>
                    <a:pt x="1263" y="1128"/>
                    <a:pt x="0" y="2057"/>
                    <a:pt x="0" y="2057"/>
                  </a:cubicBezTo>
                  <a:cubicBezTo>
                    <a:pt x="0" y="2057"/>
                    <a:pt x="1084" y="6712"/>
                    <a:pt x="1084" y="6712"/>
                  </a:cubicBezTo>
                  <a:lnTo>
                    <a:pt x="1679" y="8569"/>
                  </a:lnTo>
                  <a:lnTo>
                    <a:pt x="2941" y="13296"/>
                  </a:lnTo>
                  <a:lnTo>
                    <a:pt x="1870" y="20607"/>
                  </a:lnTo>
                  <a:cubicBezTo>
                    <a:pt x="1870" y="20607"/>
                    <a:pt x="5399" y="21989"/>
                    <a:pt x="9202" y="21989"/>
                  </a:cubicBezTo>
                  <a:cubicBezTo>
                    <a:pt x="11188" y="21989"/>
                    <a:pt x="13248" y="21612"/>
                    <a:pt x="14919" y="20464"/>
                  </a:cubicBezTo>
                  <a:lnTo>
                    <a:pt x="13943" y="5462"/>
                  </a:lnTo>
                  <a:cubicBezTo>
                    <a:pt x="15252" y="2307"/>
                    <a:pt x="14264" y="1569"/>
                    <a:pt x="13205" y="1116"/>
                  </a:cubicBezTo>
                  <a:cubicBezTo>
                    <a:pt x="11471" y="366"/>
                    <a:pt x="9272" y="0"/>
                    <a:pt x="7265"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09"/>
            <p:cNvSpPr/>
            <p:nvPr/>
          </p:nvSpPr>
          <p:spPr>
            <a:xfrm>
              <a:off x="2230820" y="1489903"/>
              <a:ext cx="235747" cy="313299"/>
            </a:xfrm>
            <a:custGeom>
              <a:avLst/>
              <a:gdLst/>
              <a:ahLst/>
              <a:cxnLst/>
              <a:rect l="l" t="t" r="r" b="b"/>
              <a:pathLst>
                <a:path w="4727" h="6282" extrusionOk="0">
                  <a:moveTo>
                    <a:pt x="0" y="0"/>
                  </a:moveTo>
                  <a:lnTo>
                    <a:pt x="1453" y="5275"/>
                  </a:lnTo>
                  <a:cubicBezTo>
                    <a:pt x="1453" y="5275"/>
                    <a:pt x="1821" y="6282"/>
                    <a:pt x="3033" y="6282"/>
                  </a:cubicBezTo>
                  <a:cubicBezTo>
                    <a:pt x="3091" y="6282"/>
                    <a:pt x="3152" y="6280"/>
                    <a:pt x="3215" y="6275"/>
                  </a:cubicBezTo>
                  <a:cubicBezTo>
                    <a:pt x="4286" y="6179"/>
                    <a:pt x="4512" y="5346"/>
                    <a:pt x="4512" y="5346"/>
                  </a:cubicBezTo>
                  <a:lnTo>
                    <a:pt x="4691" y="2036"/>
                  </a:lnTo>
                  <a:lnTo>
                    <a:pt x="4727" y="1857"/>
                  </a:lnTo>
                  <a:lnTo>
                    <a:pt x="0"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09"/>
            <p:cNvSpPr/>
            <p:nvPr/>
          </p:nvSpPr>
          <p:spPr>
            <a:xfrm>
              <a:off x="2230820" y="1489903"/>
              <a:ext cx="235747" cy="188867"/>
            </a:xfrm>
            <a:custGeom>
              <a:avLst/>
              <a:gdLst/>
              <a:ahLst/>
              <a:cxnLst/>
              <a:rect l="l" t="t" r="r" b="b"/>
              <a:pathLst>
                <a:path w="4727" h="3787" extrusionOk="0">
                  <a:moveTo>
                    <a:pt x="0" y="0"/>
                  </a:moveTo>
                  <a:lnTo>
                    <a:pt x="750" y="2715"/>
                  </a:lnTo>
                  <a:cubicBezTo>
                    <a:pt x="1143" y="2953"/>
                    <a:pt x="1560" y="3155"/>
                    <a:pt x="2012" y="3334"/>
                  </a:cubicBezTo>
                  <a:cubicBezTo>
                    <a:pt x="2488" y="3524"/>
                    <a:pt x="2953" y="3655"/>
                    <a:pt x="3512" y="3703"/>
                  </a:cubicBezTo>
                  <a:cubicBezTo>
                    <a:pt x="3870" y="3739"/>
                    <a:pt x="4239" y="3751"/>
                    <a:pt x="4596" y="3786"/>
                  </a:cubicBezTo>
                  <a:lnTo>
                    <a:pt x="4691" y="2036"/>
                  </a:lnTo>
                  <a:lnTo>
                    <a:pt x="4727" y="1857"/>
                  </a:lnTo>
                  <a:lnTo>
                    <a:pt x="0" y="0"/>
                  </a:ln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09"/>
            <p:cNvSpPr/>
            <p:nvPr/>
          </p:nvSpPr>
          <p:spPr>
            <a:xfrm>
              <a:off x="2091027" y="1113413"/>
              <a:ext cx="503214" cy="533137"/>
            </a:xfrm>
            <a:custGeom>
              <a:avLst/>
              <a:gdLst/>
              <a:ahLst/>
              <a:cxnLst/>
              <a:rect l="l" t="t" r="r" b="b"/>
              <a:pathLst>
                <a:path w="10090" h="10690" extrusionOk="0">
                  <a:moveTo>
                    <a:pt x="5896" y="0"/>
                  </a:moveTo>
                  <a:cubicBezTo>
                    <a:pt x="3642" y="0"/>
                    <a:pt x="1195" y="767"/>
                    <a:pt x="1374" y="4739"/>
                  </a:cubicBezTo>
                  <a:cubicBezTo>
                    <a:pt x="1374" y="4739"/>
                    <a:pt x="1267" y="4715"/>
                    <a:pt x="1115" y="4715"/>
                  </a:cubicBezTo>
                  <a:cubicBezTo>
                    <a:pt x="714" y="4715"/>
                    <a:pt x="1" y="4884"/>
                    <a:pt x="148" y="6120"/>
                  </a:cubicBezTo>
                  <a:cubicBezTo>
                    <a:pt x="338" y="7823"/>
                    <a:pt x="1577" y="7859"/>
                    <a:pt x="1934" y="7930"/>
                  </a:cubicBezTo>
                  <a:cubicBezTo>
                    <a:pt x="1934" y="7930"/>
                    <a:pt x="2551" y="10689"/>
                    <a:pt x="5847" y="10689"/>
                  </a:cubicBezTo>
                  <a:cubicBezTo>
                    <a:pt x="6008" y="10689"/>
                    <a:pt x="6176" y="10682"/>
                    <a:pt x="6351" y="10668"/>
                  </a:cubicBezTo>
                  <a:cubicBezTo>
                    <a:pt x="10090" y="10383"/>
                    <a:pt x="9482" y="7490"/>
                    <a:pt x="9459" y="5561"/>
                  </a:cubicBezTo>
                  <a:cubicBezTo>
                    <a:pt x="9423" y="3644"/>
                    <a:pt x="9637" y="310"/>
                    <a:pt x="7196" y="72"/>
                  </a:cubicBezTo>
                  <a:cubicBezTo>
                    <a:pt x="6786" y="30"/>
                    <a:pt x="6345" y="0"/>
                    <a:pt x="5896"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09"/>
            <p:cNvSpPr/>
            <p:nvPr/>
          </p:nvSpPr>
          <p:spPr>
            <a:xfrm>
              <a:off x="2116213" y="1368762"/>
              <a:ext cx="58201" cy="106578"/>
            </a:xfrm>
            <a:custGeom>
              <a:avLst/>
              <a:gdLst/>
              <a:ahLst/>
              <a:cxnLst/>
              <a:rect l="l" t="t" r="r" b="b"/>
              <a:pathLst>
                <a:path w="1167" h="2137" extrusionOk="0">
                  <a:moveTo>
                    <a:pt x="512" y="0"/>
                  </a:moveTo>
                  <a:cubicBezTo>
                    <a:pt x="322" y="12"/>
                    <a:pt x="179" y="203"/>
                    <a:pt x="119" y="381"/>
                  </a:cubicBezTo>
                  <a:cubicBezTo>
                    <a:pt x="0" y="834"/>
                    <a:pt x="179" y="1310"/>
                    <a:pt x="357" y="1739"/>
                  </a:cubicBezTo>
                  <a:cubicBezTo>
                    <a:pt x="417" y="1869"/>
                    <a:pt x="476" y="2000"/>
                    <a:pt x="595" y="2084"/>
                  </a:cubicBezTo>
                  <a:cubicBezTo>
                    <a:pt x="640" y="2118"/>
                    <a:pt x="699" y="2137"/>
                    <a:pt x="757" y="2137"/>
                  </a:cubicBezTo>
                  <a:cubicBezTo>
                    <a:pt x="838" y="2137"/>
                    <a:pt x="918" y="2101"/>
                    <a:pt x="953" y="2024"/>
                  </a:cubicBezTo>
                  <a:cubicBezTo>
                    <a:pt x="1012" y="1905"/>
                    <a:pt x="929" y="1762"/>
                    <a:pt x="857" y="1655"/>
                  </a:cubicBezTo>
                  <a:cubicBezTo>
                    <a:pt x="786" y="1536"/>
                    <a:pt x="750" y="1358"/>
                    <a:pt x="869" y="1286"/>
                  </a:cubicBezTo>
                  <a:cubicBezTo>
                    <a:pt x="917" y="1250"/>
                    <a:pt x="988" y="1250"/>
                    <a:pt x="1048" y="1227"/>
                  </a:cubicBezTo>
                  <a:cubicBezTo>
                    <a:pt x="1167" y="1167"/>
                    <a:pt x="1167" y="988"/>
                    <a:pt x="1131" y="857"/>
                  </a:cubicBezTo>
                  <a:cubicBezTo>
                    <a:pt x="1084" y="667"/>
                    <a:pt x="1024" y="500"/>
                    <a:pt x="929" y="334"/>
                  </a:cubicBezTo>
                  <a:cubicBezTo>
                    <a:pt x="834" y="167"/>
                    <a:pt x="703" y="0"/>
                    <a:pt x="512" y="0"/>
                  </a:cubicBezTo>
                  <a:close/>
                </a:path>
              </a:pathLst>
            </a:custGeom>
            <a:solidFill>
              <a:srgbClr val="E87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9"/>
            <p:cNvSpPr/>
            <p:nvPr/>
          </p:nvSpPr>
          <p:spPr>
            <a:xfrm>
              <a:off x="2707006" y="2716078"/>
              <a:ext cx="127125" cy="200088"/>
            </a:xfrm>
            <a:custGeom>
              <a:avLst/>
              <a:gdLst/>
              <a:ahLst/>
              <a:cxnLst/>
              <a:rect l="l" t="t" r="r" b="b"/>
              <a:pathLst>
                <a:path w="2549" h="4012" extrusionOk="0">
                  <a:moveTo>
                    <a:pt x="2008" y="1"/>
                  </a:moveTo>
                  <a:cubicBezTo>
                    <a:pt x="1622" y="1"/>
                    <a:pt x="987" y="168"/>
                    <a:pt x="60" y="405"/>
                  </a:cubicBezTo>
                  <a:cubicBezTo>
                    <a:pt x="37" y="1584"/>
                    <a:pt x="13" y="2775"/>
                    <a:pt x="1" y="3953"/>
                  </a:cubicBezTo>
                  <a:cubicBezTo>
                    <a:pt x="212" y="3953"/>
                    <a:pt x="406" y="4012"/>
                    <a:pt x="582" y="4012"/>
                  </a:cubicBezTo>
                  <a:cubicBezTo>
                    <a:pt x="804" y="4012"/>
                    <a:pt x="996" y="3919"/>
                    <a:pt x="1156" y="3501"/>
                  </a:cubicBezTo>
                  <a:cubicBezTo>
                    <a:pt x="1501" y="2525"/>
                    <a:pt x="989" y="2644"/>
                    <a:pt x="1644" y="2358"/>
                  </a:cubicBezTo>
                  <a:cubicBezTo>
                    <a:pt x="2299" y="2060"/>
                    <a:pt x="1680" y="1322"/>
                    <a:pt x="1680" y="1322"/>
                  </a:cubicBezTo>
                  <a:cubicBezTo>
                    <a:pt x="1680" y="1322"/>
                    <a:pt x="2549" y="941"/>
                    <a:pt x="2477" y="334"/>
                  </a:cubicBezTo>
                  <a:cubicBezTo>
                    <a:pt x="2452" y="97"/>
                    <a:pt x="2302" y="1"/>
                    <a:pt x="200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9"/>
            <p:cNvSpPr/>
            <p:nvPr/>
          </p:nvSpPr>
          <p:spPr>
            <a:xfrm>
              <a:off x="2610851" y="2719020"/>
              <a:ext cx="173407" cy="199241"/>
            </a:xfrm>
            <a:custGeom>
              <a:avLst/>
              <a:gdLst/>
              <a:ahLst/>
              <a:cxnLst/>
              <a:rect l="l" t="t" r="r" b="b"/>
              <a:pathLst>
                <a:path w="3477" h="3995" extrusionOk="0">
                  <a:moveTo>
                    <a:pt x="3477" y="1"/>
                  </a:moveTo>
                  <a:cubicBezTo>
                    <a:pt x="1750" y="168"/>
                    <a:pt x="0" y="1168"/>
                    <a:pt x="1667" y="1561"/>
                  </a:cubicBezTo>
                  <a:cubicBezTo>
                    <a:pt x="1667" y="1561"/>
                    <a:pt x="71" y="2751"/>
                    <a:pt x="1917" y="2811"/>
                  </a:cubicBezTo>
                  <a:cubicBezTo>
                    <a:pt x="1917" y="2811"/>
                    <a:pt x="616" y="3994"/>
                    <a:pt x="1977" y="3994"/>
                  </a:cubicBezTo>
                  <a:cubicBezTo>
                    <a:pt x="2118" y="3994"/>
                    <a:pt x="2287" y="3982"/>
                    <a:pt x="2488" y="3954"/>
                  </a:cubicBezTo>
                  <a:lnTo>
                    <a:pt x="3477"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09"/>
            <p:cNvSpPr/>
            <p:nvPr/>
          </p:nvSpPr>
          <p:spPr>
            <a:xfrm>
              <a:off x="2031878" y="2710991"/>
              <a:ext cx="125330" cy="205724"/>
            </a:xfrm>
            <a:custGeom>
              <a:avLst/>
              <a:gdLst/>
              <a:ahLst/>
              <a:cxnLst/>
              <a:rect l="l" t="t" r="r" b="b"/>
              <a:pathLst>
                <a:path w="2513" h="4125" extrusionOk="0">
                  <a:moveTo>
                    <a:pt x="518" y="0"/>
                  </a:moveTo>
                  <a:cubicBezTo>
                    <a:pt x="288" y="0"/>
                    <a:pt x="160" y="89"/>
                    <a:pt x="119" y="293"/>
                  </a:cubicBezTo>
                  <a:cubicBezTo>
                    <a:pt x="0" y="888"/>
                    <a:pt x="822" y="1341"/>
                    <a:pt x="822" y="1341"/>
                  </a:cubicBezTo>
                  <a:cubicBezTo>
                    <a:pt x="822" y="1341"/>
                    <a:pt x="143" y="2031"/>
                    <a:pt x="774" y="2377"/>
                  </a:cubicBezTo>
                  <a:cubicBezTo>
                    <a:pt x="1393" y="2722"/>
                    <a:pt x="893" y="2567"/>
                    <a:pt x="1155" y="3555"/>
                  </a:cubicBezTo>
                  <a:cubicBezTo>
                    <a:pt x="1290" y="4048"/>
                    <a:pt x="1504" y="4124"/>
                    <a:pt x="1762" y="4124"/>
                  </a:cubicBezTo>
                  <a:cubicBezTo>
                    <a:pt x="1877" y="4124"/>
                    <a:pt x="2002" y="4109"/>
                    <a:pt x="2132" y="4109"/>
                  </a:cubicBezTo>
                  <a:cubicBezTo>
                    <a:pt x="2175" y="4109"/>
                    <a:pt x="2219" y="4110"/>
                    <a:pt x="2263" y="4115"/>
                  </a:cubicBezTo>
                  <a:cubicBezTo>
                    <a:pt x="2358" y="2936"/>
                    <a:pt x="2429" y="1757"/>
                    <a:pt x="2513" y="579"/>
                  </a:cubicBezTo>
                  <a:cubicBezTo>
                    <a:pt x="1533" y="233"/>
                    <a:pt x="891" y="0"/>
                    <a:pt x="518"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09"/>
            <p:cNvSpPr/>
            <p:nvPr/>
          </p:nvSpPr>
          <p:spPr>
            <a:xfrm>
              <a:off x="2084743" y="2715479"/>
              <a:ext cx="168070" cy="206023"/>
            </a:xfrm>
            <a:custGeom>
              <a:avLst/>
              <a:gdLst/>
              <a:ahLst/>
              <a:cxnLst/>
              <a:rect l="l" t="t" r="r" b="b"/>
              <a:pathLst>
                <a:path w="3370" h="4131" extrusionOk="0">
                  <a:moveTo>
                    <a:pt x="0" y="1"/>
                  </a:moveTo>
                  <a:lnTo>
                    <a:pt x="643" y="4037"/>
                  </a:lnTo>
                  <a:cubicBezTo>
                    <a:pt x="926" y="4102"/>
                    <a:pt x="1145" y="4130"/>
                    <a:pt x="1313" y="4130"/>
                  </a:cubicBezTo>
                  <a:cubicBezTo>
                    <a:pt x="2400" y="4130"/>
                    <a:pt x="1310" y="2941"/>
                    <a:pt x="1310" y="2941"/>
                  </a:cubicBezTo>
                  <a:lnTo>
                    <a:pt x="1310" y="2941"/>
                  </a:lnTo>
                  <a:cubicBezTo>
                    <a:pt x="1382" y="2946"/>
                    <a:pt x="1448" y="2948"/>
                    <a:pt x="1511" y="2948"/>
                  </a:cubicBezTo>
                  <a:cubicBezTo>
                    <a:pt x="3042" y="2948"/>
                    <a:pt x="1667" y="1727"/>
                    <a:pt x="1667" y="1727"/>
                  </a:cubicBezTo>
                  <a:cubicBezTo>
                    <a:pt x="3370" y="1477"/>
                    <a:pt x="1703" y="334"/>
                    <a:pt x="0"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09"/>
            <p:cNvSpPr/>
            <p:nvPr/>
          </p:nvSpPr>
          <p:spPr>
            <a:xfrm>
              <a:off x="1752191" y="1814675"/>
              <a:ext cx="374742" cy="557624"/>
            </a:xfrm>
            <a:custGeom>
              <a:avLst/>
              <a:gdLst/>
              <a:ahLst/>
              <a:cxnLst/>
              <a:rect l="l" t="t" r="r" b="b"/>
              <a:pathLst>
                <a:path w="7514" h="11181" extrusionOk="0">
                  <a:moveTo>
                    <a:pt x="5346" y="1"/>
                  </a:moveTo>
                  <a:cubicBezTo>
                    <a:pt x="3251" y="1703"/>
                    <a:pt x="1" y="8478"/>
                    <a:pt x="1" y="8478"/>
                  </a:cubicBezTo>
                  <a:lnTo>
                    <a:pt x="5096" y="11181"/>
                  </a:lnTo>
                  <a:lnTo>
                    <a:pt x="7513" y="6418"/>
                  </a:lnTo>
                  <a:lnTo>
                    <a:pt x="5346" y="1"/>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09"/>
            <p:cNvSpPr/>
            <p:nvPr/>
          </p:nvSpPr>
          <p:spPr>
            <a:xfrm>
              <a:off x="2293161" y="1176352"/>
              <a:ext cx="166275" cy="10723"/>
            </a:xfrm>
            <a:custGeom>
              <a:avLst/>
              <a:gdLst/>
              <a:ahLst/>
              <a:cxnLst/>
              <a:rect l="l" t="t" r="r" b="b"/>
              <a:pathLst>
                <a:path w="3334" h="215" extrusionOk="0">
                  <a:moveTo>
                    <a:pt x="84" y="1"/>
                  </a:moveTo>
                  <a:cubicBezTo>
                    <a:pt x="60" y="1"/>
                    <a:pt x="24" y="24"/>
                    <a:pt x="12" y="48"/>
                  </a:cubicBezTo>
                  <a:cubicBezTo>
                    <a:pt x="0" y="84"/>
                    <a:pt x="24" y="120"/>
                    <a:pt x="60" y="132"/>
                  </a:cubicBezTo>
                  <a:cubicBezTo>
                    <a:pt x="187" y="163"/>
                    <a:pt x="324" y="169"/>
                    <a:pt x="458" y="169"/>
                  </a:cubicBezTo>
                  <a:cubicBezTo>
                    <a:pt x="525" y="169"/>
                    <a:pt x="592" y="167"/>
                    <a:pt x="655" y="167"/>
                  </a:cubicBezTo>
                  <a:cubicBezTo>
                    <a:pt x="730" y="163"/>
                    <a:pt x="804" y="162"/>
                    <a:pt x="878" y="162"/>
                  </a:cubicBezTo>
                  <a:cubicBezTo>
                    <a:pt x="1024" y="162"/>
                    <a:pt x="1167" y="167"/>
                    <a:pt x="1310" y="167"/>
                  </a:cubicBezTo>
                  <a:cubicBezTo>
                    <a:pt x="1465" y="167"/>
                    <a:pt x="1619" y="167"/>
                    <a:pt x="1762" y="179"/>
                  </a:cubicBezTo>
                  <a:cubicBezTo>
                    <a:pt x="1917" y="179"/>
                    <a:pt x="2072" y="179"/>
                    <a:pt x="2215" y="191"/>
                  </a:cubicBezTo>
                  <a:cubicBezTo>
                    <a:pt x="2370" y="203"/>
                    <a:pt x="2536" y="215"/>
                    <a:pt x="2691" y="215"/>
                  </a:cubicBezTo>
                  <a:lnTo>
                    <a:pt x="2822" y="215"/>
                  </a:lnTo>
                  <a:cubicBezTo>
                    <a:pt x="2870" y="215"/>
                    <a:pt x="2917" y="215"/>
                    <a:pt x="2977" y="203"/>
                  </a:cubicBezTo>
                  <a:cubicBezTo>
                    <a:pt x="3072" y="203"/>
                    <a:pt x="3179" y="191"/>
                    <a:pt x="3274" y="191"/>
                  </a:cubicBezTo>
                  <a:cubicBezTo>
                    <a:pt x="3310" y="191"/>
                    <a:pt x="3334" y="167"/>
                    <a:pt x="3334" y="132"/>
                  </a:cubicBezTo>
                  <a:cubicBezTo>
                    <a:pt x="3334" y="96"/>
                    <a:pt x="3310" y="72"/>
                    <a:pt x="3274" y="72"/>
                  </a:cubicBezTo>
                  <a:cubicBezTo>
                    <a:pt x="3243" y="69"/>
                    <a:pt x="3213" y="67"/>
                    <a:pt x="3183" y="67"/>
                  </a:cubicBezTo>
                  <a:cubicBezTo>
                    <a:pt x="3110" y="67"/>
                    <a:pt x="3041" y="76"/>
                    <a:pt x="2965" y="84"/>
                  </a:cubicBezTo>
                  <a:lnTo>
                    <a:pt x="2810" y="84"/>
                  </a:lnTo>
                  <a:cubicBezTo>
                    <a:pt x="2754" y="87"/>
                    <a:pt x="2697" y="89"/>
                    <a:pt x="2640" y="89"/>
                  </a:cubicBezTo>
                  <a:cubicBezTo>
                    <a:pt x="2502" y="89"/>
                    <a:pt x="2361" y="80"/>
                    <a:pt x="2227" y="72"/>
                  </a:cubicBezTo>
                  <a:cubicBezTo>
                    <a:pt x="2072" y="60"/>
                    <a:pt x="1917" y="48"/>
                    <a:pt x="1762" y="48"/>
                  </a:cubicBezTo>
                  <a:cubicBezTo>
                    <a:pt x="1619" y="48"/>
                    <a:pt x="1465" y="48"/>
                    <a:pt x="1310" y="36"/>
                  </a:cubicBezTo>
                  <a:lnTo>
                    <a:pt x="655" y="36"/>
                  </a:lnTo>
                  <a:cubicBezTo>
                    <a:pt x="592" y="40"/>
                    <a:pt x="528" y="43"/>
                    <a:pt x="465" y="43"/>
                  </a:cubicBezTo>
                  <a:cubicBezTo>
                    <a:pt x="338" y="43"/>
                    <a:pt x="211" y="32"/>
                    <a:pt x="84" y="1"/>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09"/>
            <p:cNvSpPr/>
            <p:nvPr/>
          </p:nvSpPr>
          <p:spPr>
            <a:xfrm>
              <a:off x="2281840" y="1206475"/>
              <a:ext cx="146126" cy="11521"/>
            </a:xfrm>
            <a:custGeom>
              <a:avLst/>
              <a:gdLst/>
              <a:ahLst/>
              <a:cxnLst/>
              <a:rect l="l" t="t" r="r" b="b"/>
              <a:pathLst>
                <a:path w="2930" h="231" extrusionOk="0">
                  <a:moveTo>
                    <a:pt x="2229" y="0"/>
                  </a:moveTo>
                  <a:cubicBezTo>
                    <a:pt x="2137" y="0"/>
                    <a:pt x="2051" y="16"/>
                    <a:pt x="1965" y="16"/>
                  </a:cubicBezTo>
                  <a:cubicBezTo>
                    <a:pt x="1918" y="28"/>
                    <a:pt x="1858" y="40"/>
                    <a:pt x="1799" y="40"/>
                  </a:cubicBezTo>
                  <a:cubicBezTo>
                    <a:pt x="1584" y="51"/>
                    <a:pt x="1358" y="75"/>
                    <a:pt x="1144" y="87"/>
                  </a:cubicBezTo>
                  <a:cubicBezTo>
                    <a:pt x="787" y="111"/>
                    <a:pt x="430" y="159"/>
                    <a:pt x="72" y="159"/>
                  </a:cubicBezTo>
                  <a:cubicBezTo>
                    <a:pt x="37" y="159"/>
                    <a:pt x="1" y="159"/>
                    <a:pt x="1" y="194"/>
                  </a:cubicBezTo>
                  <a:cubicBezTo>
                    <a:pt x="1" y="230"/>
                    <a:pt x="37" y="230"/>
                    <a:pt x="72" y="230"/>
                  </a:cubicBezTo>
                  <a:cubicBezTo>
                    <a:pt x="430" y="230"/>
                    <a:pt x="799" y="206"/>
                    <a:pt x="1156" y="194"/>
                  </a:cubicBezTo>
                  <a:cubicBezTo>
                    <a:pt x="1370" y="170"/>
                    <a:pt x="1584" y="159"/>
                    <a:pt x="1811" y="147"/>
                  </a:cubicBezTo>
                  <a:lnTo>
                    <a:pt x="1977" y="147"/>
                  </a:lnTo>
                  <a:cubicBezTo>
                    <a:pt x="2053" y="138"/>
                    <a:pt x="2123" y="130"/>
                    <a:pt x="2199" y="130"/>
                  </a:cubicBezTo>
                  <a:cubicBezTo>
                    <a:pt x="2231" y="130"/>
                    <a:pt x="2264" y="131"/>
                    <a:pt x="2299" y="135"/>
                  </a:cubicBezTo>
                  <a:cubicBezTo>
                    <a:pt x="2477" y="147"/>
                    <a:pt x="2668" y="159"/>
                    <a:pt x="2870" y="159"/>
                  </a:cubicBezTo>
                  <a:cubicBezTo>
                    <a:pt x="2906" y="159"/>
                    <a:pt x="2930" y="123"/>
                    <a:pt x="2930" y="87"/>
                  </a:cubicBezTo>
                  <a:cubicBezTo>
                    <a:pt x="2930" y="51"/>
                    <a:pt x="2906" y="16"/>
                    <a:pt x="2870" y="16"/>
                  </a:cubicBezTo>
                  <a:cubicBezTo>
                    <a:pt x="2680" y="16"/>
                    <a:pt x="2489" y="16"/>
                    <a:pt x="2299" y="4"/>
                  </a:cubicBezTo>
                  <a:cubicBezTo>
                    <a:pt x="2275" y="1"/>
                    <a:pt x="2252" y="0"/>
                    <a:pt x="2229" y="0"/>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09"/>
            <p:cNvSpPr/>
            <p:nvPr/>
          </p:nvSpPr>
          <p:spPr>
            <a:xfrm>
              <a:off x="2370315" y="1222086"/>
              <a:ext cx="115255" cy="14313"/>
            </a:xfrm>
            <a:custGeom>
              <a:avLst/>
              <a:gdLst/>
              <a:ahLst/>
              <a:cxnLst/>
              <a:rect l="l" t="t" r="r" b="b"/>
              <a:pathLst>
                <a:path w="2311" h="287" extrusionOk="0">
                  <a:moveTo>
                    <a:pt x="2239" y="0"/>
                  </a:moveTo>
                  <a:cubicBezTo>
                    <a:pt x="1906" y="0"/>
                    <a:pt x="1561" y="60"/>
                    <a:pt x="1227" y="72"/>
                  </a:cubicBezTo>
                  <a:cubicBezTo>
                    <a:pt x="846" y="84"/>
                    <a:pt x="453" y="143"/>
                    <a:pt x="72" y="143"/>
                  </a:cubicBezTo>
                  <a:cubicBezTo>
                    <a:pt x="37" y="143"/>
                    <a:pt x="1" y="179"/>
                    <a:pt x="1" y="215"/>
                  </a:cubicBezTo>
                  <a:cubicBezTo>
                    <a:pt x="1" y="250"/>
                    <a:pt x="37" y="274"/>
                    <a:pt x="72" y="286"/>
                  </a:cubicBezTo>
                  <a:cubicBezTo>
                    <a:pt x="465" y="286"/>
                    <a:pt x="858" y="250"/>
                    <a:pt x="1239" y="238"/>
                  </a:cubicBezTo>
                  <a:cubicBezTo>
                    <a:pt x="1561" y="227"/>
                    <a:pt x="1906" y="203"/>
                    <a:pt x="2239" y="203"/>
                  </a:cubicBezTo>
                  <a:cubicBezTo>
                    <a:pt x="2275" y="203"/>
                    <a:pt x="2311" y="143"/>
                    <a:pt x="2311" y="108"/>
                  </a:cubicBezTo>
                  <a:cubicBezTo>
                    <a:pt x="2311" y="72"/>
                    <a:pt x="2275" y="0"/>
                    <a:pt x="2239" y="0"/>
                  </a:cubicBezTo>
                  <a:close/>
                </a:path>
              </a:pathLst>
            </a:custGeom>
            <a:solidFill>
              <a:srgbClr val="D5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09"/>
            <p:cNvSpPr/>
            <p:nvPr/>
          </p:nvSpPr>
          <p:spPr>
            <a:xfrm>
              <a:off x="2217155" y="1268966"/>
              <a:ext cx="165676" cy="165726"/>
            </a:xfrm>
            <a:custGeom>
              <a:avLst/>
              <a:gdLst/>
              <a:ahLst/>
              <a:cxnLst/>
              <a:rect l="l" t="t" r="r" b="b"/>
              <a:pathLst>
                <a:path w="3322" h="3323" fill="none" extrusionOk="0">
                  <a:moveTo>
                    <a:pt x="3322" y="1656"/>
                  </a:moveTo>
                  <a:cubicBezTo>
                    <a:pt x="3322" y="2573"/>
                    <a:pt x="2584" y="3323"/>
                    <a:pt x="1667" y="3323"/>
                  </a:cubicBezTo>
                  <a:cubicBezTo>
                    <a:pt x="750" y="3323"/>
                    <a:pt x="0" y="2573"/>
                    <a:pt x="0" y="1656"/>
                  </a:cubicBezTo>
                  <a:cubicBezTo>
                    <a:pt x="0" y="739"/>
                    <a:pt x="750" y="1"/>
                    <a:pt x="1667" y="1"/>
                  </a:cubicBezTo>
                  <a:cubicBezTo>
                    <a:pt x="2584" y="1"/>
                    <a:pt x="3322" y="739"/>
                    <a:pt x="3322" y="1656"/>
                  </a:cubicBezTo>
                  <a:close/>
                </a:path>
              </a:pathLst>
            </a:custGeom>
            <a:noFill/>
            <a:ln w="4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09"/>
            <p:cNvSpPr/>
            <p:nvPr/>
          </p:nvSpPr>
          <p:spPr>
            <a:xfrm>
              <a:off x="2422581" y="1279090"/>
              <a:ext cx="165726" cy="165726"/>
            </a:xfrm>
            <a:custGeom>
              <a:avLst/>
              <a:gdLst/>
              <a:ahLst/>
              <a:cxnLst/>
              <a:rect l="l" t="t" r="r" b="b"/>
              <a:pathLst>
                <a:path w="3323" h="3323" fill="none" extrusionOk="0">
                  <a:moveTo>
                    <a:pt x="3323" y="1655"/>
                  </a:moveTo>
                  <a:cubicBezTo>
                    <a:pt x="3323" y="2572"/>
                    <a:pt x="2584" y="3322"/>
                    <a:pt x="1668" y="3322"/>
                  </a:cubicBezTo>
                  <a:cubicBezTo>
                    <a:pt x="739" y="3322"/>
                    <a:pt x="1" y="2572"/>
                    <a:pt x="1" y="1655"/>
                  </a:cubicBezTo>
                  <a:cubicBezTo>
                    <a:pt x="1" y="739"/>
                    <a:pt x="739" y="0"/>
                    <a:pt x="1668" y="0"/>
                  </a:cubicBezTo>
                  <a:cubicBezTo>
                    <a:pt x="2584" y="0"/>
                    <a:pt x="3323" y="739"/>
                    <a:pt x="3323" y="1655"/>
                  </a:cubicBezTo>
                  <a:close/>
                </a:path>
              </a:pathLst>
            </a:custGeom>
            <a:noFill/>
            <a:ln w="4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09"/>
            <p:cNvSpPr/>
            <p:nvPr/>
          </p:nvSpPr>
          <p:spPr>
            <a:xfrm>
              <a:off x="2382234" y="1349760"/>
              <a:ext cx="40397" cy="13715"/>
            </a:xfrm>
            <a:custGeom>
              <a:avLst/>
              <a:gdLst/>
              <a:ahLst/>
              <a:cxnLst/>
              <a:rect l="l" t="t" r="r" b="b"/>
              <a:pathLst>
                <a:path w="810" h="275" fill="none" extrusionOk="0">
                  <a:moveTo>
                    <a:pt x="0" y="250"/>
                  </a:moveTo>
                  <a:cubicBezTo>
                    <a:pt x="381" y="0"/>
                    <a:pt x="500" y="36"/>
                    <a:pt x="810" y="274"/>
                  </a:cubicBezTo>
                </a:path>
              </a:pathLst>
            </a:custGeom>
            <a:noFill/>
            <a:ln w="4775" cap="rnd"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76" name="Google Shape;2776;p109"/>
          <p:cNvCxnSpPr>
            <a:stCxn id="2747" idx="0"/>
          </p:cNvCxnSpPr>
          <p:nvPr/>
        </p:nvCxnSpPr>
        <p:spPr>
          <a:xfrm flipH="1">
            <a:off x="2147064" y="1615915"/>
            <a:ext cx="2795400" cy="478500"/>
          </a:xfrm>
          <a:prstGeom prst="curvedConnector3">
            <a:avLst>
              <a:gd name="adj1" fmla="val 50000"/>
            </a:avLst>
          </a:prstGeom>
          <a:noFill/>
          <a:ln w="19050" cap="flat" cmpd="sng">
            <a:solidFill>
              <a:srgbClr val="252D48"/>
            </a:solidFill>
            <a:prstDash val="solid"/>
            <a:round/>
            <a:headEnd type="none" w="med" len="med"/>
            <a:tailEnd type="oval" w="med" len="med"/>
          </a:ln>
        </p:spPr>
      </p:cxnSp>
      <p:cxnSp>
        <p:nvCxnSpPr>
          <p:cNvPr id="2777" name="Google Shape;2777;p109"/>
          <p:cNvCxnSpPr>
            <a:stCxn id="2748" idx="0"/>
          </p:cNvCxnSpPr>
          <p:nvPr/>
        </p:nvCxnSpPr>
        <p:spPr>
          <a:xfrm flipH="1">
            <a:off x="1842864" y="2482053"/>
            <a:ext cx="3099600" cy="354600"/>
          </a:xfrm>
          <a:prstGeom prst="curvedConnector3">
            <a:avLst>
              <a:gd name="adj1" fmla="val 50000"/>
            </a:avLst>
          </a:prstGeom>
          <a:noFill/>
          <a:ln w="19050" cap="flat" cmpd="sng">
            <a:solidFill>
              <a:schemeClr val="dk2"/>
            </a:solidFill>
            <a:prstDash val="solid"/>
            <a:round/>
            <a:headEnd type="none" w="med" len="med"/>
            <a:tailEnd type="oval" w="med" len="med"/>
          </a:ln>
        </p:spPr>
      </p:cxnSp>
      <p:cxnSp>
        <p:nvCxnSpPr>
          <p:cNvPr id="2778" name="Google Shape;2778;p109"/>
          <p:cNvCxnSpPr>
            <a:stCxn id="2746" idx="0"/>
          </p:cNvCxnSpPr>
          <p:nvPr/>
        </p:nvCxnSpPr>
        <p:spPr>
          <a:xfrm flipH="1">
            <a:off x="1624464" y="3348191"/>
            <a:ext cx="3318000" cy="283800"/>
          </a:xfrm>
          <a:prstGeom prst="curvedConnector3">
            <a:avLst>
              <a:gd name="adj1" fmla="val 50000"/>
            </a:avLst>
          </a:prstGeom>
          <a:noFill/>
          <a:ln w="19050" cap="flat" cmpd="sng">
            <a:solidFill>
              <a:schemeClr val="accent3"/>
            </a:solidFill>
            <a:prstDash val="solid"/>
            <a:round/>
            <a:headEnd type="none" w="med" len="med"/>
            <a:tailEnd type="oval" w="med" len="med"/>
          </a:ln>
        </p:spPr>
      </p:cxnSp>
      <p:cxnSp>
        <p:nvCxnSpPr>
          <p:cNvPr id="2779" name="Google Shape;2779;p109"/>
          <p:cNvCxnSpPr>
            <a:stCxn id="2745" idx="0"/>
          </p:cNvCxnSpPr>
          <p:nvPr/>
        </p:nvCxnSpPr>
        <p:spPr>
          <a:xfrm rot="10800000">
            <a:off x="2061264" y="4022928"/>
            <a:ext cx="2881200" cy="191400"/>
          </a:xfrm>
          <a:prstGeom prst="curvedConnector3">
            <a:avLst>
              <a:gd name="adj1" fmla="val 50000"/>
            </a:avLst>
          </a:prstGeom>
          <a:noFill/>
          <a:ln w="19050" cap="flat" cmpd="sng">
            <a:solidFill>
              <a:schemeClr val="accent1"/>
            </a:solidFill>
            <a:prstDash val="solid"/>
            <a:round/>
            <a:headEnd type="none" w="med" len="med"/>
            <a:tailEnd type="oval"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110"/>
          <p:cNvSpPr txBox="1">
            <a:spLocks noGrp="1"/>
          </p:cNvSpPr>
          <p:nvPr>
            <p:ph type="title"/>
          </p:nvPr>
        </p:nvSpPr>
        <p:spPr>
          <a:xfrm>
            <a:off x="698700" y="251599"/>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Hypothesis for </a:t>
            </a:r>
            <a:r>
              <a:rPr lang="en" sz="2200">
                <a:solidFill>
                  <a:schemeClr val="dk2"/>
                </a:solidFill>
              </a:rPr>
              <a:t>BARTLETT’S TEST OF SPHERICITY</a:t>
            </a:r>
            <a:endParaRPr sz="2200">
              <a:solidFill>
                <a:schemeClr val="dk2"/>
              </a:solidFill>
            </a:endParaRPr>
          </a:p>
        </p:txBody>
      </p:sp>
      <p:sp>
        <p:nvSpPr>
          <p:cNvPr id="2785" name="Google Shape;2785;p110"/>
          <p:cNvSpPr txBox="1"/>
          <p:nvPr/>
        </p:nvSpPr>
        <p:spPr>
          <a:xfrm>
            <a:off x="284000" y="802700"/>
            <a:ext cx="84411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Kaiser-Meyer-Olkin measure of sampling adequacy tests whether the partial correlations among variables are small.</a:t>
            </a: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 sz="1800" b="1"/>
              <a:t>Bartlett's test of Sphericity tests whether the correlation matrix is an identity matrix</a:t>
            </a:r>
            <a:endParaRPr sz="1800" b="1"/>
          </a:p>
          <a:p>
            <a:pPr marL="0" lvl="0" indent="0" algn="l" rtl="0">
              <a:spcBef>
                <a:spcPts val="0"/>
              </a:spcBef>
              <a:spcAft>
                <a:spcPts val="0"/>
              </a:spcAft>
              <a:buNone/>
            </a:pPr>
            <a:r>
              <a:rPr lang="en" sz="1800" b="1"/>
              <a:t>H</a:t>
            </a:r>
            <a:r>
              <a:rPr lang="en" sz="3000" b="1" baseline="-25000"/>
              <a:t>o</a:t>
            </a:r>
            <a:r>
              <a:rPr lang="en" sz="1800" b="1"/>
              <a:t>: </a:t>
            </a:r>
            <a:r>
              <a:rPr lang="en" sz="1800" b="1" u="sng"/>
              <a:t>Correlation matrix is an identity matrix.</a:t>
            </a:r>
            <a:r>
              <a:rPr lang="en" sz="1800" b="1"/>
              <a:t>                  Vs</a:t>
            </a:r>
            <a:endParaRPr sz="1800" b="1"/>
          </a:p>
          <a:p>
            <a:pPr marL="0" lvl="0" indent="0" algn="l" rtl="0">
              <a:spcBef>
                <a:spcPts val="0"/>
              </a:spcBef>
              <a:spcAft>
                <a:spcPts val="0"/>
              </a:spcAft>
              <a:buNone/>
            </a:pPr>
            <a:r>
              <a:rPr lang="en" sz="1800" b="1"/>
              <a:t> H</a:t>
            </a:r>
            <a:r>
              <a:rPr lang="en" sz="3000" b="1" baseline="-25000"/>
              <a:t>1</a:t>
            </a:r>
            <a:r>
              <a:rPr lang="en" sz="1800" b="1"/>
              <a:t>: </a:t>
            </a:r>
            <a:r>
              <a:rPr lang="en" sz="1800" b="1" u="sng"/>
              <a:t>Correlation matrix is not an identity matrix.</a:t>
            </a:r>
            <a:endParaRPr sz="1800" b="1" u="sng"/>
          </a:p>
          <a:p>
            <a:pPr marL="0" lvl="0" indent="0" algn="l" rtl="0">
              <a:spcBef>
                <a:spcPts val="0"/>
              </a:spcBef>
              <a:spcAft>
                <a:spcPts val="0"/>
              </a:spcAft>
              <a:buNone/>
            </a:pPr>
            <a:endParaRPr sz="1800" b="1"/>
          </a:p>
          <a:p>
            <a:pPr marL="0" lvl="0" indent="0" algn="l" rtl="0">
              <a:spcBef>
                <a:spcPts val="0"/>
              </a:spcBef>
              <a:spcAft>
                <a:spcPts val="0"/>
              </a:spcAft>
              <a:buNone/>
            </a:pPr>
            <a:r>
              <a:rPr lang="en" sz="1800" b="1"/>
              <a:t>Decision Criterion:  </a:t>
            </a:r>
            <a:endParaRPr sz="1800" b="1"/>
          </a:p>
          <a:p>
            <a:pPr marL="0" lvl="0" indent="0" algn="l" rtl="0">
              <a:spcBef>
                <a:spcPts val="0"/>
              </a:spcBef>
              <a:spcAft>
                <a:spcPts val="0"/>
              </a:spcAft>
              <a:buNone/>
            </a:pPr>
            <a:r>
              <a:rPr lang="en" sz="1800" b="1"/>
              <a:t>Reject H</a:t>
            </a:r>
            <a:r>
              <a:rPr lang="en" sz="3000" b="1" baseline="-25000"/>
              <a:t>o </a:t>
            </a:r>
            <a:r>
              <a:rPr lang="en" sz="1800" b="1"/>
              <a:t> if p-value is less than 0.05.</a:t>
            </a:r>
            <a:endParaRPr sz="1800" b="1"/>
          </a:p>
          <a:p>
            <a:pPr marL="0" lvl="0" indent="0" algn="l" rtl="0">
              <a:spcBef>
                <a:spcPts val="0"/>
              </a:spcBef>
              <a:spcAft>
                <a:spcPts val="0"/>
              </a:spcAft>
              <a:buNone/>
            </a:pPr>
            <a:endParaRPr sz="1800" b="1" u="sng"/>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111"/>
          <p:cNvSpPr txBox="1">
            <a:spLocks noGrp="1"/>
          </p:cNvSpPr>
          <p:nvPr>
            <p:ph type="title"/>
          </p:nvPr>
        </p:nvSpPr>
        <p:spPr>
          <a:xfrm>
            <a:off x="201450" y="120875"/>
            <a:ext cx="55866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Matrix</a:t>
            </a:r>
            <a:endParaRPr/>
          </a:p>
        </p:txBody>
      </p:sp>
      <p:pic>
        <p:nvPicPr>
          <p:cNvPr id="2791" name="Google Shape;2791;p111"/>
          <p:cNvPicPr preferRelativeResize="0"/>
          <p:nvPr/>
        </p:nvPicPr>
        <p:blipFill>
          <a:blip r:embed="rId3">
            <a:alphaModFix/>
          </a:blip>
          <a:stretch>
            <a:fillRect/>
          </a:stretch>
        </p:blipFill>
        <p:spPr>
          <a:xfrm>
            <a:off x="152400" y="644675"/>
            <a:ext cx="8839200" cy="43883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95"/>
        <p:cNvGrpSpPr/>
        <p:nvPr/>
      </p:nvGrpSpPr>
      <p:grpSpPr>
        <a:xfrm>
          <a:off x="0" y="0"/>
          <a:ext cx="0" cy="0"/>
          <a:chOff x="0" y="0"/>
          <a:chExt cx="0" cy="0"/>
        </a:xfrm>
      </p:grpSpPr>
      <p:sp>
        <p:nvSpPr>
          <p:cNvPr id="2796" name="Google Shape;2796;p112"/>
          <p:cNvSpPr txBox="1">
            <a:spLocks noGrp="1"/>
          </p:cNvSpPr>
          <p:nvPr>
            <p:ph type="title"/>
          </p:nvPr>
        </p:nvSpPr>
        <p:spPr>
          <a:xfrm>
            <a:off x="698700" y="214875"/>
            <a:ext cx="6365100" cy="5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Kaiser Meyer Olkin and Bartlett’s Test</a:t>
            </a:r>
            <a:endParaRPr/>
          </a:p>
        </p:txBody>
      </p:sp>
      <p:graphicFrame>
        <p:nvGraphicFramePr>
          <p:cNvPr id="2797" name="Google Shape;2797;p112"/>
          <p:cNvGraphicFramePr/>
          <p:nvPr/>
        </p:nvGraphicFramePr>
        <p:xfrm>
          <a:off x="698700" y="1084525"/>
          <a:ext cx="3000000" cy="3000000"/>
        </p:xfrm>
        <a:graphic>
          <a:graphicData uri="http://schemas.openxmlformats.org/drawingml/2006/table">
            <a:tbl>
              <a:tblPr>
                <a:noFill/>
                <a:tableStyleId>{3B1A964C-F4FE-4658-AA19-EB1B8D54BC91}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KMO Measure of sampling adequacy</a:t>
                      </a:r>
                      <a:endParaRPr/>
                    </a:p>
                  </a:txBody>
                  <a:tcPr marL="91425" marR="91425" marT="91425" marB="91425"/>
                </a:tc>
                <a:tc>
                  <a:txBody>
                    <a:bodyPr/>
                    <a:lstStyle/>
                    <a:p>
                      <a:pPr marL="0" lvl="0" indent="0" algn="l" rtl="0">
                        <a:spcBef>
                          <a:spcPts val="0"/>
                        </a:spcBef>
                        <a:spcAft>
                          <a:spcPts val="0"/>
                        </a:spcAft>
                        <a:buNone/>
                      </a:pPr>
                      <a:r>
                        <a:rPr lang="en"/>
                        <a:t>.959</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Bartlett’s Test of Spherificity   Chi-Square</a:t>
                      </a:r>
                      <a:endParaRPr/>
                    </a:p>
                  </a:txBody>
                  <a:tcPr marL="91425" marR="91425" marT="91425" marB="91425"/>
                </a:tc>
                <a:tc>
                  <a:txBody>
                    <a:bodyPr/>
                    <a:lstStyle/>
                    <a:p>
                      <a:pPr marL="0" lvl="0" indent="0" algn="l" rtl="0">
                        <a:spcBef>
                          <a:spcPts val="0"/>
                        </a:spcBef>
                        <a:spcAft>
                          <a:spcPts val="0"/>
                        </a:spcAft>
                        <a:buNone/>
                      </a:pPr>
                      <a:r>
                        <a:rPr lang="en"/>
                        <a:t>11419.748</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                              Degrees of Freedom</a:t>
                      </a:r>
                      <a:endParaRPr/>
                    </a:p>
                  </a:txBody>
                  <a:tcPr marL="91425" marR="91425" marT="91425" marB="91425"/>
                </a:tc>
                <a:tc>
                  <a:txBody>
                    <a:bodyPr/>
                    <a:lstStyle/>
                    <a:p>
                      <a:pPr marL="0" lvl="0" indent="0" algn="l" rtl="0">
                        <a:spcBef>
                          <a:spcPts val="0"/>
                        </a:spcBef>
                        <a:spcAft>
                          <a:spcPts val="0"/>
                        </a:spcAft>
                        <a:buNone/>
                      </a:pPr>
                      <a:r>
                        <a:rPr lang="en"/>
                        <a:t>190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                                          Sig.</a:t>
                      </a:r>
                      <a:endParaRPr/>
                    </a:p>
                  </a:txBody>
                  <a:tcPr marL="91425" marR="91425" marT="91425" marB="91425"/>
                </a:tc>
                <a:tc>
                  <a:txBody>
                    <a:bodyPr/>
                    <a:lstStyle/>
                    <a:p>
                      <a:pPr marL="0" lvl="0" indent="0" algn="l" rtl="0">
                        <a:spcBef>
                          <a:spcPts val="0"/>
                        </a:spcBef>
                        <a:spcAft>
                          <a:spcPts val="0"/>
                        </a:spcAft>
                        <a:buNone/>
                      </a:pPr>
                      <a:r>
                        <a:rPr lang="en"/>
                        <a:t>.00</a:t>
                      </a:r>
                      <a:endParaRPr/>
                    </a:p>
                  </a:txBody>
                  <a:tcPr marL="91425" marR="91425" marT="91425" marB="91425"/>
                </a:tc>
                <a:extLst>
                  <a:ext uri="{0D108BD9-81ED-4DB2-BD59-A6C34878D82A}">
                    <a16:rowId xmlns:a16="http://schemas.microsoft.com/office/drawing/2014/main" val="10003"/>
                  </a:ext>
                </a:extLst>
              </a:tr>
            </a:tbl>
          </a:graphicData>
        </a:graphic>
      </p:graphicFrame>
      <p:sp>
        <p:nvSpPr>
          <p:cNvPr id="2798" name="Google Shape;2798;p112"/>
          <p:cNvSpPr txBox="1"/>
          <p:nvPr/>
        </p:nvSpPr>
        <p:spPr>
          <a:xfrm>
            <a:off x="308900" y="3061925"/>
            <a:ext cx="8715900" cy="2031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2400">
                <a:latin typeface="Arvo"/>
                <a:ea typeface="Arvo"/>
                <a:cs typeface="Arvo"/>
                <a:sym typeface="Arvo"/>
              </a:rPr>
              <a:t>Since KM0 value is &gt;0.5 our sample is adequate for Factor Analysis</a:t>
            </a:r>
            <a:endParaRPr sz="2400">
              <a:latin typeface="Arvo"/>
              <a:ea typeface="Arvo"/>
              <a:cs typeface="Arvo"/>
              <a:sym typeface="Arvo"/>
            </a:endParaRPr>
          </a:p>
          <a:p>
            <a:pPr marL="457200" lvl="0" indent="0" algn="l" rtl="0">
              <a:spcBef>
                <a:spcPts val="0"/>
              </a:spcBef>
              <a:spcAft>
                <a:spcPts val="0"/>
              </a:spcAft>
              <a:buNone/>
            </a:pPr>
            <a:endParaRPr sz="2400">
              <a:latin typeface="Arvo"/>
              <a:ea typeface="Arvo"/>
              <a:cs typeface="Arvo"/>
              <a:sym typeface="Arvo"/>
            </a:endParaRPr>
          </a:p>
          <a:p>
            <a:pPr marL="457200" lvl="0" indent="0" algn="l" rtl="0">
              <a:spcBef>
                <a:spcPts val="0"/>
              </a:spcBef>
              <a:spcAft>
                <a:spcPts val="0"/>
              </a:spcAft>
              <a:buNone/>
            </a:pPr>
            <a:r>
              <a:rPr lang="en" sz="2400">
                <a:solidFill>
                  <a:schemeClr val="dk2"/>
                </a:solidFill>
                <a:latin typeface="Arvo"/>
                <a:ea typeface="Arvo"/>
                <a:cs typeface="Arvo"/>
                <a:sym typeface="Arvo"/>
              </a:rPr>
              <a:t>Since p-value is less than 0.05 we reject H0 and conclude that variables are correlated</a:t>
            </a:r>
            <a:endParaRPr sz="2400">
              <a:solidFill>
                <a:schemeClr val="dk2"/>
              </a:solidFill>
              <a:latin typeface="Arvo"/>
              <a:ea typeface="Arvo"/>
              <a:cs typeface="Arvo"/>
              <a:sym typeface="Arv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1"/>
          <p:cNvSpPr txBox="1">
            <a:spLocks noGrp="1"/>
          </p:cNvSpPr>
          <p:nvPr>
            <p:ph type="title"/>
          </p:nvPr>
        </p:nvSpPr>
        <p:spPr>
          <a:xfrm>
            <a:off x="698700" y="58732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FAMILY </a:t>
            </a:r>
            <a:r>
              <a:rPr lang="en">
                <a:solidFill>
                  <a:schemeClr val="dk2"/>
                </a:solidFill>
              </a:rPr>
              <a:t>TYPE</a:t>
            </a:r>
            <a:endParaRPr>
              <a:solidFill>
                <a:schemeClr val="dk2"/>
              </a:solidFill>
            </a:endParaRPr>
          </a:p>
        </p:txBody>
      </p:sp>
      <p:pic>
        <p:nvPicPr>
          <p:cNvPr id="436" name="Google Shape;436;p31" title="Chart"/>
          <p:cNvPicPr preferRelativeResize="0"/>
          <p:nvPr/>
        </p:nvPicPr>
        <p:blipFill>
          <a:blip r:embed="rId3">
            <a:alphaModFix/>
          </a:blip>
          <a:stretch>
            <a:fillRect/>
          </a:stretch>
        </p:blipFill>
        <p:spPr>
          <a:xfrm>
            <a:off x="152400" y="1290824"/>
            <a:ext cx="5757133" cy="3700275"/>
          </a:xfrm>
          <a:prstGeom prst="rect">
            <a:avLst/>
          </a:prstGeom>
          <a:noFill/>
          <a:ln>
            <a:noFill/>
          </a:ln>
        </p:spPr>
      </p:pic>
      <p:sp>
        <p:nvSpPr>
          <p:cNvPr id="437" name="Google Shape;437;p31"/>
          <p:cNvSpPr txBox="1"/>
          <p:nvPr/>
        </p:nvSpPr>
        <p:spPr>
          <a:xfrm>
            <a:off x="5532324" y="1290825"/>
            <a:ext cx="18807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dk2"/>
                </a:solidFill>
                <a:latin typeface="Passion One"/>
                <a:ea typeface="Passion One"/>
                <a:cs typeface="Passion One"/>
                <a:sym typeface="Passion One"/>
              </a:rPr>
              <a:t>NUCLEAR FAMILY</a:t>
            </a:r>
            <a:endParaRPr sz="2000">
              <a:solidFill>
                <a:schemeClr val="dk2"/>
              </a:solidFill>
              <a:latin typeface="Passion One"/>
              <a:ea typeface="Passion One"/>
              <a:cs typeface="Passion One"/>
              <a:sym typeface="Passion One"/>
            </a:endParaRPr>
          </a:p>
        </p:txBody>
      </p:sp>
      <p:sp>
        <p:nvSpPr>
          <p:cNvPr id="438" name="Google Shape;438;p31"/>
          <p:cNvSpPr txBox="1"/>
          <p:nvPr/>
        </p:nvSpPr>
        <p:spPr>
          <a:xfrm>
            <a:off x="5532333" y="2382817"/>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chemeClr val="lt2"/>
                </a:solidFill>
                <a:latin typeface="Passion One"/>
                <a:ea typeface="Passion One"/>
                <a:cs typeface="Passion One"/>
                <a:sym typeface="Passion One"/>
              </a:rPr>
              <a:t>JOINT FAMILY</a:t>
            </a:r>
            <a:endParaRPr sz="2000">
              <a:solidFill>
                <a:schemeClr val="lt2"/>
              </a:solidFill>
              <a:latin typeface="Passion One"/>
              <a:ea typeface="Passion One"/>
              <a:cs typeface="Passion One"/>
              <a:sym typeface="Passion One"/>
            </a:endParaRPr>
          </a:p>
        </p:txBody>
      </p:sp>
      <p:sp>
        <p:nvSpPr>
          <p:cNvPr id="439" name="Google Shape;439;p31"/>
          <p:cNvSpPr txBox="1"/>
          <p:nvPr/>
        </p:nvSpPr>
        <p:spPr>
          <a:xfrm>
            <a:off x="5532333" y="1632653"/>
            <a:ext cx="1571400" cy="444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1"/>
                </a:solidFill>
                <a:latin typeface="Abel"/>
                <a:ea typeface="Abel"/>
                <a:cs typeface="Abel"/>
                <a:sym typeface="Abel"/>
              </a:rPr>
              <a:t>Majority of the respondents lives in a Nuclear family</a:t>
            </a:r>
            <a:endParaRPr>
              <a:solidFill>
                <a:schemeClr val="dk1"/>
              </a:solidFill>
              <a:latin typeface="Abel"/>
              <a:ea typeface="Abel"/>
              <a:cs typeface="Abel"/>
              <a:sym typeface="Abel"/>
            </a:endParaRPr>
          </a:p>
        </p:txBody>
      </p:sp>
      <p:sp>
        <p:nvSpPr>
          <p:cNvPr id="440" name="Google Shape;440;p31"/>
          <p:cNvSpPr txBox="1"/>
          <p:nvPr/>
        </p:nvSpPr>
        <p:spPr>
          <a:xfrm>
            <a:off x="5532333" y="3278492"/>
            <a:ext cx="1714500" cy="590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BE3C30"/>
                </a:solidFill>
                <a:latin typeface="Passion One"/>
                <a:ea typeface="Passion One"/>
                <a:cs typeface="Passion One"/>
                <a:sym typeface="Passion One"/>
              </a:rPr>
              <a:t>ALONE</a:t>
            </a:r>
            <a:endParaRPr sz="2000">
              <a:solidFill>
                <a:srgbClr val="BE3C30"/>
              </a:solidFill>
              <a:latin typeface="Passion One"/>
              <a:ea typeface="Passion One"/>
              <a:cs typeface="Passion One"/>
              <a:sym typeface="Passion One"/>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113"/>
          <p:cNvSpPr txBox="1">
            <a:spLocks noGrp="1"/>
          </p:cNvSpPr>
          <p:nvPr>
            <p:ph type="title"/>
          </p:nvPr>
        </p:nvSpPr>
        <p:spPr>
          <a:xfrm>
            <a:off x="107800" y="53725"/>
            <a:ext cx="25512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ELBOW </a:t>
            </a:r>
            <a:r>
              <a:rPr lang="en">
                <a:solidFill>
                  <a:schemeClr val="dk2"/>
                </a:solidFill>
              </a:rPr>
              <a:t>PLOT</a:t>
            </a:r>
            <a:endParaRPr>
              <a:solidFill>
                <a:schemeClr val="dk2"/>
              </a:solidFill>
            </a:endParaRPr>
          </a:p>
        </p:txBody>
      </p:sp>
      <p:pic>
        <p:nvPicPr>
          <p:cNvPr id="2804" name="Google Shape;2804;p113"/>
          <p:cNvPicPr preferRelativeResize="0"/>
          <p:nvPr/>
        </p:nvPicPr>
        <p:blipFill>
          <a:blip r:embed="rId3">
            <a:alphaModFix/>
          </a:blip>
          <a:stretch>
            <a:fillRect/>
          </a:stretch>
        </p:blipFill>
        <p:spPr>
          <a:xfrm>
            <a:off x="0" y="940075"/>
            <a:ext cx="6661025" cy="3437950"/>
          </a:xfrm>
          <a:prstGeom prst="rect">
            <a:avLst/>
          </a:prstGeom>
          <a:noFill/>
          <a:ln>
            <a:noFill/>
          </a:ln>
        </p:spPr>
      </p:pic>
      <p:sp>
        <p:nvSpPr>
          <p:cNvPr id="2805" name="Google Shape;2805;p113"/>
          <p:cNvSpPr txBox="1"/>
          <p:nvPr/>
        </p:nvSpPr>
        <p:spPr>
          <a:xfrm>
            <a:off x="7144500" y="483450"/>
            <a:ext cx="1812900" cy="441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Arvo"/>
                <a:ea typeface="Arvo"/>
                <a:cs typeface="Arvo"/>
                <a:sym typeface="Arvo"/>
              </a:rPr>
              <a:t>So the Scree Plot forms the elbow at 2 </a:t>
            </a:r>
            <a:endParaRPr sz="2500">
              <a:latin typeface="Arvo"/>
              <a:ea typeface="Arvo"/>
              <a:cs typeface="Arvo"/>
              <a:sym typeface="Arvo"/>
            </a:endParaRPr>
          </a:p>
          <a:p>
            <a:pPr marL="0" lvl="0" indent="0" algn="l" rtl="0">
              <a:spcBef>
                <a:spcPts val="0"/>
              </a:spcBef>
              <a:spcAft>
                <a:spcPts val="0"/>
              </a:spcAft>
              <a:buNone/>
            </a:pPr>
            <a:endParaRPr sz="2500">
              <a:latin typeface="Abel"/>
              <a:ea typeface="Abel"/>
              <a:cs typeface="Abel"/>
              <a:sym typeface="Abel"/>
            </a:endParaRPr>
          </a:p>
          <a:p>
            <a:pPr marL="0" lvl="0" indent="0" algn="l" rtl="0">
              <a:spcBef>
                <a:spcPts val="0"/>
              </a:spcBef>
              <a:spcAft>
                <a:spcPts val="0"/>
              </a:spcAft>
              <a:buNone/>
            </a:pPr>
            <a:r>
              <a:rPr lang="en" sz="2500">
                <a:solidFill>
                  <a:schemeClr val="dk2"/>
                </a:solidFill>
                <a:latin typeface="Arvo"/>
                <a:ea typeface="Arvo"/>
                <a:cs typeface="Arvo"/>
                <a:sym typeface="Arvo"/>
              </a:rPr>
              <a:t>So the number of factors extracted should be 2</a:t>
            </a:r>
            <a:endParaRPr sz="2500">
              <a:solidFill>
                <a:schemeClr val="dk2"/>
              </a:solidFill>
              <a:latin typeface="Arvo"/>
              <a:ea typeface="Arvo"/>
              <a:cs typeface="Arvo"/>
              <a:sym typeface="Arv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graphicFrame>
        <p:nvGraphicFramePr>
          <p:cNvPr id="2810" name="Google Shape;2810;p114"/>
          <p:cNvGraphicFramePr/>
          <p:nvPr/>
        </p:nvGraphicFramePr>
        <p:xfrm>
          <a:off x="121350" y="76075"/>
          <a:ext cx="3000000" cy="3000000"/>
        </p:xfrm>
        <a:graphic>
          <a:graphicData uri="http://schemas.openxmlformats.org/drawingml/2006/table">
            <a:tbl>
              <a:tblPr>
                <a:noFill/>
                <a:tableStyleId>{3B1A964C-F4FE-4658-AA19-EB1B8D54BC91}</a:tableStyleId>
              </a:tblPr>
              <a:tblGrid>
                <a:gridCol w="904650">
                  <a:extLst>
                    <a:ext uri="{9D8B030D-6E8A-4147-A177-3AD203B41FA5}">
                      <a16:colId xmlns:a16="http://schemas.microsoft.com/office/drawing/2014/main" val="20000"/>
                    </a:ext>
                  </a:extLst>
                </a:gridCol>
                <a:gridCol w="4050475">
                  <a:extLst>
                    <a:ext uri="{9D8B030D-6E8A-4147-A177-3AD203B41FA5}">
                      <a16:colId xmlns:a16="http://schemas.microsoft.com/office/drawing/2014/main" val="20001"/>
                    </a:ext>
                  </a:extLst>
                </a:gridCol>
                <a:gridCol w="1523625">
                  <a:extLst>
                    <a:ext uri="{9D8B030D-6E8A-4147-A177-3AD203B41FA5}">
                      <a16:colId xmlns:a16="http://schemas.microsoft.com/office/drawing/2014/main" val="20002"/>
                    </a:ext>
                  </a:extLst>
                </a:gridCol>
                <a:gridCol w="1813650">
                  <a:extLst>
                    <a:ext uri="{9D8B030D-6E8A-4147-A177-3AD203B41FA5}">
                      <a16:colId xmlns:a16="http://schemas.microsoft.com/office/drawing/2014/main" val="20003"/>
                    </a:ext>
                  </a:extLst>
                </a:gridCol>
              </a:tblGrid>
              <a:tr h="284525">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  </a:t>
                      </a:r>
                      <a:r>
                        <a:rPr lang="en" sz="1300"/>
                        <a:t>      Variable </a:t>
                      </a:r>
                      <a:endParaRPr sz="1300"/>
                    </a:p>
                  </a:txBody>
                  <a:tcPr marL="91425" marR="91425" marT="91425" marB="91425"/>
                </a:tc>
                <a:tc>
                  <a:txBody>
                    <a:bodyPr/>
                    <a:lstStyle/>
                    <a:p>
                      <a:pPr marL="0" lvl="0" indent="0" algn="l" rtl="0">
                        <a:spcBef>
                          <a:spcPts val="0"/>
                        </a:spcBef>
                        <a:spcAft>
                          <a:spcPts val="0"/>
                        </a:spcAft>
                        <a:buNone/>
                      </a:pPr>
                      <a:r>
                        <a:rPr lang="en" sz="1200"/>
                        <a:t>FACTOR 1</a:t>
                      </a:r>
                      <a:endParaRPr sz="1200"/>
                    </a:p>
                  </a:txBody>
                  <a:tcPr marL="91425" marR="91425" marT="91425" marB="91425"/>
                </a:tc>
                <a:tc>
                  <a:txBody>
                    <a:bodyPr/>
                    <a:lstStyle/>
                    <a:p>
                      <a:pPr marL="0" lvl="0" indent="0" algn="l" rtl="0">
                        <a:spcBef>
                          <a:spcPts val="0"/>
                        </a:spcBef>
                        <a:spcAft>
                          <a:spcPts val="0"/>
                        </a:spcAft>
                        <a:buNone/>
                      </a:pPr>
                      <a:r>
                        <a:rPr lang="en" sz="1200"/>
                        <a:t>FACTOR 2</a:t>
                      </a:r>
                      <a:endParaRPr sz="1200"/>
                    </a:p>
                  </a:txBody>
                  <a:tcPr marL="91425" marR="91425" marT="91425" marB="91425"/>
                </a:tc>
                <a:extLst>
                  <a:ext uri="{0D108BD9-81ED-4DB2-BD59-A6C34878D82A}">
                    <a16:rowId xmlns:a16="http://schemas.microsoft.com/office/drawing/2014/main" val="10000"/>
                  </a:ext>
                </a:extLst>
              </a:tr>
              <a:tr h="342525">
                <a:tc>
                  <a:txBody>
                    <a:bodyPr/>
                    <a:lstStyle/>
                    <a:p>
                      <a:pPr marL="0" lvl="0" indent="0" algn="l" rtl="0">
                        <a:spcBef>
                          <a:spcPts val="0"/>
                        </a:spcBef>
                        <a:spcAft>
                          <a:spcPts val="0"/>
                        </a:spcAft>
                        <a:buNone/>
                      </a:pPr>
                      <a:r>
                        <a:rPr lang="en" sz="1200"/>
                        <a:t>V1</a:t>
                      </a:r>
                      <a:endParaRPr sz="1200"/>
                    </a:p>
                  </a:txBody>
                  <a:tcPr marL="91425" marR="91425" marT="91425" marB="91425"/>
                </a:tc>
                <a:tc>
                  <a:txBody>
                    <a:bodyPr/>
                    <a:lstStyle/>
                    <a:p>
                      <a:pPr marL="0" lvl="0" indent="0" algn="l" rtl="0">
                        <a:spcBef>
                          <a:spcPts val="0"/>
                        </a:spcBef>
                        <a:spcAft>
                          <a:spcPts val="0"/>
                        </a:spcAft>
                        <a:buNone/>
                      </a:pPr>
                      <a:r>
                        <a:rPr lang="en" sz="1200"/>
                        <a:t>Trustworthy  and Progressive Society</a:t>
                      </a:r>
                      <a:endParaRPr sz="1200"/>
                    </a:p>
                  </a:txBody>
                  <a:tcPr marL="91425" marR="91425" marT="91425" marB="91425"/>
                </a:tc>
                <a:tc>
                  <a:txBody>
                    <a:bodyPr/>
                    <a:lstStyle/>
                    <a:p>
                      <a:pPr marL="0" lvl="0" indent="0" algn="l" rtl="0">
                        <a:spcBef>
                          <a:spcPts val="0"/>
                        </a:spcBef>
                        <a:spcAft>
                          <a:spcPts val="0"/>
                        </a:spcAft>
                        <a:buNone/>
                      </a:pPr>
                      <a:r>
                        <a:rPr lang="en" sz="1200"/>
                        <a:t>.894</a:t>
                      </a:r>
                      <a:endParaRPr sz="1200">
                        <a:highlight>
                          <a:srgbClr val="DC663B"/>
                        </a:highlight>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1"/>
                  </a:ext>
                </a:extLst>
              </a:tr>
              <a:tr h="342525">
                <a:tc>
                  <a:txBody>
                    <a:bodyPr/>
                    <a:lstStyle/>
                    <a:p>
                      <a:pPr marL="0" lvl="0" indent="0" algn="l" rtl="0">
                        <a:spcBef>
                          <a:spcPts val="0"/>
                        </a:spcBef>
                        <a:spcAft>
                          <a:spcPts val="0"/>
                        </a:spcAft>
                        <a:buNone/>
                      </a:pPr>
                      <a:r>
                        <a:rPr lang="en" sz="1200"/>
                        <a:t>V2</a:t>
                      </a:r>
                      <a:endParaRPr sz="1200"/>
                    </a:p>
                  </a:txBody>
                  <a:tcPr marL="91425" marR="91425" marT="91425" marB="91425"/>
                </a:tc>
                <a:tc>
                  <a:txBody>
                    <a:bodyPr/>
                    <a:lstStyle/>
                    <a:p>
                      <a:pPr marL="0" lvl="0" indent="0" algn="l" rtl="0">
                        <a:spcBef>
                          <a:spcPts val="0"/>
                        </a:spcBef>
                        <a:spcAft>
                          <a:spcPts val="0"/>
                        </a:spcAft>
                        <a:buNone/>
                      </a:pPr>
                      <a:r>
                        <a:rPr lang="en" sz="1200"/>
                        <a:t>Human Rights</a:t>
                      </a:r>
                      <a:endParaRPr sz="1200"/>
                    </a:p>
                  </a:txBody>
                  <a:tcPr marL="91425" marR="91425" marT="91425" marB="91425"/>
                </a:tc>
                <a:tc>
                  <a:txBody>
                    <a:bodyPr/>
                    <a:lstStyle/>
                    <a:p>
                      <a:pPr marL="0" lvl="0" indent="0" algn="l" rtl="0">
                        <a:spcBef>
                          <a:spcPts val="0"/>
                        </a:spcBef>
                        <a:spcAft>
                          <a:spcPts val="0"/>
                        </a:spcAft>
                        <a:buNone/>
                      </a:pPr>
                      <a:r>
                        <a:rPr lang="en" sz="1200"/>
                        <a:t>.888</a:t>
                      </a:r>
                      <a:endParaRPr sz="1200">
                        <a:highlight>
                          <a:srgbClr val="FF996C"/>
                        </a:highlight>
                      </a:endParaRPr>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342525">
                <a:tc>
                  <a:txBody>
                    <a:bodyPr/>
                    <a:lstStyle/>
                    <a:p>
                      <a:pPr marL="0" lvl="0" indent="0" algn="l" rtl="0">
                        <a:spcBef>
                          <a:spcPts val="0"/>
                        </a:spcBef>
                        <a:spcAft>
                          <a:spcPts val="0"/>
                        </a:spcAft>
                        <a:buNone/>
                      </a:pPr>
                      <a:r>
                        <a:rPr lang="en" sz="1200"/>
                        <a:t>V3</a:t>
                      </a:r>
                      <a:endParaRPr sz="1200"/>
                    </a:p>
                  </a:txBody>
                  <a:tcPr marL="91425" marR="91425" marT="91425" marB="91425"/>
                </a:tc>
                <a:tc>
                  <a:txBody>
                    <a:bodyPr/>
                    <a:lstStyle/>
                    <a:p>
                      <a:pPr marL="0" lvl="0" indent="0" algn="l" rtl="0">
                        <a:spcBef>
                          <a:spcPts val="0"/>
                        </a:spcBef>
                        <a:spcAft>
                          <a:spcPts val="0"/>
                        </a:spcAft>
                        <a:buNone/>
                      </a:pPr>
                      <a:r>
                        <a:rPr lang="en" sz="1200"/>
                        <a:t>Equal contribution in decision making </a:t>
                      </a:r>
                      <a:endParaRPr sz="1200"/>
                    </a:p>
                  </a:txBody>
                  <a:tcPr marL="91425" marR="91425" marT="91425" marB="91425"/>
                </a:tc>
                <a:tc>
                  <a:txBody>
                    <a:bodyPr/>
                    <a:lstStyle/>
                    <a:p>
                      <a:pPr marL="0" lvl="0" indent="0" algn="l" rtl="0">
                        <a:spcBef>
                          <a:spcPts val="0"/>
                        </a:spcBef>
                        <a:spcAft>
                          <a:spcPts val="0"/>
                        </a:spcAft>
                        <a:buNone/>
                      </a:pPr>
                      <a:r>
                        <a:rPr lang="en" sz="1200"/>
                        <a:t>.885</a:t>
                      </a:r>
                      <a:endParaRPr sz="1200"/>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3"/>
                  </a:ext>
                </a:extLst>
              </a:tr>
              <a:tr h="342525">
                <a:tc>
                  <a:txBody>
                    <a:bodyPr/>
                    <a:lstStyle/>
                    <a:p>
                      <a:pPr marL="0" lvl="0" indent="0" algn="l" rtl="0">
                        <a:spcBef>
                          <a:spcPts val="0"/>
                        </a:spcBef>
                        <a:spcAft>
                          <a:spcPts val="0"/>
                        </a:spcAft>
                        <a:buNone/>
                      </a:pPr>
                      <a:r>
                        <a:rPr lang="en" sz="1200"/>
                        <a:t>V4</a:t>
                      </a:r>
                      <a:endParaRPr sz="1200"/>
                    </a:p>
                  </a:txBody>
                  <a:tcPr marL="91425" marR="91425" marT="91425" marB="91425"/>
                </a:tc>
                <a:tc>
                  <a:txBody>
                    <a:bodyPr/>
                    <a:lstStyle/>
                    <a:p>
                      <a:pPr marL="0" lvl="0" indent="0" algn="l" rtl="0">
                        <a:spcBef>
                          <a:spcPts val="0"/>
                        </a:spcBef>
                        <a:spcAft>
                          <a:spcPts val="0"/>
                        </a:spcAft>
                        <a:buNone/>
                      </a:pPr>
                      <a:r>
                        <a:rPr lang="en" sz="1200"/>
                        <a:t>Women entrepreneur/ empowerment</a:t>
                      </a:r>
                      <a:endParaRPr sz="1200"/>
                    </a:p>
                  </a:txBody>
                  <a:tcPr marL="91425" marR="91425" marT="91425" marB="91425"/>
                </a:tc>
                <a:tc>
                  <a:txBody>
                    <a:bodyPr/>
                    <a:lstStyle/>
                    <a:p>
                      <a:pPr marL="0" lvl="0" indent="0" algn="l" rtl="0">
                        <a:spcBef>
                          <a:spcPts val="0"/>
                        </a:spcBef>
                        <a:spcAft>
                          <a:spcPts val="0"/>
                        </a:spcAft>
                        <a:buNone/>
                      </a:pPr>
                      <a:r>
                        <a:rPr lang="en" sz="1200"/>
                        <a:t>.876</a:t>
                      </a:r>
                      <a:endParaRPr sz="1200"/>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4"/>
                  </a:ext>
                </a:extLst>
              </a:tr>
              <a:tr h="342525">
                <a:tc>
                  <a:txBody>
                    <a:bodyPr/>
                    <a:lstStyle/>
                    <a:p>
                      <a:pPr marL="0" lvl="0" indent="0" algn="l" rtl="0">
                        <a:spcBef>
                          <a:spcPts val="0"/>
                        </a:spcBef>
                        <a:spcAft>
                          <a:spcPts val="0"/>
                        </a:spcAft>
                        <a:buNone/>
                      </a:pPr>
                      <a:r>
                        <a:rPr lang="en" sz="1200"/>
                        <a:t>V5</a:t>
                      </a:r>
                      <a:endParaRPr sz="1200"/>
                    </a:p>
                  </a:txBody>
                  <a:tcPr marL="91425" marR="91425" marT="91425" marB="91425"/>
                </a:tc>
                <a:tc>
                  <a:txBody>
                    <a:bodyPr/>
                    <a:lstStyle/>
                    <a:p>
                      <a:pPr marL="0" lvl="0" indent="0" algn="l" rtl="0">
                        <a:spcBef>
                          <a:spcPts val="0"/>
                        </a:spcBef>
                        <a:spcAft>
                          <a:spcPts val="0"/>
                        </a:spcAft>
                        <a:buNone/>
                      </a:pPr>
                      <a:r>
                        <a:rPr lang="en" sz="1200"/>
                        <a:t>Good for Economy</a:t>
                      </a:r>
                      <a:endParaRPr sz="1200"/>
                    </a:p>
                  </a:txBody>
                  <a:tcPr marL="91425" marR="91425" marT="91425" marB="91425"/>
                </a:tc>
                <a:tc>
                  <a:txBody>
                    <a:bodyPr/>
                    <a:lstStyle/>
                    <a:p>
                      <a:pPr marL="0" lvl="0" indent="0" algn="l" rtl="0">
                        <a:spcBef>
                          <a:spcPts val="0"/>
                        </a:spcBef>
                        <a:spcAft>
                          <a:spcPts val="0"/>
                        </a:spcAft>
                        <a:buNone/>
                      </a:pPr>
                      <a:r>
                        <a:rPr lang="en" sz="1200"/>
                        <a:t>.873</a:t>
                      </a:r>
                      <a:endParaRPr sz="1200"/>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5"/>
                  </a:ext>
                </a:extLst>
              </a:tr>
              <a:tr h="342525">
                <a:tc>
                  <a:txBody>
                    <a:bodyPr/>
                    <a:lstStyle/>
                    <a:p>
                      <a:pPr marL="0" lvl="0" indent="0" algn="l" rtl="0">
                        <a:spcBef>
                          <a:spcPts val="0"/>
                        </a:spcBef>
                        <a:spcAft>
                          <a:spcPts val="0"/>
                        </a:spcAft>
                        <a:buNone/>
                      </a:pPr>
                      <a:r>
                        <a:rPr lang="en" sz="1200"/>
                        <a:t>V6</a:t>
                      </a:r>
                      <a:endParaRPr sz="1200"/>
                    </a:p>
                  </a:txBody>
                  <a:tcPr marL="91425" marR="91425" marT="91425" marB="91425"/>
                </a:tc>
                <a:tc>
                  <a:txBody>
                    <a:bodyPr/>
                    <a:lstStyle/>
                    <a:p>
                      <a:pPr marL="0" lvl="0" indent="0" algn="l" rtl="0">
                        <a:spcBef>
                          <a:spcPts val="0"/>
                        </a:spcBef>
                        <a:spcAft>
                          <a:spcPts val="0"/>
                        </a:spcAft>
                        <a:buNone/>
                      </a:pPr>
                      <a:r>
                        <a:rPr lang="en" sz="1200"/>
                        <a:t>Benefits everyone</a:t>
                      </a:r>
                      <a:endParaRPr sz="1200"/>
                    </a:p>
                  </a:txBody>
                  <a:tcPr marL="91425" marR="91425" marT="91425" marB="91425"/>
                </a:tc>
                <a:tc>
                  <a:txBody>
                    <a:bodyPr/>
                    <a:lstStyle/>
                    <a:p>
                      <a:pPr marL="0" lvl="0" indent="0" algn="l" rtl="0">
                        <a:spcBef>
                          <a:spcPts val="0"/>
                        </a:spcBef>
                        <a:spcAft>
                          <a:spcPts val="0"/>
                        </a:spcAft>
                        <a:buNone/>
                      </a:pPr>
                      <a:r>
                        <a:rPr lang="en" sz="1200"/>
                        <a:t>.873</a:t>
                      </a:r>
                      <a:endParaRPr sz="1200"/>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6"/>
                  </a:ext>
                </a:extLst>
              </a:tr>
              <a:tr h="342525">
                <a:tc>
                  <a:txBody>
                    <a:bodyPr/>
                    <a:lstStyle/>
                    <a:p>
                      <a:pPr marL="0" lvl="0" indent="0" algn="l" rtl="0">
                        <a:spcBef>
                          <a:spcPts val="0"/>
                        </a:spcBef>
                        <a:spcAft>
                          <a:spcPts val="0"/>
                        </a:spcAft>
                        <a:buNone/>
                      </a:pPr>
                      <a:r>
                        <a:rPr lang="en" sz="1200"/>
                        <a:t>V7</a:t>
                      </a:r>
                      <a:endParaRPr sz="1200"/>
                    </a:p>
                  </a:txBody>
                  <a:tcPr marL="91425" marR="91425" marT="91425" marB="91425"/>
                </a:tc>
                <a:tc>
                  <a:txBody>
                    <a:bodyPr/>
                    <a:lstStyle/>
                    <a:p>
                      <a:pPr marL="0" lvl="0" indent="0" algn="l" rtl="0">
                        <a:spcBef>
                          <a:spcPts val="0"/>
                        </a:spcBef>
                        <a:spcAft>
                          <a:spcPts val="0"/>
                        </a:spcAft>
                        <a:buNone/>
                      </a:pPr>
                      <a:r>
                        <a:rPr lang="en" sz="1200"/>
                        <a:t>Independence</a:t>
                      </a:r>
                      <a:endParaRPr sz="1200"/>
                    </a:p>
                  </a:txBody>
                  <a:tcPr marL="91425" marR="91425" marT="91425" marB="91425"/>
                </a:tc>
                <a:tc>
                  <a:txBody>
                    <a:bodyPr/>
                    <a:lstStyle/>
                    <a:p>
                      <a:pPr marL="0" lvl="0" indent="0" algn="l" rtl="0">
                        <a:spcBef>
                          <a:spcPts val="0"/>
                        </a:spcBef>
                        <a:spcAft>
                          <a:spcPts val="0"/>
                        </a:spcAft>
                        <a:buNone/>
                      </a:pPr>
                      <a:r>
                        <a:rPr lang="en" sz="1200"/>
                        <a:t>844</a:t>
                      </a:r>
                      <a:endParaRPr sz="1200"/>
                    </a:p>
                  </a:txBody>
                  <a:tcPr marL="91425" marR="91425" marT="91425" marB="91425">
                    <a:solidFill>
                      <a:srgbClr val="FF9900"/>
                    </a:solidFill>
                  </a:tcPr>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7"/>
                  </a:ext>
                </a:extLst>
              </a:tr>
              <a:tr h="342525">
                <a:tc>
                  <a:txBody>
                    <a:bodyPr/>
                    <a:lstStyle/>
                    <a:p>
                      <a:pPr marL="0" lvl="0" indent="0" algn="l" rtl="0">
                        <a:spcBef>
                          <a:spcPts val="0"/>
                        </a:spcBef>
                        <a:spcAft>
                          <a:spcPts val="0"/>
                        </a:spcAft>
                        <a:buNone/>
                      </a:pPr>
                      <a:r>
                        <a:rPr lang="en" sz="1200"/>
                        <a:t>V9</a:t>
                      </a:r>
                      <a:endParaRPr sz="1200"/>
                    </a:p>
                  </a:txBody>
                  <a:tcPr marL="91425" marR="91425" marT="91425" marB="91425"/>
                </a:tc>
                <a:tc>
                  <a:txBody>
                    <a:bodyPr/>
                    <a:lstStyle/>
                    <a:p>
                      <a:pPr marL="0" lvl="0" indent="0" algn="l" rtl="0">
                        <a:spcBef>
                          <a:spcPts val="0"/>
                        </a:spcBef>
                        <a:spcAft>
                          <a:spcPts val="0"/>
                        </a:spcAft>
                        <a:buNone/>
                      </a:pPr>
                      <a:r>
                        <a:rPr lang="en" sz="1200"/>
                        <a:t>Awareness is needed</a:t>
                      </a: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.880</a:t>
                      </a:r>
                      <a:endParaRPr sz="1200"/>
                    </a:p>
                  </a:txBody>
                  <a:tcPr marL="91425" marR="91425" marT="91425" marB="91425">
                    <a:solidFill>
                      <a:srgbClr val="FF0000"/>
                    </a:solidFill>
                  </a:tcPr>
                </a:tc>
                <a:extLst>
                  <a:ext uri="{0D108BD9-81ED-4DB2-BD59-A6C34878D82A}">
                    <a16:rowId xmlns:a16="http://schemas.microsoft.com/office/drawing/2014/main" val="10008"/>
                  </a:ext>
                </a:extLst>
              </a:tr>
              <a:tr h="342525">
                <a:tc>
                  <a:txBody>
                    <a:bodyPr/>
                    <a:lstStyle/>
                    <a:p>
                      <a:pPr marL="0" lvl="0" indent="0" algn="l" rtl="0">
                        <a:spcBef>
                          <a:spcPts val="0"/>
                        </a:spcBef>
                        <a:spcAft>
                          <a:spcPts val="0"/>
                        </a:spcAft>
                        <a:buNone/>
                      </a:pPr>
                      <a:r>
                        <a:rPr lang="en" sz="1200"/>
                        <a:t>V10</a:t>
                      </a:r>
                      <a:endParaRPr sz="1200"/>
                    </a:p>
                  </a:txBody>
                  <a:tcPr marL="91425" marR="91425" marT="91425" marB="91425"/>
                </a:tc>
                <a:tc>
                  <a:txBody>
                    <a:bodyPr/>
                    <a:lstStyle/>
                    <a:p>
                      <a:pPr marL="0" lvl="0" indent="0" algn="l" rtl="0">
                        <a:spcBef>
                          <a:spcPts val="0"/>
                        </a:spcBef>
                        <a:spcAft>
                          <a:spcPts val="0"/>
                        </a:spcAft>
                        <a:buNone/>
                      </a:pPr>
                      <a:r>
                        <a:rPr lang="en" sz="1200"/>
                        <a:t>Respect choice of others</a:t>
                      </a: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.880</a:t>
                      </a:r>
                      <a:endParaRPr sz="1200"/>
                    </a:p>
                  </a:txBody>
                  <a:tcPr marL="91425" marR="91425" marT="91425" marB="91425">
                    <a:solidFill>
                      <a:srgbClr val="FF0000"/>
                    </a:solidFill>
                  </a:tcPr>
                </a:tc>
                <a:extLst>
                  <a:ext uri="{0D108BD9-81ED-4DB2-BD59-A6C34878D82A}">
                    <a16:rowId xmlns:a16="http://schemas.microsoft.com/office/drawing/2014/main" val="10009"/>
                  </a:ext>
                </a:extLst>
              </a:tr>
              <a:tr h="322850">
                <a:tc>
                  <a:txBody>
                    <a:bodyPr/>
                    <a:lstStyle/>
                    <a:p>
                      <a:pPr marL="0" lvl="0" indent="0" algn="l" rtl="0">
                        <a:spcBef>
                          <a:spcPts val="0"/>
                        </a:spcBef>
                        <a:spcAft>
                          <a:spcPts val="0"/>
                        </a:spcAft>
                        <a:buNone/>
                      </a:pPr>
                      <a:r>
                        <a:rPr lang="en" sz="1200"/>
                        <a:t>V11</a:t>
                      </a:r>
                      <a:endParaRPr sz="1200"/>
                    </a:p>
                  </a:txBody>
                  <a:tcPr marL="91425" marR="91425" marT="91425" marB="91425"/>
                </a:tc>
                <a:tc>
                  <a:txBody>
                    <a:bodyPr/>
                    <a:lstStyle/>
                    <a:p>
                      <a:pPr marL="0" lvl="0" indent="0" algn="l" rtl="0">
                        <a:spcBef>
                          <a:spcPts val="0"/>
                        </a:spcBef>
                        <a:spcAft>
                          <a:spcPts val="0"/>
                        </a:spcAft>
                        <a:buNone/>
                      </a:pPr>
                      <a:r>
                        <a:rPr lang="en" sz="1200"/>
                        <a:t>Sharing the household</a:t>
                      </a: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.829</a:t>
                      </a:r>
                      <a:endParaRPr sz="1200"/>
                    </a:p>
                  </a:txBody>
                  <a:tcPr marL="91425" marR="91425" marT="91425" marB="91425">
                    <a:solidFill>
                      <a:srgbClr val="FF0000"/>
                    </a:solidFill>
                  </a:tcPr>
                </a:tc>
                <a:extLst>
                  <a:ext uri="{0D108BD9-81ED-4DB2-BD59-A6C34878D82A}">
                    <a16:rowId xmlns:a16="http://schemas.microsoft.com/office/drawing/2014/main" val="10010"/>
                  </a:ext>
                </a:extLst>
              </a:tr>
              <a:tr h="462875">
                <a:tc>
                  <a:txBody>
                    <a:bodyPr/>
                    <a:lstStyle/>
                    <a:p>
                      <a:pPr marL="0" lvl="0" indent="0" algn="l" rtl="0">
                        <a:spcBef>
                          <a:spcPts val="0"/>
                        </a:spcBef>
                        <a:spcAft>
                          <a:spcPts val="0"/>
                        </a:spcAft>
                        <a:buNone/>
                      </a:pPr>
                      <a:r>
                        <a:rPr lang="en" sz="1200"/>
                        <a:t>V12 </a:t>
                      </a:r>
                      <a:endParaRPr sz="1200"/>
                    </a:p>
                  </a:txBody>
                  <a:tcPr marL="91425" marR="91425" marT="91425" marB="91425"/>
                </a:tc>
                <a:tc>
                  <a:txBody>
                    <a:bodyPr/>
                    <a:lstStyle/>
                    <a:p>
                      <a:pPr marL="0" lvl="0" indent="0" algn="l" rtl="0">
                        <a:spcBef>
                          <a:spcPts val="0"/>
                        </a:spcBef>
                        <a:spcAft>
                          <a:spcPts val="0"/>
                        </a:spcAft>
                        <a:buNone/>
                      </a:pPr>
                      <a:r>
                        <a:rPr lang="en" sz="1200"/>
                        <a:t>Encourage environment where everyone can express their emotions</a:t>
                      </a: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.824</a:t>
                      </a:r>
                      <a:endParaRPr sz="1200"/>
                    </a:p>
                  </a:txBody>
                  <a:tcPr marL="91425" marR="91425" marT="91425" marB="91425">
                    <a:solidFill>
                      <a:srgbClr val="FF0000"/>
                    </a:solidFill>
                  </a:tcPr>
                </a:tc>
                <a:extLst>
                  <a:ext uri="{0D108BD9-81ED-4DB2-BD59-A6C34878D82A}">
                    <a16:rowId xmlns:a16="http://schemas.microsoft.com/office/drawing/2014/main" val="10011"/>
                  </a:ext>
                </a:extLst>
              </a:tr>
              <a:tr h="342525">
                <a:tc>
                  <a:txBody>
                    <a:bodyPr/>
                    <a:lstStyle/>
                    <a:p>
                      <a:pPr marL="0" lvl="0" indent="0" algn="l" rtl="0">
                        <a:spcBef>
                          <a:spcPts val="0"/>
                        </a:spcBef>
                        <a:spcAft>
                          <a:spcPts val="0"/>
                        </a:spcAft>
                        <a:buNone/>
                      </a:pPr>
                      <a:r>
                        <a:rPr lang="en" sz="1200"/>
                        <a:t>V13</a:t>
                      </a:r>
                      <a:endParaRPr sz="1200"/>
                    </a:p>
                  </a:txBody>
                  <a:tcPr marL="91425" marR="91425" marT="91425" marB="91425"/>
                </a:tc>
                <a:tc>
                  <a:txBody>
                    <a:bodyPr/>
                    <a:lstStyle/>
                    <a:p>
                      <a:pPr marL="0" lvl="0" indent="0" algn="l" rtl="0">
                        <a:spcBef>
                          <a:spcPts val="0"/>
                        </a:spcBef>
                        <a:spcAft>
                          <a:spcPts val="0"/>
                        </a:spcAft>
                        <a:buNone/>
                      </a:pPr>
                      <a:r>
                        <a:rPr lang="en" sz="1200"/>
                        <a:t>Encourage both parents to consider parental leave</a:t>
                      </a: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817</a:t>
                      </a:r>
                      <a:endParaRPr sz="1200"/>
                    </a:p>
                  </a:txBody>
                  <a:tcPr marL="91425" marR="91425" marT="91425" marB="91425">
                    <a:solidFill>
                      <a:srgbClr val="FF0000"/>
                    </a:solidFill>
                  </a:tcPr>
                </a:tc>
                <a:extLst>
                  <a:ext uri="{0D108BD9-81ED-4DB2-BD59-A6C34878D82A}">
                    <a16:rowId xmlns:a16="http://schemas.microsoft.com/office/drawing/2014/main" val="10012"/>
                  </a:ext>
                </a:extLst>
              </a:tr>
              <a:tr h="342525">
                <a:tc>
                  <a:txBody>
                    <a:bodyPr/>
                    <a:lstStyle/>
                    <a:p>
                      <a:pPr marL="0" lvl="0" indent="0" algn="l" rtl="0">
                        <a:spcBef>
                          <a:spcPts val="0"/>
                        </a:spcBef>
                        <a:spcAft>
                          <a:spcPts val="0"/>
                        </a:spcAft>
                        <a:buNone/>
                      </a:pPr>
                      <a:r>
                        <a:rPr lang="en" sz="1200"/>
                        <a:t>V15</a:t>
                      </a:r>
                      <a:endParaRPr sz="1200"/>
                    </a:p>
                  </a:txBody>
                  <a:tcPr marL="91425" marR="91425" marT="91425" marB="91425"/>
                </a:tc>
                <a:tc>
                  <a:txBody>
                    <a:bodyPr/>
                    <a:lstStyle/>
                    <a:p>
                      <a:pPr marL="0" lvl="0" indent="0" algn="l" rtl="0">
                        <a:spcBef>
                          <a:spcPts val="0"/>
                        </a:spcBef>
                        <a:spcAft>
                          <a:spcPts val="0"/>
                        </a:spcAft>
                        <a:buNone/>
                      </a:pPr>
                      <a:r>
                        <a:rPr lang="en" sz="1200"/>
                        <a:t>Avoiding preference for certain role</a:t>
                      </a: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 sz="1200"/>
                        <a:t>.723</a:t>
                      </a:r>
                      <a:endParaRPr sz="1200"/>
                    </a:p>
                  </a:txBody>
                  <a:tcPr marL="91425" marR="91425" marT="91425" marB="91425">
                    <a:solidFill>
                      <a:srgbClr val="FF0000"/>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sp>
        <p:nvSpPr>
          <p:cNvPr id="2815" name="Google Shape;2815;p115"/>
          <p:cNvSpPr txBox="1">
            <a:spLocks noGrp="1"/>
          </p:cNvSpPr>
          <p:nvPr>
            <p:ph type="title"/>
          </p:nvPr>
        </p:nvSpPr>
        <p:spPr>
          <a:xfrm>
            <a:off x="0" y="83650"/>
            <a:ext cx="44262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EXTRACTED </a:t>
            </a:r>
            <a:r>
              <a:rPr lang="en"/>
              <a:t>FACTOR</a:t>
            </a:r>
            <a:endParaRPr/>
          </a:p>
        </p:txBody>
      </p:sp>
      <p:sp>
        <p:nvSpPr>
          <p:cNvPr id="2816" name="Google Shape;2816;p115"/>
          <p:cNvSpPr/>
          <p:nvPr/>
        </p:nvSpPr>
        <p:spPr>
          <a:xfrm>
            <a:off x="3189875" y="634750"/>
            <a:ext cx="3228600" cy="1532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Factors Extracted</a:t>
            </a:r>
            <a:endParaRPr sz="3000">
              <a:solidFill>
                <a:srgbClr val="FFFFFF"/>
              </a:solidFill>
            </a:endParaRPr>
          </a:p>
        </p:txBody>
      </p:sp>
      <p:sp>
        <p:nvSpPr>
          <p:cNvPr id="2817" name="Google Shape;2817;p115"/>
          <p:cNvSpPr/>
          <p:nvPr/>
        </p:nvSpPr>
        <p:spPr>
          <a:xfrm>
            <a:off x="5067175" y="2625050"/>
            <a:ext cx="3083100" cy="2136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Roboto"/>
                <a:ea typeface="Roboto"/>
                <a:cs typeface="Roboto"/>
                <a:sym typeface="Roboto"/>
              </a:rPr>
              <a:t>Domestic  Level</a:t>
            </a:r>
            <a:endParaRPr sz="3600">
              <a:solidFill>
                <a:srgbClr val="FFFFFF"/>
              </a:solidFill>
            </a:endParaRPr>
          </a:p>
        </p:txBody>
      </p:sp>
      <p:sp>
        <p:nvSpPr>
          <p:cNvPr id="2818" name="Google Shape;2818;p115"/>
          <p:cNvSpPr/>
          <p:nvPr/>
        </p:nvSpPr>
        <p:spPr>
          <a:xfrm>
            <a:off x="1221000" y="2625175"/>
            <a:ext cx="2945700" cy="2350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Roboto"/>
                <a:ea typeface="Roboto"/>
                <a:cs typeface="Roboto"/>
                <a:sym typeface="Roboto"/>
              </a:rPr>
              <a:t>Society</a:t>
            </a:r>
            <a:endParaRPr sz="3600">
              <a:solidFill>
                <a:srgbClr val="FFFFFF"/>
              </a:solidFill>
            </a:endParaRPr>
          </a:p>
        </p:txBody>
      </p:sp>
      <p:cxnSp>
        <p:nvCxnSpPr>
          <p:cNvPr id="2819" name="Google Shape;2819;p115"/>
          <p:cNvCxnSpPr>
            <a:stCxn id="2816" idx="2"/>
            <a:endCxn id="2817" idx="0"/>
          </p:cNvCxnSpPr>
          <p:nvPr/>
        </p:nvCxnSpPr>
        <p:spPr>
          <a:xfrm rot="-5400000" flipH="1">
            <a:off x="5477675" y="1493950"/>
            <a:ext cx="457500" cy="1804500"/>
          </a:xfrm>
          <a:prstGeom prst="bentConnector3">
            <a:avLst>
              <a:gd name="adj1" fmla="val 50011"/>
            </a:avLst>
          </a:prstGeom>
          <a:noFill/>
          <a:ln w="9525" cap="flat" cmpd="sng">
            <a:solidFill>
              <a:schemeClr val="dk1"/>
            </a:solidFill>
            <a:prstDash val="solid"/>
            <a:round/>
            <a:headEnd type="none" w="sm" len="sm"/>
            <a:tailEnd type="none" w="sm" len="sm"/>
          </a:ln>
        </p:spPr>
      </p:cxnSp>
      <p:cxnSp>
        <p:nvCxnSpPr>
          <p:cNvPr id="2820" name="Google Shape;2820;p115"/>
          <p:cNvCxnSpPr>
            <a:stCxn id="2818" idx="0"/>
            <a:endCxn id="2816" idx="2"/>
          </p:cNvCxnSpPr>
          <p:nvPr/>
        </p:nvCxnSpPr>
        <p:spPr>
          <a:xfrm rot="-5400000">
            <a:off x="3520050" y="1341175"/>
            <a:ext cx="457800" cy="2110200"/>
          </a:xfrm>
          <a:prstGeom prst="bentConnector3">
            <a:avLst>
              <a:gd name="adj1" fmla="val 49992"/>
            </a:avLst>
          </a:prstGeom>
          <a:noFill/>
          <a:ln w="9525" cap="flat" cmpd="sng">
            <a:solidFill>
              <a:schemeClr val="dk1"/>
            </a:solidFill>
            <a:prstDash val="solid"/>
            <a:round/>
            <a:headEnd type="none" w="sm" len="sm"/>
            <a:tailEnd type="none" w="sm" len="sm"/>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116"/>
          <p:cNvSpPr txBox="1">
            <a:spLocks noGrp="1"/>
          </p:cNvSpPr>
          <p:nvPr>
            <p:ph type="title"/>
          </p:nvPr>
        </p:nvSpPr>
        <p:spPr>
          <a:xfrm>
            <a:off x="698700" y="201574"/>
            <a:ext cx="77466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2826" name="Google Shape;2826;p116"/>
          <p:cNvSpPr txBox="1">
            <a:spLocks noGrp="1"/>
          </p:cNvSpPr>
          <p:nvPr>
            <p:ph type="body" idx="1"/>
          </p:nvPr>
        </p:nvSpPr>
        <p:spPr>
          <a:xfrm>
            <a:off x="203600" y="602650"/>
            <a:ext cx="8561700" cy="454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Pareto Analysis we got to know that main reasons for Gender Inequality are Society, Knowledge , Wisdom &amp; Financial Status. By curbing these reason we can definitely hope for a better tomorrow.</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K-means clustering we studied gender inequality at the workplace and how people can be distributed in different clusters.</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Decision trees we got to know who exactly in our research   support paternity leave being  made mandatory in all sectors.</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Random Forest and A-Priori  algorithm we studied disparities in both genders and what determines Men’s and Women’s role in society and their participation.</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K-Modes clustering we got to know who among our respondents are aware about misuse of laws , mainly about laws which are biased against men and which leads to inequality.</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Odds Ratio helped us to study how Covid-19 is impacting the inequality between both genders. Who are more likely to overwork , experience lack of sleep, spend more time cooking.</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Sentiment and Text Classifier  we  analyzed opinions of people about how media influences inequality.</a:t>
            </a:r>
            <a:endParaRPr sz="1400">
              <a:solidFill>
                <a:srgbClr val="695D46"/>
              </a:solidFill>
            </a:endParaRPr>
          </a:p>
          <a:p>
            <a:pPr marL="457200" lvl="0" indent="-317500" algn="l" rtl="0">
              <a:lnSpc>
                <a:spcPct val="120000"/>
              </a:lnSpc>
              <a:spcBef>
                <a:spcPts val="600"/>
              </a:spcBef>
              <a:spcAft>
                <a:spcPts val="0"/>
              </a:spcAft>
              <a:buClr>
                <a:srgbClr val="695D46"/>
              </a:buClr>
              <a:buSzPts val="1400"/>
              <a:buFont typeface="Abel"/>
              <a:buAutoNum type="romanUcPeriod"/>
            </a:pPr>
            <a:r>
              <a:rPr lang="en" sz="1400">
                <a:solidFill>
                  <a:srgbClr val="695D46"/>
                </a:solidFill>
              </a:rPr>
              <a:t>Using Factor Analysis we also got 2 factors viz Society and  Domestic Levels which can help us work on how to promote  equality.</a:t>
            </a:r>
            <a:endParaRPr sz="1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pic>
        <p:nvPicPr>
          <p:cNvPr id="2831" name="Google Shape;2831;p117"/>
          <p:cNvPicPr preferRelativeResize="0"/>
          <p:nvPr/>
        </p:nvPicPr>
        <p:blipFill rotWithShape="1">
          <a:blip r:embed="rId3">
            <a:alphaModFix/>
          </a:blip>
          <a:srcRect l="19364" r="24751"/>
          <a:stretch/>
        </p:blipFill>
        <p:spPr>
          <a:xfrm>
            <a:off x="4337875" y="974100"/>
            <a:ext cx="3420600" cy="3442800"/>
          </a:xfrm>
          <a:prstGeom prst="ellipse">
            <a:avLst/>
          </a:prstGeom>
          <a:noFill/>
          <a:ln>
            <a:noFill/>
          </a:ln>
        </p:spPr>
      </p:pic>
      <p:sp>
        <p:nvSpPr>
          <p:cNvPr id="2832" name="Google Shape;2832;p117"/>
          <p:cNvSpPr txBox="1">
            <a:spLocks noGrp="1"/>
          </p:cNvSpPr>
          <p:nvPr>
            <p:ph type="title"/>
          </p:nvPr>
        </p:nvSpPr>
        <p:spPr>
          <a:xfrm>
            <a:off x="698700" y="1577925"/>
            <a:ext cx="29208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Thank </a:t>
            </a:r>
            <a:r>
              <a:rPr lang="en" sz="6000">
                <a:solidFill>
                  <a:schemeClr val="dk2"/>
                </a:solidFill>
              </a:rPr>
              <a:t>You</a:t>
            </a:r>
            <a:endParaRPr>
              <a:solidFill>
                <a:schemeClr val="dk2"/>
              </a:solidFill>
            </a:endParaRPr>
          </a:p>
        </p:txBody>
      </p:sp>
    </p:spTree>
  </p:cSld>
  <p:clrMapOvr>
    <a:masterClrMapping/>
  </p:clrMapOvr>
</p:sld>
</file>

<file path=ppt/theme/theme1.xml><?xml version="1.0" encoding="utf-8"?>
<a:theme xmlns:a="http://schemas.openxmlformats.org/drawingml/2006/main" name="Equality and Fundamental Rights by Slidesgo">
  <a:themeElements>
    <a:clrScheme name="Simple Light">
      <a:dk1>
        <a:srgbClr val="241F29"/>
      </a:dk1>
      <a:lt1>
        <a:srgbClr val="FFEBEB"/>
      </a:lt1>
      <a:dk2>
        <a:srgbClr val="EA1A63"/>
      </a:dk2>
      <a:lt2>
        <a:srgbClr val="FF8C64"/>
      </a:lt2>
      <a:accent1>
        <a:srgbClr val="FFA731"/>
      </a:accent1>
      <a:accent2>
        <a:srgbClr val="00AE3F"/>
      </a:accent2>
      <a:accent3>
        <a:srgbClr val="3B67E2"/>
      </a:accent3>
      <a:accent4>
        <a:srgbClr val="793DD8"/>
      </a:accent4>
      <a:accent5>
        <a:srgbClr val="C66D58"/>
      </a:accent5>
      <a:accent6>
        <a:srgbClr val="FFFFFF"/>
      </a:accent6>
      <a:hlink>
        <a:srgbClr val="24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4204</Words>
  <Application>Microsoft Office PowerPoint</Application>
  <PresentationFormat>On-screen Show (16:9)</PresentationFormat>
  <Paragraphs>664</Paragraphs>
  <Slides>94</Slides>
  <Notes>94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Calibri</vt:lpstr>
      <vt:lpstr>Impact</vt:lpstr>
      <vt:lpstr>Arvo</vt:lpstr>
      <vt:lpstr>Roboto</vt:lpstr>
      <vt:lpstr>Arial</vt:lpstr>
      <vt:lpstr>Anaheim</vt:lpstr>
      <vt:lpstr>Caveat Regular</vt:lpstr>
      <vt:lpstr>Passion One</vt:lpstr>
      <vt:lpstr>Fira Sans Extra Condensed Medium</vt:lpstr>
      <vt:lpstr>Open Sans</vt:lpstr>
      <vt:lpstr>Abel</vt:lpstr>
      <vt:lpstr>Equality and Fundamental Rights by Slidesgo</vt:lpstr>
      <vt:lpstr>GENDER  (IN) EQUALITY</vt:lpstr>
      <vt:lpstr>AN INTRODUCTION</vt:lpstr>
      <vt:lpstr>DATA COLLECTION</vt:lpstr>
      <vt:lpstr>GRAPHICAL ANALYSIS</vt:lpstr>
      <vt:lpstr>PowerPoint Presentation</vt:lpstr>
      <vt:lpstr>Present Marital STATUS </vt:lpstr>
      <vt:lpstr>GENDER in EDUCATION</vt:lpstr>
      <vt:lpstr>GENDER in OCCUPATION</vt:lpstr>
      <vt:lpstr>FAMILY TYPE</vt:lpstr>
      <vt:lpstr>AREA TYPE</vt:lpstr>
      <vt:lpstr>FAMILY INCOME</vt:lpstr>
      <vt:lpstr>PARETO ANALYSIS</vt:lpstr>
      <vt:lpstr>WHAT IS IT?</vt:lpstr>
      <vt:lpstr>THEORY 3</vt:lpstr>
      <vt:lpstr>GENDER NORMS</vt:lpstr>
      <vt:lpstr>PARETO CHART FOR PARETO FREQUENCY</vt:lpstr>
      <vt:lpstr>FROM PARETO ANALYSIS, WE CAN SEE THAT THE REASONS THAT CAN BE THE CAUSES OF GENDER INEQUALITY ARE:</vt:lpstr>
      <vt:lpstr>K-MEANS CLUSTERING</vt:lpstr>
      <vt:lpstr>What is it?</vt:lpstr>
      <vt:lpstr>STEPS INVOLVED</vt:lpstr>
      <vt:lpstr>Variables Used</vt:lpstr>
      <vt:lpstr>Choosing the right number of clusters</vt:lpstr>
      <vt:lpstr>PowerPoint Presentation</vt:lpstr>
      <vt:lpstr>Conclusion</vt:lpstr>
      <vt:lpstr>Measures to overcome Gender Pay Gap</vt:lpstr>
      <vt:lpstr>DECISION TREE</vt:lpstr>
      <vt:lpstr>What is it ?</vt:lpstr>
      <vt:lpstr>Terminologies Used</vt:lpstr>
      <vt:lpstr>TREE GROWING METHODS</vt:lpstr>
      <vt:lpstr>PowerPoint Presentation</vt:lpstr>
      <vt:lpstr>PowerPoint Presentation</vt:lpstr>
      <vt:lpstr>Variables Used</vt:lpstr>
      <vt:lpstr>PowerPoint Presentation</vt:lpstr>
      <vt:lpstr>PowerPoint Presentation</vt:lpstr>
      <vt:lpstr>Classification Report</vt:lpstr>
      <vt:lpstr>Interpretations</vt:lpstr>
      <vt:lpstr>RANDOM FOREST</vt:lpstr>
      <vt:lpstr>What is Random Forest?</vt:lpstr>
      <vt:lpstr>Role of taking responsiblity</vt:lpstr>
      <vt:lpstr>PowerPoint Presentation</vt:lpstr>
      <vt:lpstr>Prepare Food                                        Cleaning and Laundry </vt:lpstr>
      <vt:lpstr>Shop for Groceries </vt:lpstr>
      <vt:lpstr>Feature Importance </vt:lpstr>
      <vt:lpstr>PowerPoint Presentation</vt:lpstr>
      <vt:lpstr>Conclusions </vt:lpstr>
      <vt:lpstr>ASSOCIATION RULES</vt:lpstr>
      <vt:lpstr>03</vt:lpstr>
      <vt:lpstr>PowerPoint Presentation</vt:lpstr>
      <vt:lpstr>VARIABLES USED: </vt:lpstr>
      <vt:lpstr>EXAMPLE</vt:lpstr>
      <vt:lpstr>PowerPoint Presentation</vt:lpstr>
      <vt:lpstr>GRAPHICAL REPRESENTATION OF POSITIONS OF MEN WITHIN FAMILIES DETERMINED BY BOTH GENDER</vt:lpstr>
      <vt:lpstr>GRAPHICAL REPRESENTATION OF POSITIONS OF WOMEN WITHIN FAMILIES DETERMINED BY BOTH GENDER </vt:lpstr>
      <vt:lpstr>TABLE FOR RULES</vt:lpstr>
      <vt:lpstr>On similar line, following table shows the rules created on the basis of the positions of Women in Society.</vt:lpstr>
      <vt:lpstr>PowerPoint Presentation</vt:lpstr>
      <vt:lpstr>K-MODES CLUSTERING</vt:lpstr>
      <vt:lpstr>PowerPoint Presentation</vt:lpstr>
      <vt:lpstr>K-Modes Clustering is modified version of the standard k-means clustering process optimized to cluster categorical data. It does so by using simple matching dissimilarity measure also referred to as the Hamming Distance. Hamming Distance As the data used in k modes are categorical, we can’t calculate the Euclidian distance. So, what we are left with is dissimilarity measure also known as hamming distance.  </vt:lpstr>
      <vt:lpstr>Dissimilarity measure works on a simple principle; D(xi, yj) = 0 if xi = yj              i= 1,2,.....k and j= 1,2.....n (sample size)             = 1 if xi is not equal to yj where, xi is the value of attribute corresponding to ith cluster and yj isthe value of the same attribute corresponding to jth observation</vt:lpstr>
      <vt:lpstr>Steps in K-Modes Clustering </vt:lpstr>
      <vt:lpstr>Based on this , for k=2 modal values turned out to be exact same as that of cluster centroids. Cluster 0: People who are aware and believe in misuse of laws Cluster 1: People who are not aware and do not believe in misuse of laws       </vt:lpstr>
      <vt:lpstr>PowerPoint Presentation</vt:lpstr>
      <vt:lpstr>Age</vt:lpstr>
      <vt:lpstr>Occupation</vt:lpstr>
      <vt:lpstr>Family Type </vt:lpstr>
      <vt:lpstr>  According to our research people from Age Group 20-30 are more likely to be aware and also believe in misuse of laws as compared to people from higher Age Group  The proportion of awareness is very higher in students and working professionals as compared to population who are homemakers and this can be reason why there is biasness and inequality in our law system  People belonging to Nuclear Family are more likely to be aware as compared to those who are from joint family    </vt:lpstr>
      <vt:lpstr>ODDS RATIO</vt:lpstr>
      <vt:lpstr>What is it ?</vt:lpstr>
      <vt:lpstr>How to Calculate Odds</vt:lpstr>
      <vt:lpstr>Interpretation of Odds</vt:lpstr>
      <vt:lpstr> </vt:lpstr>
      <vt:lpstr>Interpretation of Odds Ratio</vt:lpstr>
      <vt:lpstr>PowerPoint Presentation</vt:lpstr>
      <vt:lpstr>TEXT CLASSIFIER</vt:lpstr>
      <vt:lpstr>Sentiment Analysis</vt:lpstr>
      <vt:lpstr>HOW TO GO About? Data preprocessing: As part of the preprocessing phase following is done</vt:lpstr>
      <vt:lpstr>PowerPoint Presentation</vt:lpstr>
      <vt:lpstr>WORDCLOUD</vt:lpstr>
      <vt:lpstr>Training the Naïve Bayes Model</vt:lpstr>
      <vt:lpstr>FACTOR ANALYSIS</vt:lpstr>
      <vt:lpstr>WHAT IS IT?</vt:lpstr>
      <vt:lpstr>TYPES OF FACTOR ANALYSIS</vt:lpstr>
      <vt:lpstr>VARIABLES USED IN FACTOR ANALYSIS</vt:lpstr>
      <vt:lpstr>VARIABLES USED IN FACTOR ANALYSIS</vt:lpstr>
      <vt:lpstr>STEPS TO PERFORM FACTOR ANALYSIS</vt:lpstr>
      <vt:lpstr>Hypothesis for BARTLETT’S TEST OF SPHERICITY</vt:lpstr>
      <vt:lpstr>Correlation Matrix</vt:lpstr>
      <vt:lpstr>Kaiser Meyer Olkin and Bartlett’s Test</vt:lpstr>
      <vt:lpstr>ELBOW PLOT</vt:lpstr>
      <vt:lpstr>PowerPoint Presentation</vt:lpstr>
      <vt:lpstr>EXTRACTED FACTOR</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(IN) EQUALITY</dc:title>
  <cp:lastModifiedBy>Arfaa Shaikh</cp:lastModifiedBy>
  <cp:revision>1</cp:revision>
  <dcterms:modified xsi:type="dcterms:W3CDTF">2021-05-17T07:24:11Z</dcterms:modified>
</cp:coreProperties>
</file>